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6" r:id="rId3"/>
    <p:sldId id="269" r:id="rId4"/>
    <p:sldId id="258" r:id="rId5"/>
    <p:sldId id="259" r:id="rId6"/>
    <p:sldId id="265" r:id="rId7"/>
    <p:sldId id="260" r:id="rId8"/>
    <p:sldId id="275" r:id="rId9"/>
    <p:sldId id="261" r:id="rId10"/>
    <p:sldId id="270" r:id="rId11"/>
    <p:sldId id="264" r:id="rId12"/>
    <p:sldId id="267" r:id="rId13"/>
    <p:sldId id="268" r:id="rId14"/>
    <p:sldId id="256" r:id="rId15"/>
    <p:sldId id="257" r:id="rId16"/>
    <p:sldId id="272" r:id="rId17"/>
    <p:sldId id="262" r:id="rId18"/>
    <p:sldId id="263" r:id="rId19"/>
    <p:sldId id="271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2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1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1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07E8-01E5-4A41-AFA3-00D20786EAE7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3D34-1585-4531-AC8F-75034CF7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43886" y="328283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15" y="1517682"/>
            <a:ext cx="6877506" cy="45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2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241" y="536620"/>
            <a:ext cx="303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4774" y="5224791"/>
            <a:ext cx="69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অবাক জলপান কে লিখেছেন?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11CCF33-67ED-45B1-9C19-06D089025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50188" b="-6083"/>
          <a:stretch/>
        </p:blipFill>
        <p:spPr>
          <a:xfrm>
            <a:off x="5241703" y="1436373"/>
            <a:ext cx="2099256" cy="3534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85" y="1209402"/>
            <a:ext cx="6343829" cy="508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57766"/>
            <a:ext cx="11925837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8" y="1096759"/>
            <a:ext cx="10875544" cy="46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7053" y="580907"/>
            <a:ext cx="5038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960" y="1981500"/>
            <a:ext cx="69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959" y="3016630"/>
            <a:ext cx="713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চেয়েছিলেন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4960" y="4051760"/>
            <a:ext cx="545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4959" y="4925265"/>
            <a:ext cx="910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মাথায় ঝুড়ি ছিল? ছাতা মাথায় কে প্রবেশ করলেন?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9952" y="2174571"/>
            <a:ext cx="735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চেহারা, পোশাক এবং সঙ্গে কী 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" y="3105834"/>
            <a:ext cx="1060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ঝুড়িওয়ালা জলপাই কথাটিকে কোন ফলের সঙ্গে গুলিয়ে ফেলেছিলেন?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79" y="4070733"/>
            <a:ext cx="744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ঝুড়িওয়ালা কটি ফলের নাম বলেছিলেন?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78" y="5141200"/>
            <a:ext cx="841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ঝুড়িওয়ালা পথিককে কী উপদেশ দিয়েছিলেন?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7053" y="580907"/>
            <a:ext cx="5038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06" y="596812"/>
            <a:ext cx="2236445" cy="17683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539694" y="240406"/>
            <a:ext cx="363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11457" y="1480988"/>
            <a:ext cx="7103123" cy="5191850"/>
            <a:chOff x="3613125" y="1461109"/>
            <a:chExt cx="7103123" cy="519185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125" y="1461109"/>
              <a:ext cx="3858163" cy="5191850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190" y="1461109"/>
              <a:ext cx="3458058" cy="4639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2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2427" y="409716"/>
            <a:ext cx="7518425" cy="611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করি। অর্থ বলি।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7" y="1584956"/>
            <a:ext cx="26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তেষ্টা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3550920" y="1820807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7006" y="1654022"/>
            <a:ext cx="361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তৃষ্ণা, পিপাসা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094" y="2496548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গেরস্ত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flipV="1">
            <a:off x="3550920" y="2629710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37760" y="2490744"/>
            <a:ext cx="418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গৃহস্থ, সংসারী লোক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9446" y="3310057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এটেঁ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V="1">
            <a:off x="3550920" y="3506045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8892" y="3321602"/>
            <a:ext cx="519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 করে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551" y="4130505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আলুবোখরা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flipV="1">
            <a:off x="3619500" y="4314948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4152460"/>
            <a:ext cx="399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অম্লস্বাদ কাবুলি ফলবিশেষ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5095" y="5028642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বরকন্দাজ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 flipV="1">
            <a:off x="3634740" y="5191283"/>
            <a:ext cx="746760" cy="277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62232" y="4989182"/>
            <a:ext cx="419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বন্ধুকধারী সেপাই, রক্ষী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779818" y="678540"/>
            <a:ext cx="4811486" cy="838200"/>
          </a:xfrm>
          <a:prstGeom prst="wedgeRoundRectCallout">
            <a:avLst>
              <a:gd name="adj1" fmla="val -21420"/>
              <a:gd name="adj2" fmla="val 11195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ভেঙ্গে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 তৈরি </a:t>
            </a:r>
            <a:endParaRPr lang="en-GB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761" y="2620424"/>
            <a:ext cx="12192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তেষ্টায়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3567" y="2641121"/>
            <a:ext cx="772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0071" y="2706636"/>
            <a:ext cx="6929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ষ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5561" y="2678542"/>
            <a:ext cx="100965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3941" y="2706635"/>
            <a:ext cx="2286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কষ্ট, নষ্ট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4065" y="3603730"/>
            <a:ext cx="16002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গেরস্ত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2987" y="3656290"/>
            <a:ext cx="83275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6046" y="3706911"/>
            <a:ext cx="70212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3264" y="3706910"/>
            <a:ext cx="8001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3542" y="3720245"/>
            <a:ext cx="2057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পুস্তক, সস্তা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3849013" y="4728111"/>
            <a:ext cx="83275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5273582" y="4740501"/>
            <a:ext cx="66947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6462309" y="4768271"/>
            <a:ext cx="61105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592618" y="4800800"/>
            <a:ext cx="2057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আনন্দ, মন্দ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4177" y="4706386"/>
            <a:ext cx="17567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বরকন্দাজ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849013" y="5756943"/>
            <a:ext cx="83275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5273582" y="5769333"/>
            <a:ext cx="66947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ঙ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6462309" y="5797103"/>
            <a:ext cx="61105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592618" y="5829632"/>
            <a:ext cx="2057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মঙ্গল, অঙ্গ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4177" y="5735218"/>
            <a:ext cx="17567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8391" y="12836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84960" y="1981500"/>
            <a:ext cx="69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অবাক জলপান কোন ধরনের রচনা?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6159" y="2935069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নাটিকা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2380" y="3888638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৪.উপন্যাস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960" y="3773419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প্রবন্ধ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0225" y="2935069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ছোটগল্প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4960" y="4651456"/>
            <a:ext cx="69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পথিক ঝুড়িওয়ালার কাছে কী চেয়েছিল?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559" y="5414274"/>
            <a:ext cx="250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কাঁচা আম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2077" y="5323568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২.জল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8559" y="6120209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জলপাই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5969899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৪.উপন্যাস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8883" y="940870"/>
            <a:ext cx="578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0319" y="775117"/>
            <a:ext cx="4039436" cy="1346479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091182" y="2680987"/>
            <a:ext cx="48935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বিদ্যালয়।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81342" y="2571142"/>
            <a:ext cx="258996" cy="3511741"/>
            <a:chOff x="5582361" y="2230734"/>
            <a:chExt cx="258996" cy="3511741"/>
          </a:xfrm>
        </p:grpSpPr>
        <p:sp>
          <p:nvSpPr>
            <p:cNvPr id="10" name="Rectangle 9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11685" y="2823670"/>
            <a:ext cx="307516" cy="3047851"/>
            <a:chOff x="5582361" y="2230734"/>
            <a:chExt cx="258996" cy="3511741"/>
          </a:xfrm>
        </p:grpSpPr>
        <p:sp>
          <p:nvSpPr>
            <p:cNvPr id="14" name="Rectangle 13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7216" y="2869364"/>
            <a:ext cx="275974" cy="3026228"/>
            <a:chOff x="5582361" y="2230734"/>
            <a:chExt cx="258996" cy="3511741"/>
          </a:xfrm>
        </p:grpSpPr>
        <p:sp>
          <p:nvSpPr>
            <p:cNvPr id="18" name="Rectangle 17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70" y="2680987"/>
            <a:ext cx="2762719" cy="3032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5859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288" y="1855356"/>
            <a:ext cx="3223424" cy="21628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694241" y="536620"/>
            <a:ext cx="303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1375" y="4791772"/>
            <a:ext cx="977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 অংশের যুক্তবর্ণবিশিষ্ট শব্দসমূহ নির্বাচন করে যুক্তবর্ণ ভেঙ্গে লিখে আনবে এবং অপরিচিত শব্দের অর্থ তালিকা করে আনবে।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39703" y="527933"/>
            <a:ext cx="6413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03" y="2107985"/>
            <a:ext cx="6799106" cy="33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180305" y="2283894"/>
            <a:ext cx="5516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জলপান</a:t>
            </a:r>
            <a:endParaRPr lang="bn-IN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bn-IN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bn-IN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৬৪-৬৫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77126" y="559023"/>
            <a:ext cx="3496827" cy="830997"/>
          </a:xfrm>
          <a:prstGeom prst="rect">
            <a:avLst/>
          </a:prstGeom>
          <a:noFill/>
        </p:spPr>
        <p:txBody>
          <a:bodyPr wrap="square" numCol="1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8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40" y="1904773"/>
            <a:ext cx="2813401" cy="3686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6142" y="2956394"/>
            <a:ext cx="4263848" cy="18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20" y="303913"/>
            <a:ext cx="9839460" cy="6250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4960" y="1981500"/>
            <a:ext cx="69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কয়জন লোক রয়েছে?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4959" y="3016630"/>
            <a:ext cx="713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কী করছে? তাদের পোশাক কেমন?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4960" y="4051760"/>
            <a:ext cx="545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কাছে কী রয়েছে?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287" y="667585"/>
            <a:ext cx="639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নিচের প্রশ্নগুলোর উত্তর বল।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1"/>
            <a:ext cx="11985937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42554" y="3244334"/>
            <a:ext cx="550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https://web.facebook.com/watch/?v=473982833182188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5808" y="975836"/>
            <a:ext cx="391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73335" y="266833"/>
            <a:ext cx="8690371" cy="6825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3336" y="1216246"/>
            <a:ext cx="8690371" cy="6825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 জলপান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71" y="2478878"/>
            <a:ext cx="6077798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9191" y="1097524"/>
            <a:ext cx="199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0614" y="2411372"/>
            <a:ext cx="100614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১.২.১ উচ্চারিত পঠিত বাক্য, কথা মনোযোগ সহকারে শুনবে।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১.৪.১ পাঠ্যপুস্তকের পাঠ শ্রবণযোগ্য স্পষ্ট স্বরে ও প্রমিত উচ্চারণে সাবলীলভাবে পড়তে পারবে।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.৪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7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51" y="1220118"/>
            <a:ext cx="8754697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338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2021-08-18T10:57:03Z</dcterms:created>
  <dcterms:modified xsi:type="dcterms:W3CDTF">2021-08-22T00:30:02Z</dcterms:modified>
</cp:coreProperties>
</file>