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1"/>
  </p:notesMasterIdLst>
  <p:handoutMasterIdLst>
    <p:handoutMasterId r:id="rId12"/>
  </p:handoutMasterIdLst>
  <p:sldIdLst>
    <p:sldId id="276" r:id="rId2"/>
    <p:sldId id="292" r:id="rId3"/>
    <p:sldId id="282" r:id="rId4"/>
    <p:sldId id="298" r:id="rId5"/>
    <p:sldId id="302" r:id="rId6"/>
    <p:sldId id="303" r:id="rId7"/>
    <p:sldId id="304" r:id="rId8"/>
    <p:sldId id="297"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C2C611-BFE0-4BEF-86F1-D5CE6C59810D}" type="datetimeFigureOut">
              <a:rPr lang="en-US" smtClean="0"/>
              <a:t>8/20/2021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bn-IN" smtClean="0"/>
              <a:t>মোঃ আবু বকর সিদ্দিক</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6B2526-B7C1-41EC-B7D2-3FFF970F15C0}" type="slidenum">
              <a:rPr lang="en-US" smtClean="0"/>
              <a:t>‹#›</a:t>
            </a:fld>
            <a:endParaRPr lang="en-US" dirty="0"/>
          </a:p>
        </p:txBody>
      </p:sp>
    </p:spTree>
    <p:extLst>
      <p:ext uri="{BB962C8B-B14F-4D97-AF65-F5344CB8AC3E}">
        <p14:creationId xmlns:p14="http://schemas.microsoft.com/office/powerpoint/2010/main" val="37819039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FB96BA-5A2D-4AF1-8D66-66ED91B67A37}" type="datetimeFigureOut">
              <a:rPr lang="en-US" smtClean="0"/>
              <a:t>8/20/2021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bn-IN" smtClean="0"/>
              <a:t>মোঃ আবু বকর সিদ্দিক</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05AF16-2AD7-4A7D-888E-5F027CB71336}" type="slidenum">
              <a:rPr lang="en-US" smtClean="0"/>
              <a:t>‹#›</a:t>
            </a:fld>
            <a:endParaRPr lang="en-US" dirty="0"/>
          </a:p>
        </p:txBody>
      </p:sp>
    </p:spTree>
    <p:extLst>
      <p:ext uri="{BB962C8B-B14F-4D97-AF65-F5344CB8AC3E}">
        <p14:creationId xmlns:p14="http://schemas.microsoft.com/office/powerpoint/2010/main" val="39029955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05AF16-2AD7-4A7D-888E-5F027CB71336}" type="slidenum">
              <a:rPr lang="en-US" smtClean="0"/>
              <a:t>4</a:t>
            </a:fld>
            <a:endParaRPr lang="en-US" dirty="0"/>
          </a:p>
        </p:txBody>
      </p:sp>
    </p:spTree>
    <p:extLst>
      <p:ext uri="{BB962C8B-B14F-4D97-AF65-F5344CB8AC3E}">
        <p14:creationId xmlns:p14="http://schemas.microsoft.com/office/powerpoint/2010/main" val="124885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574F887-4BD5-4EA8-9350-1B489A66ADFC}" type="datetime2">
              <a:rPr lang="en-US" smtClean="0"/>
              <a:t>Friday, August 20, 2021</a:t>
            </a:fld>
            <a:endParaRPr lang="en-US" dirty="0"/>
          </a:p>
        </p:txBody>
      </p:sp>
      <p:sp>
        <p:nvSpPr>
          <p:cNvPr id="17" name="Footer Placeholder 16"/>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6AE2995-EFE7-4412-80C1-FDC97F23AA7F}"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BD15F3-262D-4E73-8CA5-057771E0E841}" type="datetime2">
              <a:rPr lang="en-US" smtClean="0"/>
              <a:t>Friday, August 20, 2021</a:t>
            </a:fld>
            <a:endParaRPr lang="en-US" dirty="0"/>
          </a:p>
        </p:txBody>
      </p:sp>
      <p:sp>
        <p:nvSpPr>
          <p:cNvPr id="5" name="Footer Placeholder 4"/>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6" name="Slide Number Placeholder 5"/>
          <p:cNvSpPr>
            <a:spLocks noGrp="1"/>
          </p:cNvSpPr>
          <p:nvPr>
            <p:ph type="sldNum" sz="quarter" idx="12"/>
          </p:nvPr>
        </p:nvSpPr>
        <p:spPr/>
        <p:txBody>
          <a:bodyPr/>
          <a:lstStyle/>
          <a:p>
            <a:fld id="{36AE2995-EFE7-4412-80C1-FDC97F23AA7F}"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6AE2995-EFE7-4412-80C1-FDC97F23AA7F}"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751DEB-80D6-4484-98BE-9E049E32F773}" type="datetime2">
              <a:rPr lang="en-US" smtClean="0"/>
              <a:t>Friday, August 20, 2021</a:t>
            </a:fld>
            <a:endParaRPr lang="en-US" dirty="0"/>
          </a:p>
        </p:txBody>
      </p:sp>
      <p:sp>
        <p:nvSpPr>
          <p:cNvPr id="5" name="Footer Placeholder 4"/>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2E140B0-4E30-452A-997A-1D7AB287AE69}" type="datetime2">
              <a:rPr lang="en-US" smtClean="0"/>
              <a:t>Friday, August 20, 2021</a:t>
            </a:fld>
            <a:endParaRPr lang="en-US" dirty="0"/>
          </a:p>
        </p:txBody>
      </p:sp>
      <p:sp>
        <p:nvSpPr>
          <p:cNvPr id="5" name="Footer Placeholder 4"/>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36AE2995-EFE7-4412-80C1-FDC97F23AA7F}"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4" name="Date Placeholder 3"/>
          <p:cNvSpPr>
            <a:spLocks noGrp="1"/>
          </p:cNvSpPr>
          <p:nvPr>
            <p:ph type="dt" sz="half" idx="10"/>
          </p:nvPr>
        </p:nvSpPr>
        <p:spPr/>
        <p:txBody>
          <a:bodyPr/>
          <a:lstStyle/>
          <a:p>
            <a:fld id="{D03E01EE-7D3D-4C94-8D32-9D0D6F166498}" type="datetime2">
              <a:rPr lang="en-US" smtClean="0"/>
              <a:t>Friday, August 20, 2021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6AE2995-EFE7-4412-80C1-FDC97F23AA7F}"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3FF067E-3B50-4A98-8C90-0C40288DD13A}" type="datetime2">
              <a:rPr lang="en-US" smtClean="0"/>
              <a:t>Friday, August 20, 2021</a:t>
            </a:fld>
            <a:endParaRPr lang="en-US" dirty="0"/>
          </a:p>
        </p:txBody>
      </p:sp>
      <p:sp>
        <p:nvSpPr>
          <p:cNvPr id="6" name="Footer Placeholder 5"/>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7" name="Slide Number Placeholder 6"/>
          <p:cNvSpPr>
            <a:spLocks noGrp="1"/>
          </p:cNvSpPr>
          <p:nvPr>
            <p:ph type="sldNum" sz="quarter" idx="12"/>
          </p:nvPr>
        </p:nvSpPr>
        <p:spPr/>
        <p:txBody>
          <a:bodyPr/>
          <a:lstStyle/>
          <a:p>
            <a:fld id="{36AE2995-EFE7-4412-80C1-FDC97F23AA7F}"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C137A1B-38E1-436E-AECF-A7CCB30642FA}" type="datetime2">
              <a:rPr lang="en-US" smtClean="0"/>
              <a:t>Friday, August 20, 2021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r>
              <a:rPr lang="as-IN" smtClean="0"/>
              <a:t>সত্য কথা তিক্ত হলেও বলতে হবে. সৃষ্টিকর্তাকে স্মরণ করতে হবে</a:t>
            </a:r>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6AE2995-EFE7-4412-80C1-FDC97F23AA7F}"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E2AD3D-89E7-47ED-A003-3E90EED30D2D}" type="datetime2">
              <a:rPr lang="en-US" smtClean="0"/>
              <a:t>Friday, August 20, 2021</a:t>
            </a:fld>
            <a:endParaRPr lang="en-US" dirty="0"/>
          </a:p>
        </p:txBody>
      </p:sp>
      <p:sp>
        <p:nvSpPr>
          <p:cNvPr id="4" name="Footer Placeholder 3"/>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36AE2995-EFE7-4412-80C1-FDC97F23AA7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10AAF28-6BFC-4366-95D6-AE791A1E0D62}" type="datetime2">
              <a:rPr lang="en-US" smtClean="0"/>
              <a:t>Friday, August 20, 2021</a:t>
            </a:fld>
            <a:endParaRPr lang="en-US" dirty="0"/>
          </a:p>
        </p:txBody>
      </p:sp>
      <p:sp>
        <p:nvSpPr>
          <p:cNvPr id="3" name="Footer Placeholder 2"/>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6AE2995-EFE7-4412-80C1-FDC97F23AA7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6AE2995-EFE7-4412-80C1-FDC97F23AA7F}"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D263D66-30BD-4011-A306-2D0144BDCA25}" type="datetime2">
              <a:rPr lang="en-US" smtClean="0"/>
              <a:t>Friday, August 20, 2021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r>
              <a:rPr lang="as-IN" smtClean="0"/>
              <a:t>সত্য কথা তিক্ত হলেও বলতে হবে. সৃষ্টিকর্তাকে স্মরণ করতে হবে</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6AE2995-EFE7-4412-80C1-FDC97F23AA7F}"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CCA2316-A6EC-4DFF-9DDA-79FF8799E645}" type="datetime2">
              <a:rPr lang="en-US" smtClean="0"/>
              <a:t>Friday, August 20, 2021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r>
              <a:rPr lang="as-IN" smtClean="0"/>
              <a:t>সত্য কথা তিক্ত হলেও বলতে হবে. সৃষ্টিকর্তাকে স্মরণ করতে হবে</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152B59A-DC0A-43F0-A61E-453697FAB696}" type="datetime2">
              <a:rPr lang="en-US" smtClean="0"/>
              <a:t>Friday, August 20, 2021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s-IN" smtClean="0"/>
              <a:t>সত্য কথা তিক্ত হলেও বলতে হবে. সৃষ্টিকর্তাকে স্মরণ করতে হবে</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6AE2995-EFE7-4412-80C1-FDC97F23AA7F}"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abubakarjs2015@gmail.co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0"/>
            <a:ext cx="5791200" cy="6858000"/>
          </a:xfrm>
          <a:prstGeom prst="rect">
            <a:avLst/>
          </a:prstGeom>
        </p:spPr>
      </p:pic>
      <p:sp>
        <p:nvSpPr>
          <p:cNvPr id="4" name="Rectangle 3"/>
          <p:cNvSpPr/>
          <p:nvPr/>
        </p:nvSpPr>
        <p:spPr>
          <a:xfrm>
            <a:off x="76199" y="2057400"/>
            <a:ext cx="9038573" cy="1569660"/>
          </a:xfrm>
          <a:prstGeom prst="rect">
            <a:avLst/>
          </a:prstGeom>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9600" b="1" dirty="0">
                <a:ln/>
                <a:solidFill>
                  <a:schemeClr val="accent3"/>
                </a:solidFill>
                <a:latin typeface="NikoshBAN" pitchFamily="2" charset="0"/>
                <a:cs typeface="NikoshBAN" pitchFamily="2" charset="0"/>
              </a:rPr>
              <a:t>আসসালামু আলাইকুম</a:t>
            </a:r>
          </a:p>
        </p:txBody>
      </p:sp>
      <p:sp>
        <p:nvSpPr>
          <p:cNvPr id="5" name="Date Placeholder 4"/>
          <p:cNvSpPr>
            <a:spLocks noGrp="1"/>
          </p:cNvSpPr>
          <p:nvPr>
            <p:ph type="dt" sz="half" idx="10"/>
          </p:nvPr>
        </p:nvSpPr>
        <p:spPr/>
        <p:txBody>
          <a:bodyPr/>
          <a:lstStyle/>
          <a:p>
            <a:fld id="{A6588BF4-CA8A-461B-9742-95140550470F}" type="datetime2">
              <a:rPr lang="en-US" smtClean="0"/>
              <a:t>Friday, August 20, 2021</a:t>
            </a:fld>
            <a:endParaRPr lang="en-US" dirty="0"/>
          </a:p>
        </p:txBody>
      </p:sp>
      <p:sp>
        <p:nvSpPr>
          <p:cNvPr id="6" name="Footer Placeholder 5"/>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7" name="Slide Number Placeholder 6"/>
          <p:cNvSpPr>
            <a:spLocks noGrp="1"/>
          </p:cNvSpPr>
          <p:nvPr>
            <p:ph type="sldNum" sz="quarter" idx="12"/>
          </p:nvPr>
        </p:nvSpPr>
        <p:spPr/>
        <p:txBody>
          <a:bodyPr/>
          <a:lstStyle/>
          <a:p>
            <a:fld id="{36AE2995-EFE7-4412-80C1-FDC97F23AA7F}" type="slidenum">
              <a:rPr lang="en-US" smtClean="0"/>
              <a:t>1</a:t>
            </a:fld>
            <a:endParaRPr lang="en-US" dirty="0"/>
          </a:p>
        </p:txBody>
      </p:sp>
    </p:spTree>
    <p:extLst>
      <p:ext uri="{BB962C8B-B14F-4D97-AF65-F5344CB8AC3E}">
        <p14:creationId xmlns:p14="http://schemas.microsoft.com/office/powerpoint/2010/main" val="295854368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0"/>
            <a:ext cx="5024143" cy="6858000"/>
          </a:xfrm>
          <a:prstGeom prst="rect">
            <a:avLst/>
          </a:prstGeom>
        </p:spPr>
      </p:pic>
      <p:sp>
        <p:nvSpPr>
          <p:cNvPr id="2" name="Date Placeholder 1"/>
          <p:cNvSpPr>
            <a:spLocks noGrp="1"/>
          </p:cNvSpPr>
          <p:nvPr>
            <p:ph type="dt" sz="half" idx="10"/>
          </p:nvPr>
        </p:nvSpPr>
        <p:spPr/>
        <p:txBody>
          <a:bodyPr/>
          <a:lstStyle/>
          <a:p>
            <a:fld id="{B144F9A0-AFA6-4918-BF8A-6B083615056B}" type="datetime2">
              <a:rPr lang="en-US" smtClean="0"/>
              <a:t>Friday, August 20, 2021</a:t>
            </a:fld>
            <a:endParaRPr lang="en-US" dirty="0"/>
          </a:p>
        </p:txBody>
      </p:sp>
      <p:sp>
        <p:nvSpPr>
          <p:cNvPr id="4" name="Footer Placeholder 3"/>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5" name="Slide Number Placeholder 4"/>
          <p:cNvSpPr>
            <a:spLocks noGrp="1"/>
          </p:cNvSpPr>
          <p:nvPr>
            <p:ph type="sldNum" sz="quarter" idx="12"/>
          </p:nvPr>
        </p:nvSpPr>
        <p:spPr/>
        <p:txBody>
          <a:bodyPr/>
          <a:lstStyle/>
          <a:p>
            <a:fld id="{36AE2995-EFE7-4412-80C1-FDC97F23AA7F}" type="slidenum">
              <a:rPr lang="en-US" smtClean="0"/>
              <a:t>2</a:t>
            </a:fld>
            <a:endParaRPr lang="en-US" dirty="0"/>
          </a:p>
        </p:txBody>
      </p:sp>
    </p:spTree>
    <p:extLst>
      <p:ext uri="{BB962C8B-B14F-4D97-AF65-F5344CB8AC3E}">
        <p14:creationId xmlns:p14="http://schemas.microsoft.com/office/powerpoint/2010/main" val="36556270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9634" y="3244334"/>
            <a:ext cx="184730" cy="584775"/>
          </a:xfrm>
          <a:prstGeom prst="rect">
            <a:avLst/>
          </a:prstGeom>
        </p:spPr>
        <p:txBody>
          <a:bodyPr wrap="none">
            <a:spAutoFit/>
          </a:bodyPr>
          <a:lstStyle/>
          <a:p>
            <a:pPr algn="ctr"/>
            <a:endParaRPr lang="en-US" sz="3200" dirty="0" smtClean="0">
              <a:latin typeface="NikoshBAN" pitchFamily="2" charset="0"/>
              <a:cs typeface="NikoshBAN" pitchFamily="2" charset="0"/>
            </a:endParaRPr>
          </a:p>
        </p:txBody>
      </p:sp>
      <p:sp>
        <p:nvSpPr>
          <p:cNvPr id="3" name="Rectangle 2"/>
          <p:cNvSpPr/>
          <p:nvPr/>
        </p:nvSpPr>
        <p:spPr>
          <a:xfrm>
            <a:off x="0" y="4273009"/>
            <a:ext cx="4902896" cy="2431435"/>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en-US" sz="28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মো. আবু বকর সিদ্দিক</a:t>
            </a:r>
          </a:p>
          <a:p>
            <a:pPr algn="ctr"/>
            <a:r>
              <a:rPr lang="bn-BD" sz="28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সহকারী শিক্ষক (</a:t>
            </a:r>
            <a:r>
              <a:rPr lang="en-US" sz="28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ইসলাম ও নৈতিক শিক্ষা</a:t>
            </a:r>
            <a:r>
              <a:rPr lang="bn-BD" sz="28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a:t>
            </a:r>
            <a:endParaRPr lang="en-US" sz="28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algn="ctr"/>
            <a:r>
              <a:rPr lang="en-US" sz="28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ইস্কাটন গার্ডেন উচ্চ বিদ্যালয়</a:t>
            </a:r>
          </a:p>
          <a:p>
            <a:pPr algn="ctr"/>
            <a:r>
              <a:rPr lang="en-US" sz="28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১০/ বি, ইস্কাটন গার্ডেন রোড, রমনা, ঢাকা</a:t>
            </a:r>
            <a:endParaRPr lang="bn-IN" sz="28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algn="ctr"/>
            <a:r>
              <a:rPr lang="en-US" sz="2000" dirty="0" smtClean="0">
                <a:solidFill>
                  <a:schemeClr val="tx1"/>
                </a:solidFill>
                <a:latin typeface="NikoshBAN" pitchFamily="2" charset="0"/>
                <a:cs typeface="NikoshBAN" pitchFamily="2" charset="0"/>
              </a:rPr>
              <a:t>Email: </a:t>
            </a:r>
            <a:r>
              <a:rPr lang="en-US" sz="2000" dirty="0" smtClean="0">
                <a:solidFill>
                  <a:srgbClr val="00B0F0"/>
                </a:solidFill>
                <a:latin typeface="NikoshBAN" pitchFamily="2" charset="0"/>
                <a:cs typeface="NikoshBAN" pitchFamily="2" charset="0"/>
                <a:hlinkClick r:id="rId2"/>
              </a:rPr>
              <a:t>abubakarjs</a:t>
            </a:r>
            <a:r>
              <a:rPr lang="en-US" sz="2000" dirty="0" smtClean="0">
                <a:solidFill>
                  <a:srgbClr val="00B0F0"/>
                </a:solidFill>
                <a:latin typeface="+mj-lt"/>
                <a:cs typeface="NikoshBAN" pitchFamily="2" charset="0"/>
                <a:hlinkClick r:id="rId2"/>
              </a:rPr>
              <a:t>2015@gmail.com</a:t>
            </a:r>
            <a:endParaRPr lang="bn-IN" sz="2000" dirty="0" smtClean="0">
              <a:solidFill>
                <a:srgbClr val="00B0F0"/>
              </a:solidFill>
              <a:latin typeface="+mj-lt"/>
              <a:cs typeface="NikoshBAN" pitchFamily="2" charset="0"/>
            </a:endParaRPr>
          </a:p>
          <a:p>
            <a:pPr algn="ctr"/>
            <a:endParaRPr lang="bn-BD" sz="2000" dirty="0" smtClean="0">
              <a:solidFill>
                <a:schemeClr val="tx1"/>
              </a:solidFill>
              <a:latin typeface="NikoshBAN" pitchFamily="2" charset="0"/>
              <a:cs typeface="NikoshBAN" pitchFamily="2" charset="0"/>
            </a:endParaRPr>
          </a:p>
        </p:txBody>
      </p:sp>
      <p:sp>
        <p:nvSpPr>
          <p:cNvPr id="4" name="Rectangle 3"/>
          <p:cNvSpPr/>
          <p:nvPr/>
        </p:nvSpPr>
        <p:spPr>
          <a:xfrm>
            <a:off x="4902896" y="4273009"/>
            <a:ext cx="4241104" cy="238526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buNone/>
            </a:pPr>
            <a:endParaRPr lang="bn-IN" sz="3600" b="1" i="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algn="ctr"/>
            <a:endParaRPr lang="en-US" sz="32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algn="ctr"/>
            <a:r>
              <a:rPr lang="bn-BD" sz="32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বিষয়</a:t>
            </a:r>
            <a:r>
              <a:rPr lang="en-US" sz="3200" b="1" dirty="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bn-IN" sz="3200" b="1" dirty="0" smtClean="0">
                <a:solidFill>
                  <a:schemeClr val="tx1"/>
                </a:solidFill>
                <a:latin typeface="NikoshBAN" pitchFamily="2" charset="0"/>
                <a:cs typeface="NikoshBAN" pitchFamily="2" charset="0"/>
              </a:rPr>
              <a:t>ইসলাম ও নৈতিক শিক্ষা</a:t>
            </a:r>
            <a:endParaRPr lang="en-US" sz="3200" b="1" i="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algn="ctr">
              <a:buNone/>
            </a:pPr>
            <a:endParaRPr lang="bn-IN" sz="800" b="1" dirty="0" smtClean="0">
              <a:solidFill>
                <a:schemeClr val="tx1"/>
              </a:solidFill>
              <a:latin typeface="NikoshBAN" pitchFamily="2" charset="0"/>
              <a:cs typeface="NikoshBAN" pitchFamily="2" charset="0"/>
            </a:endParaRPr>
          </a:p>
          <a:p>
            <a:pPr algn="ctr">
              <a:buNone/>
            </a:pPr>
            <a:endParaRPr lang="bn-IN" sz="800" b="1" dirty="0">
              <a:solidFill>
                <a:schemeClr val="tx1"/>
              </a:solidFill>
              <a:latin typeface="NikoshBAN" pitchFamily="2" charset="0"/>
              <a:cs typeface="NikoshBAN" pitchFamily="2" charset="0"/>
            </a:endParaRPr>
          </a:p>
          <a:p>
            <a:pPr algn="ctr">
              <a:buNone/>
            </a:pPr>
            <a:endParaRPr lang="bn-IN" sz="800" b="1" dirty="0" smtClean="0">
              <a:solidFill>
                <a:schemeClr val="tx1"/>
              </a:solidFill>
              <a:latin typeface="NikoshBAN" pitchFamily="2" charset="0"/>
              <a:cs typeface="NikoshBAN" pitchFamily="2" charset="0"/>
            </a:endParaRPr>
          </a:p>
          <a:p>
            <a:pPr algn="ctr">
              <a:buNone/>
            </a:pPr>
            <a:endParaRPr lang="bn-IN" sz="800" b="1" dirty="0">
              <a:solidFill>
                <a:schemeClr val="tx1"/>
              </a:solidFill>
              <a:latin typeface="NikoshBAN" pitchFamily="2" charset="0"/>
              <a:cs typeface="NikoshBAN" pitchFamily="2" charset="0"/>
            </a:endParaRPr>
          </a:p>
          <a:p>
            <a:pPr algn="ctr">
              <a:buNone/>
            </a:pPr>
            <a:endParaRPr lang="en-US" sz="800" b="1" dirty="0">
              <a:solidFill>
                <a:schemeClr val="tx1"/>
              </a:solidFill>
              <a:latin typeface="NikoshBAN" pitchFamily="2" charset="0"/>
              <a:cs typeface="NikoshBAN" pitchFamily="2" charset="0"/>
            </a:endParaRPr>
          </a:p>
          <a:p>
            <a:pPr algn="ctr">
              <a:buNone/>
            </a:pPr>
            <a:endParaRPr lang="bn-BD" sz="900" b="1" i="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5" name="Horizontal Scroll 4"/>
          <p:cNvSpPr/>
          <p:nvPr/>
        </p:nvSpPr>
        <p:spPr>
          <a:xfrm>
            <a:off x="5257800" y="381000"/>
            <a:ext cx="3276600" cy="954206"/>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bn-BD"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পাঠ পরিচিতি</a:t>
            </a:r>
          </a:p>
        </p:txBody>
      </p:sp>
      <p:sp>
        <p:nvSpPr>
          <p:cNvPr id="6" name="Horizontal Scroll 5"/>
          <p:cNvSpPr/>
          <p:nvPr/>
        </p:nvSpPr>
        <p:spPr>
          <a:xfrm>
            <a:off x="609600" y="381000"/>
            <a:ext cx="3200400" cy="954206"/>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endParaRPr lang="bn-BD"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algn="ctr"/>
            <a:r>
              <a:rPr lang="bn-BD"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শিক্ষক পরিচিতি</a:t>
            </a:r>
            <a:endParaRPr lang="en-US"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algn="ctr"/>
            <a:endParaRPr lang="bn-BD"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1026" name="Picture 2" descr="E:\all document\সব কিছু\ALL CV\Abu Bakar new Pic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1106606"/>
            <a:ext cx="2971801" cy="300819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664364" y="1931626"/>
            <a:ext cx="4047488" cy="2123658"/>
          </a:xfrm>
          <a:prstGeom prst="rect">
            <a:avLst/>
          </a:prstGeom>
          <a:ln>
            <a:solidFill>
              <a:srgbClr val="00B0F0"/>
            </a:solidFill>
          </a:ln>
        </p:spPr>
        <p:style>
          <a:lnRef idx="1">
            <a:schemeClr val="accent3"/>
          </a:lnRef>
          <a:fillRef idx="3">
            <a:schemeClr val="accent3"/>
          </a:fillRef>
          <a:effectRef idx="2">
            <a:schemeClr val="accent3"/>
          </a:effectRef>
          <a:fontRef idx="minor">
            <a:schemeClr val="lt1"/>
          </a:fontRef>
        </p:style>
        <p:txBody>
          <a:bodyPr wrap="square">
            <a:spAutoFit/>
          </a:bodyPr>
          <a:lstStyle/>
          <a:p>
            <a:pPr algn="ctr">
              <a:buNone/>
            </a:pPr>
            <a:r>
              <a:rPr lang="bn-IN" sz="3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শ্রেণি</a:t>
            </a:r>
            <a:r>
              <a:rPr lang="en-US" sz="3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3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ষষ্ঠ</a:t>
            </a:r>
            <a:endParaRPr lang="bn-IN" sz="3200" b="1"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a:p>
            <a:pPr algn="ctr"/>
            <a:r>
              <a:rPr lang="bn-IN" sz="3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অধ্যায়</a:t>
            </a:r>
            <a:r>
              <a:rPr lang="en-US" sz="3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3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চতুর্থ</a:t>
            </a:r>
          </a:p>
          <a:p>
            <a:pPr algn="ctr"/>
            <a:r>
              <a:rPr lang="bn-IN" sz="3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পাঠ</a:t>
            </a:r>
            <a:r>
              <a:rPr lang="en-US" sz="3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a:t>
            </a:r>
            <a:r>
              <a:rPr lang="bn-IN" sz="3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32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৯</a:t>
            </a:r>
            <a:endParaRPr lang="bn-IN" sz="3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endParaRPr>
          </a:p>
          <a:p>
            <a:pPr algn="ctr"/>
            <a:r>
              <a:rPr lang="bn-IN" sz="3600" b="1" dirty="0" smtClean="0">
                <a:solidFill>
                  <a:srgbClr val="FF0000"/>
                </a:solidFill>
                <a:latin typeface="NikoshBAN" pitchFamily="2" charset="0"/>
                <a:cs typeface="NikoshBAN" pitchFamily="2" charset="0"/>
              </a:rPr>
              <a:t>মিথ্যাচার</a:t>
            </a:r>
            <a:endParaRPr lang="bn-IN" sz="3600" b="1" dirty="0" smtClean="0">
              <a:solidFill>
                <a:srgbClr val="FF0000"/>
              </a:solidFill>
              <a:latin typeface="NikoshBAN" pitchFamily="2" charset="0"/>
              <a:cs typeface="NikoshBAN" pitchFamily="2" charset="0"/>
            </a:endParaRPr>
          </a:p>
        </p:txBody>
      </p:sp>
      <p:sp>
        <p:nvSpPr>
          <p:cNvPr id="8" name="Date Placeholder 7"/>
          <p:cNvSpPr>
            <a:spLocks noGrp="1"/>
          </p:cNvSpPr>
          <p:nvPr>
            <p:ph type="dt" sz="half" idx="10"/>
          </p:nvPr>
        </p:nvSpPr>
        <p:spPr/>
        <p:txBody>
          <a:bodyPr/>
          <a:lstStyle/>
          <a:p>
            <a:fld id="{D3E08310-2C9A-4B42-974F-9EF5BD7CC10F}" type="datetime2">
              <a:rPr lang="en-US" smtClean="0"/>
              <a:t>Friday, August 20, 2021</a:t>
            </a:fld>
            <a:endParaRPr lang="en-US" dirty="0"/>
          </a:p>
        </p:txBody>
      </p:sp>
      <p:sp>
        <p:nvSpPr>
          <p:cNvPr id="9" name="Footer Placeholder 8"/>
          <p:cNvSpPr>
            <a:spLocks noGrp="1"/>
          </p:cNvSpPr>
          <p:nvPr>
            <p:ph type="ftr" sz="quarter" idx="11"/>
          </p:nvPr>
        </p:nvSpPr>
        <p:spPr>
          <a:xfrm>
            <a:off x="838199" y="7391400"/>
            <a:ext cx="3352801" cy="365125"/>
          </a:xfrm>
        </p:spPr>
        <p:txBody>
          <a:bodyPr/>
          <a:lstStyle/>
          <a:p>
            <a:r>
              <a:rPr lang="as-IN" smtClean="0"/>
              <a:t>সত্য কথা তিক্ত হলেও বলতে হবে. সৃষ্টিকর্তাকে স্মরণ করতে হবে</a:t>
            </a:r>
            <a:endParaRPr lang="en-US" dirty="0"/>
          </a:p>
        </p:txBody>
      </p:sp>
      <p:sp>
        <p:nvSpPr>
          <p:cNvPr id="10" name="Slide Number Placeholder 9"/>
          <p:cNvSpPr>
            <a:spLocks noGrp="1"/>
          </p:cNvSpPr>
          <p:nvPr>
            <p:ph type="sldNum" sz="quarter" idx="12"/>
          </p:nvPr>
        </p:nvSpPr>
        <p:spPr/>
        <p:txBody>
          <a:bodyPr/>
          <a:lstStyle/>
          <a:p>
            <a:fld id="{36AE2995-EFE7-4412-80C1-FDC97F23AA7F}" type="slidenum">
              <a:rPr lang="en-US" smtClean="0"/>
              <a:t>3</a:t>
            </a:fld>
            <a:endParaRPr lang="en-US" dirty="0"/>
          </a:p>
        </p:txBody>
      </p:sp>
    </p:spTree>
    <p:extLst>
      <p:ext uri="{BB962C8B-B14F-4D97-AF65-F5344CB8AC3E}">
        <p14:creationId xmlns:p14="http://schemas.microsoft.com/office/powerpoint/2010/main" val="31301105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par>
                                <p:cTn id="20" presetID="6" presetClass="entr" presetSubtype="16" fill="hold" nodeType="with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circle(in)">
                                      <p:cBhvr>
                                        <p:cTn id="22" dur="2000"/>
                                        <p:tgtEl>
                                          <p:spTgt spid="1026"/>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ircle(in)">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F63C41-7D7B-4644-B076-936B5606E827}" type="datetime2">
              <a:rPr lang="en-US" smtClean="0"/>
              <a:t>Friday, August 20, 2021</a:t>
            </a:fld>
            <a:endParaRPr lang="en-US" dirty="0"/>
          </a:p>
        </p:txBody>
      </p:sp>
      <p:sp>
        <p:nvSpPr>
          <p:cNvPr id="3" name="Footer Placeholder 2"/>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4" name="Slide Number Placeholder 3"/>
          <p:cNvSpPr>
            <a:spLocks noGrp="1"/>
          </p:cNvSpPr>
          <p:nvPr>
            <p:ph type="sldNum" sz="quarter" idx="12"/>
          </p:nvPr>
        </p:nvSpPr>
        <p:spPr/>
        <p:txBody>
          <a:bodyPr/>
          <a:lstStyle/>
          <a:p>
            <a:fld id="{36AE2995-EFE7-4412-80C1-FDC97F23AA7F}" type="slidenum">
              <a:rPr lang="en-US" smtClean="0"/>
              <a:t>4</a:t>
            </a:fld>
            <a:endParaRPr lang="en-US"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50000"/>
          <a:stretch/>
        </p:blipFill>
        <p:spPr>
          <a:xfrm>
            <a:off x="533400" y="762000"/>
            <a:ext cx="8153400" cy="1790700"/>
          </a:xfrm>
          <a:prstGeom prst="rect">
            <a:avLst/>
          </a:prstGeom>
        </p:spPr>
      </p:pic>
      <p:sp>
        <p:nvSpPr>
          <p:cNvPr id="6" name="TextBox 5"/>
          <p:cNvSpPr txBox="1"/>
          <p:nvPr/>
        </p:nvSpPr>
        <p:spPr>
          <a:xfrm>
            <a:off x="0" y="2362200"/>
            <a:ext cx="9144000" cy="2677656"/>
          </a:xfrm>
          <a:prstGeom prst="rect">
            <a:avLst/>
          </a:prstGeom>
          <a:noFill/>
        </p:spPr>
        <p:txBody>
          <a:bodyPr wrap="square" rtlCol="0">
            <a:spAutoFit/>
          </a:bodyPr>
          <a:lstStyle/>
          <a:p>
            <a:pPr algn="ctr"/>
            <a:r>
              <a:rPr lang="bn-IN" sz="7200" b="1" dirty="0" smtClean="0">
                <a:solidFill>
                  <a:srgbClr val="FF0000"/>
                </a:solidFill>
                <a:latin typeface="NikoshBAN" pitchFamily="2" charset="0"/>
                <a:cs typeface="NikoshBAN" pitchFamily="2" charset="0"/>
              </a:rPr>
              <a:t>আজকের পাঠ</a:t>
            </a:r>
          </a:p>
          <a:p>
            <a:pPr algn="ctr"/>
            <a:r>
              <a:rPr lang="bn-IN" sz="4800" b="1" dirty="0" smtClean="0">
                <a:solidFill>
                  <a:srgbClr val="FF0000"/>
                </a:solidFill>
                <a:latin typeface="NikoshBAN" pitchFamily="2" charset="0"/>
                <a:cs typeface="NikoshBAN" pitchFamily="2" charset="0"/>
              </a:rPr>
              <a:t>পাঠ- </a:t>
            </a:r>
            <a:r>
              <a:rPr lang="bn-IN" sz="4800" b="1" dirty="0">
                <a:solidFill>
                  <a:srgbClr val="FF0000"/>
                </a:solidFill>
                <a:latin typeface="NikoshBAN" pitchFamily="2" charset="0"/>
                <a:cs typeface="NikoshBAN" pitchFamily="2" charset="0"/>
              </a:rPr>
              <a:t>৯</a:t>
            </a:r>
            <a:endParaRPr lang="en-US" sz="4800" b="1" dirty="0" smtClean="0">
              <a:solidFill>
                <a:srgbClr val="FF0000"/>
              </a:solidFill>
              <a:latin typeface="NikoshBAN" pitchFamily="2" charset="0"/>
              <a:cs typeface="NikoshBAN" pitchFamily="2" charset="0"/>
            </a:endParaRPr>
          </a:p>
          <a:p>
            <a:pPr algn="ctr"/>
            <a:r>
              <a:rPr lang="bn-IN" sz="4800" b="1" dirty="0" smtClean="0">
                <a:solidFill>
                  <a:srgbClr val="FF0000"/>
                </a:solidFill>
                <a:latin typeface="NikoshBAN" pitchFamily="2" charset="0"/>
                <a:cs typeface="NikoshBAN" pitchFamily="2" charset="0"/>
              </a:rPr>
              <a:t>মিথ্যাচার</a:t>
            </a:r>
            <a:endParaRPr lang="bn-IN" sz="48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5572147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9C261-032E-4E12-9533-CB61379E43C7}" type="datetime2">
              <a:rPr lang="en-US" smtClean="0"/>
              <a:t>Friday, August 20, 2021</a:t>
            </a:fld>
            <a:endParaRPr lang="en-US" dirty="0"/>
          </a:p>
        </p:txBody>
      </p:sp>
      <p:sp>
        <p:nvSpPr>
          <p:cNvPr id="3" name="Footer Placeholder 2"/>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4" name="Slide Number Placeholder 3"/>
          <p:cNvSpPr>
            <a:spLocks noGrp="1"/>
          </p:cNvSpPr>
          <p:nvPr>
            <p:ph type="sldNum" sz="quarter" idx="12"/>
          </p:nvPr>
        </p:nvSpPr>
        <p:spPr/>
        <p:txBody>
          <a:bodyPr/>
          <a:lstStyle/>
          <a:p>
            <a:fld id="{36AE2995-EFE7-4412-80C1-FDC97F23AA7F}" type="slidenum">
              <a:rPr lang="en-US" smtClean="0"/>
              <a:t>5</a:t>
            </a:fld>
            <a:endParaRPr lang="en-US" dirty="0"/>
          </a:p>
        </p:txBody>
      </p:sp>
      <p:sp>
        <p:nvSpPr>
          <p:cNvPr id="5" name="TextBox 4"/>
          <p:cNvSpPr txBox="1"/>
          <p:nvPr/>
        </p:nvSpPr>
        <p:spPr>
          <a:xfrm>
            <a:off x="152400" y="1600200"/>
            <a:ext cx="8763000" cy="250837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IN" sz="6600" b="1" u="sng" dirty="0" smtClean="0">
                <a:latin typeface="NikoshBAN" pitchFamily="2" charset="0"/>
                <a:cs typeface="NikoshBAN" pitchFamily="2" charset="0"/>
              </a:rPr>
              <a:t>শিখনফল</a:t>
            </a:r>
            <a:r>
              <a:rPr lang="en-US" sz="6600" b="1" u="sng" dirty="0" smtClean="0">
                <a:latin typeface="NikoshBAN" pitchFamily="2" charset="0"/>
                <a:cs typeface="NikoshBAN" pitchFamily="2" charset="0"/>
              </a:rPr>
              <a:t>:</a:t>
            </a:r>
          </a:p>
          <a:p>
            <a:pPr algn="just"/>
            <a:r>
              <a:rPr lang="bn-IN" sz="3200" dirty="0">
                <a:solidFill>
                  <a:srgbClr val="FF0000"/>
                </a:solidFill>
                <a:latin typeface="NikoshBAN" pitchFamily="2" charset="0"/>
                <a:cs typeface="NikoshBAN" pitchFamily="2" charset="0"/>
              </a:rPr>
              <a:t>১</a:t>
            </a:r>
            <a:r>
              <a:rPr lang="bn-IN" sz="3200" dirty="0" smtClean="0">
                <a:solidFill>
                  <a:srgbClr val="FF0000"/>
                </a:solidFill>
                <a:latin typeface="NikoshBAN" pitchFamily="2" charset="0"/>
                <a:cs typeface="NikoshBAN" pitchFamily="2" charset="0"/>
              </a:rPr>
              <a:t>। </a:t>
            </a:r>
            <a:r>
              <a:rPr lang="bn-IN" sz="3200" dirty="0" smtClean="0">
                <a:solidFill>
                  <a:srgbClr val="FF0000"/>
                </a:solidFill>
                <a:latin typeface="NikoshBAN" pitchFamily="2" charset="0"/>
                <a:cs typeface="NikoshBAN" pitchFamily="2" charset="0"/>
              </a:rPr>
              <a:t>মিথ্যাচার সম্পর্কে </a:t>
            </a:r>
            <a:r>
              <a:rPr lang="bn-IN" sz="3200" dirty="0" smtClean="0">
                <a:solidFill>
                  <a:srgbClr val="FF0000"/>
                </a:solidFill>
                <a:latin typeface="NikoshBAN" pitchFamily="2" charset="0"/>
                <a:cs typeface="NikoshBAN" pitchFamily="2" charset="0"/>
              </a:rPr>
              <a:t>বলতে পারবে</a:t>
            </a:r>
          </a:p>
          <a:p>
            <a:pPr algn="just"/>
            <a:endParaRPr lang="bn-IN" sz="2700" dirty="0" smtClean="0">
              <a:solidFill>
                <a:srgbClr val="FF0000"/>
              </a:solidFill>
              <a:latin typeface="NikoshBAN" pitchFamily="2" charset="0"/>
              <a:cs typeface="NikoshBAN" pitchFamily="2" charset="0"/>
            </a:endParaRPr>
          </a:p>
          <a:p>
            <a:pPr algn="just"/>
            <a:endParaRPr lang="bn-IN" sz="3200" dirty="0" smtClean="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344709695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0AAF28-6BFC-4366-95D6-AE791A1E0D62}" type="datetime2">
              <a:rPr lang="en-US" smtClean="0"/>
              <a:t>Saturday, August 21, 2021</a:t>
            </a:fld>
            <a:endParaRPr lang="en-US" dirty="0"/>
          </a:p>
        </p:txBody>
      </p:sp>
      <p:sp>
        <p:nvSpPr>
          <p:cNvPr id="3" name="Footer Placeholder 2"/>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4" name="Slide Number Placeholder 3"/>
          <p:cNvSpPr>
            <a:spLocks noGrp="1"/>
          </p:cNvSpPr>
          <p:nvPr>
            <p:ph type="sldNum" sz="quarter" idx="12"/>
          </p:nvPr>
        </p:nvSpPr>
        <p:spPr/>
        <p:txBody>
          <a:bodyPr/>
          <a:lstStyle/>
          <a:p>
            <a:fld id="{36AE2995-EFE7-4412-80C1-FDC97F23AA7F}" type="slidenum">
              <a:rPr lang="en-US" smtClean="0"/>
              <a:t>6</a:t>
            </a:fld>
            <a:endParaRPr lang="en-US"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54718"/>
          <a:stretch/>
        </p:blipFill>
        <p:spPr>
          <a:xfrm>
            <a:off x="204716" y="152400"/>
            <a:ext cx="8610600" cy="4038599"/>
          </a:xfrm>
          <a:prstGeom prst="rect">
            <a:avLst/>
          </a:prstGeom>
        </p:spPr>
      </p:pic>
      <p:sp>
        <p:nvSpPr>
          <p:cNvPr id="6" name="TextBox 5"/>
          <p:cNvSpPr txBox="1"/>
          <p:nvPr/>
        </p:nvSpPr>
        <p:spPr>
          <a:xfrm>
            <a:off x="533399" y="4190999"/>
            <a:ext cx="6136616" cy="2246769"/>
          </a:xfrm>
          <a:prstGeom prst="rect">
            <a:avLst/>
          </a:prstGeom>
          <a:noFill/>
        </p:spPr>
        <p:txBody>
          <a:bodyPr wrap="none" rtlCol="0">
            <a:spAutoFit/>
          </a:bodyPr>
          <a:lstStyle/>
          <a:p>
            <a:r>
              <a:rPr lang="bn-IN" sz="2800" dirty="0" smtClean="0">
                <a:solidFill>
                  <a:srgbClr val="FF0000"/>
                </a:solidFill>
                <a:latin typeface="NikoshBAN" pitchFamily="2" charset="0"/>
                <a:cs typeface="NikoshBAN" pitchFamily="2" charset="0"/>
              </a:rPr>
              <a:t>১। সকল পাপের জননী কী?</a:t>
            </a:r>
          </a:p>
          <a:p>
            <a:r>
              <a:rPr lang="bn-IN" sz="2800" dirty="0" smtClean="0">
                <a:solidFill>
                  <a:srgbClr val="FF0000"/>
                </a:solidFill>
                <a:latin typeface="NikoshBAN" pitchFamily="2" charset="0"/>
                <a:cs typeface="NikoshBAN" pitchFamily="2" charset="0"/>
              </a:rPr>
              <a:t>2। মিথ্যাচার কাকে বলে?</a:t>
            </a:r>
          </a:p>
          <a:p>
            <a:r>
              <a:rPr lang="bn-IN" sz="2800" dirty="0" smtClean="0">
                <a:solidFill>
                  <a:srgbClr val="FF0000"/>
                </a:solidFill>
                <a:latin typeface="NikoshBAN" pitchFamily="2" charset="0"/>
                <a:cs typeface="NikoshBAN" pitchFamily="2" charset="0"/>
              </a:rPr>
              <a:t>৩। মিথ্যাবাদী বলতে কী বুঝ।</a:t>
            </a:r>
          </a:p>
          <a:p>
            <a:r>
              <a:rPr lang="bn-IN" sz="2800" dirty="0" smtClean="0">
                <a:solidFill>
                  <a:srgbClr val="FF0000"/>
                </a:solidFill>
                <a:latin typeface="NikoshBAN" pitchFamily="2" charset="0"/>
                <a:cs typeface="NikoshBAN" pitchFamily="2" charset="0"/>
              </a:rPr>
              <a:t>৪। কোন সব কাজের মাধ্যমে মিথ্যাচার রয়েছে?</a:t>
            </a:r>
          </a:p>
          <a:p>
            <a:r>
              <a:rPr lang="bn-IN" sz="2800" dirty="0" smtClean="0">
                <a:solidFill>
                  <a:srgbClr val="FF0000"/>
                </a:solidFill>
                <a:latin typeface="NikoshBAN" pitchFamily="2" charset="0"/>
                <a:cs typeface="NikoshBAN" pitchFamily="2" charset="0"/>
              </a:rPr>
              <a:t>৫। মিথ্যা বলার অপকারিতা সম্পর্কে ৬টি বাক্য লেখো?</a:t>
            </a:r>
            <a:endParaRPr lang="en-US" sz="28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204017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0AAF28-6BFC-4366-95D6-AE791A1E0D62}" type="datetime2">
              <a:rPr lang="en-US" smtClean="0"/>
              <a:t>Sunday, August 22, 2021</a:t>
            </a:fld>
            <a:endParaRPr lang="en-US" dirty="0"/>
          </a:p>
        </p:txBody>
      </p:sp>
      <p:sp>
        <p:nvSpPr>
          <p:cNvPr id="3" name="Footer Placeholder 2"/>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4" name="Slide Number Placeholder 3"/>
          <p:cNvSpPr>
            <a:spLocks noGrp="1"/>
          </p:cNvSpPr>
          <p:nvPr>
            <p:ph type="sldNum" sz="quarter" idx="12"/>
          </p:nvPr>
        </p:nvSpPr>
        <p:spPr/>
        <p:txBody>
          <a:bodyPr/>
          <a:lstStyle/>
          <a:p>
            <a:fld id="{36AE2995-EFE7-4412-80C1-FDC97F23AA7F}" type="slidenum">
              <a:rPr lang="en-US" smtClean="0"/>
              <a:t>7</a:t>
            </a:fld>
            <a:endParaRPr lang="en-US"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44820"/>
          <a:stretch/>
        </p:blipFill>
        <p:spPr>
          <a:xfrm>
            <a:off x="228600" y="533400"/>
            <a:ext cx="8610600" cy="3261102"/>
          </a:xfrm>
          <a:prstGeom prst="rect">
            <a:avLst/>
          </a:prstGeom>
        </p:spPr>
      </p:pic>
      <p:sp>
        <p:nvSpPr>
          <p:cNvPr id="6" name="Rectangle 5"/>
          <p:cNvSpPr/>
          <p:nvPr/>
        </p:nvSpPr>
        <p:spPr>
          <a:xfrm>
            <a:off x="533400" y="4191000"/>
            <a:ext cx="8153400" cy="954107"/>
          </a:xfrm>
          <a:prstGeom prst="rect">
            <a:avLst/>
          </a:prstGeom>
        </p:spPr>
        <p:txBody>
          <a:bodyPr wrap="square">
            <a:spAutoFit/>
          </a:bodyPr>
          <a:lstStyle/>
          <a:p>
            <a:r>
              <a:rPr lang="bn-IN" sz="2800" dirty="0">
                <a:solidFill>
                  <a:srgbClr val="FF0000"/>
                </a:solidFill>
                <a:latin typeface="NikoshBAN" pitchFamily="2" charset="0"/>
                <a:cs typeface="NikoshBAN" pitchFamily="2" charset="0"/>
              </a:rPr>
              <a:t>১</a:t>
            </a:r>
            <a:r>
              <a:rPr lang="bn-IN" sz="2800" dirty="0" smtClean="0">
                <a:solidFill>
                  <a:srgbClr val="FF0000"/>
                </a:solidFill>
                <a:latin typeface="NikoshBAN" pitchFamily="2" charset="0"/>
                <a:cs typeface="NikoshBAN" pitchFamily="2" charset="0"/>
              </a:rPr>
              <a:t>। মিথ্যা পরিত্যাগ সম্পর্কে পাঠ্য বইয়ের একটি ঘটনা লেখো। </a:t>
            </a:r>
          </a:p>
          <a:p>
            <a:endParaRPr lang="en-US" sz="28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2122813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1970" y="381000"/>
            <a:ext cx="8763000" cy="8063746"/>
          </a:xfrm>
          <a:prstGeom prst="rect">
            <a:avLst/>
          </a:prstGeom>
        </p:spPr>
        <p:txBody>
          <a:bodyPr wrap="square">
            <a:spAutoFit/>
          </a:bodyPr>
          <a:lstStyle/>
          <a:p>
            <a:pPr algn="ctr"/>
            <a:r>
              <a:rPr lang="bn-IN" sz="6600" b="1" u="sng"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বাড়ির কাজ</a:t>
            </a:r>
            <a:endParaRPr lang="bn-IN" sz="800" b="1" dirty="0" smtClean="0">
              <a:solidFill>
                <a:srgbClr val="FF0000"/>
              </a:solidFill>
              <a:latin typeface="NikoshBAN" pitchFamily="2" charset="0"/>
              <a:cs typeface="NikoshBAN" pitchFamily="2" charset="0"/>
            </a:endParaRPr>
          </a:p>
          <a:p>
            <a:r>
              <a:rPr lang="bn-IN" sz="2800" dirty="0">
                <a:solidFill>
                  <a:srgbClr val="FF0000"/>
                </a:solidFill>
                <a:latin typeface="NikoshBAN" pitchFamily="2" charset="0"/>
                <a:cs typeface="NikoshBAN" pitchFamily="2" charset="0"/>
              </a:rPr>
              <a:t>১। সকল পাপের জননী কী?</a:t>
            </a:r>
          </a:p>
          <a:p>
            <a:r>
              <a:rPr lang="bn-IN" sz="2800" dirty="0">
                <a:solidFill>
                  <a:srgbClr val="FF0000"/>
                </a:solidFill>
                <a:latin typeface="NikoshBAN" pitchFamily="2" charset="0"/>
                <a:cs typeface="NikoshBAN" pitchFamily="2" charset="0"/>
              </a:rPr>
              <a:t>2। মিথ্যাচার কাকে বলে?</a:t>
            </a:r>
          </a:p>
          <a:p>
            <a:r>
              <a:rPr lang="bn-IN" sz="2800" dirty="0">
                <a:solidFill>
                  <a:srgbClr val="FF0000"/>
                </a:solidFill>
                <a:latin typeface="NikoshBAN" pitchFamily="2" charset="0"/>
                <a:cs typeface="NikoshBAN" pitchFamily="2" charset="0"/>
              </a:rPr>
              <a:t>৩। মিথ্যাবাদী বলতে কী বুঝ।</a:t>
            </a:r>
          </a:p>
          <a:p>
            <a:r>
              <a:rPr lang="bn-IN" sz="2800" dirty="0">
                <a:solidFill>
                  <a:srgbClr val="FF0000"/>
                </a:solidFill>
                <a:latin typeface="NikoshBAN" pitchFamily="2" charset="0"/>
                <a:cs typeface="NikoshBAN" pitchFamily="2" charset="0"/>
              </a:rPr>
              <a:t>৪। কোন সব কাজের মাধ্যমে মিথ্যাচার রয়েছে?</a:t>
            </a:r>
          </a:p>
          <a:p>
            <a:r>
              <a:rPr lang="bn-IN" sz="2800" dirty="0">
                <a:solidFill>
                  <a:srgbClr val="FF0000"/>
                </a:solidFill>
                <a:latin typeface="NikoshBAN" pitchFamily="2" charset="0"/>
                <a:cs typeface="NikoshBAN" pitchFamily="2" charset="0"/>
              </a:rPr>
              <a:t>৫। মিথ্যা বলার অপকারিতা সম্পর্কে ৬টি বাক্য লেখো</a:t>
            </a:r>
            <a:r>
              <a:rPr lang="bn-IN" sz="2800" dirty="0" smtClean="0">
                <a:solidFill>
                  <a:srgbClr val="FF0000"/>
                </a:solidFill>
                <a:latin typeface="NikoshBAN" pitchFamily="2" charset="0"/>
                <a:cs typeface="NikoshBAN" pitchFamily="2" charset="0"/>
              </a:rPr>
              <a:t>?</a:t>
            </a:r>
          </a:p>
          <a:p>
            <a:r>
              <a:rPr lang="bn-IN" sz="2800" dirty="0" smtClean="0">
                <a:solidFill>
                  <a:srgbClr val="FF0000"/>
                </a:solidFill>
                <a:latin typeface="NikoshBAN" pitchFamily="2" charset="0"/>
                <a:cs typeface="NikoshBAN" pitchFamily="2" charset="0"/>
              </a:rPr>
              <a:t>৬। </a:t>
            </a:r>
            <a:r>
              <a:rPr lang="bn-IN" sz="2800" dirty="0">
                <a:solidFill>
                  <a:srgbClr val="FF0000"/>
                </a:solidFill>
                <a:latin typeface="NikoshBAN" pitchFamily="2" charset="0"/>
                <a:cs typeface="NikoshBAN" pitchFamily="2" charset="0"/>
              </a:rPr>
              <a:t>মিথ্যা পরিত্যাগ সম্পর্কে পাঠ্য বইয়ের একটি ঘটনা লেখো। </a:t>
            </a:r>
            <a:endParaRPr lang="en-US" sz="2800" dirty="0">
              <a:solidFill>
                <a:srgbClr val="FF0000"/>
              </a:solidFill>
              <a:latin typeface="NikoshBAN" pitchFamily="2" charset="0"/>
              <a:cs typeface="NikoshBAN" pitchFamily="2" charset="0"/>
            </a:endParaRPr>
          </a:p>
          <a:p>
            <a:pPr algn="just"/>
            <a:r>
              <a:rPr lang="bn-IN" sz="2800" dirty="0">
                <a:solidFill>
                  <a:srgbClr val="FF0000"/>
                </a:solidFill>
                <a:latin typeface="NikoshBAN" pitchFamily="2" charset="0"/>
                <a:cs typeface="NikoshBAN" pitchFamily="2" charset="0"/>
              </a:rPr>
              <a:t>৭</a:t>
            </a:r>
            <a:r>
              <a:rPr lang="bn-IN" sz="2800" dirty="0" smtClean="0">
                <a:solidFill>
                  <a:srgbClr val="FF0000"/>
                </a:solidFill>
                <a:latin typeface="NikoshBAN" pitchFamily="2" charset="0"/>
                <a:cs typeface="NikoshBAN" pitchFamily="2" charset="0"/>
              </a:rPr>
              <a:t>। সাজ্জাদ ও মুকিমের মধ্যে কথা হচ্ছিলো। সাজ্জাদ মুকিমকে বললো আমি অনেক খারাপ কাজ করি, মিথ্যা বলি, চুরি করি, অপরকে ধোঁকাসহ আরও অনেক খারাপ কাজ করি। আমাকে এমন কিছু বলে দিন যেন আমি এইসব খারাপ কাজ থেকে নিজেকে বিরত রাখতে পারি। এখানে </a:t>
            </a:r>
            <a:r>
              <a:rPr lang="bn-IN" sz="2800" dirty="0" smtClean="0">
                <a:solidFill>
                  <a:srgbClr val="FF0000"/>
                </a:solidFill>
                <a:latin typeface="NikoshBAN" pitchFamily="2" charset="0"/>
                <a:cs typeface="NikoshBAN" pitchFamily="2" charset="0"/>
              </a:rPr>
              <a:t>কোন বিষয়ে বলা </a:t>
            </a:r>
            <a:r>
              <a:rPr lang="bn-IN" sz="2800" dirty="0" smtClean="0">
                <a:solidFill>
                  <a:srgbClr val="FF0000"/>
                </a:solidFill>
                <a:latin typeface="NikoshBAN" pitchFamily="2" charset="0"/>
                <a:cs typeface="NikoshBAN" pitchFamily="2" charset="0"/>
              </a:rPr>
              <a:t>হয়েছে? সে </a:t>
            </a:r>
            <a:r>
              <a:rPr lang="bn-IN" sz="2800" dirty="0" smtClean="0">
                <a:solidFill>
                  <a:srgbClr val="FF0000"/>
                </a:solidFill>
                <a:latin typeface="NikoshBAN" pitchFamily="2" charset="0"/>
                <a:cs typeface="NikoshBAN" pitchFamily="2" charset="0"/>
              </a:rPr>
              <a:t>সম্পর্কে লিখ। </a:t>
            </a:r>
            <a:endParaRPr lang="bn-IN" sz="2800" dirty="0">
              <a:solidFill>
                <a:srgbClr val="FF0000"/>
              </a:solidFill>
              <a:latin typeface="NikoshBAN" pitchFamily="2" charset="0"/>
              <a:cs typeface="NikoshBAN" pitchFamily="2" charset="0"/>
            </a:endParaRPr>
          </a:p>
          <a:p>
            <a:pPr algn="just"/>
            <a:endParaRPr lang="bn-IN" sz="2800" dirty="0" smtClean="0">
              <a:solidFill>
                <a:srgbClr val="FF0000"/>
              </a:solidFill>
              <a:latin typeface="NikoshBAN" pitchFamily="2" charset="0"/>
              <a:cs typeface="NikoshBAN" pitchFamily="2" charset="0"/>
            </a:endParaRPr>
          </a:p>
          <a:p>
            <a:pPr algn="just"/>
            <a:endParaRPr lang="bn-IN" sz="2800" b="1"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a:p>
            <a:pPr algn="just"/>
            <a:endParaRPr lang="bn-IN" sz="28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endParaRPr>
          </a:p>
          <a:p>
            <a:pPr algn="just"/>
            <a:endParaRPr lang="bn-IN" sz="28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endParaRPr>
          </a:p>
          <a:p>
            <a:pPr algn="just"/>
            <a:r>
              <a:rPr lang="bn-IN" sz="2800" b="1" dirty="0" smtClean="0">
                <a:effectLst>
                  <a:outerShdw blurRad="38100" dist="38100" dir="2700000" algn="tl">
                    <a:srgbClr val="000000">
                      <a:alpha val="43137"/>
                    </a:srgbClr>
                  </a:outerShdw>
                </a:effectLst>
                <a:latin typeface="NikoshBAN" pitchFamily="2" charset="0"/>
                <a:cs typeface="NikoshBAN" pitchFamily="2" charset="0"/>
              </a:rPr>
              <a:t>খাতায় লিখে ছবি তুলে অবশ্যই আমার </a:t>
            </a:r>
            <a:r>
              <a:rPr lang="bn-IN" sz="3200" b="1" dirty="0" smtClean="0">
                <a:solidFill>
                  <a:srgbClr val="0070C0"/>
                </a:solidFill>
                <a:latin typeface="NikoshBAN" pitchFamily="2" charset="0"/>
                <a:cs typeface="NikoshBAN" pitchFamily="2" charset="0"/>
              </a:rPr>
              <a:t>ইনবক্সে নাম ও শ্রেণিসহ </a:t>
            </a:r>
            <a:r>
              <a:rPr lang="bn-IN" sz="2800" b="1" dirty="0" smtClean="0">
                <a:effectLst>
                  <a:outerShdw blurRad="38100" dist="38100" dir="2700000" algn="tl">
                    <a:srgbClr val="000000">
                      <a:alpha val="43137"/>
                    </a:srgbClr>
                  </a:outerShdw>
                </a:effectLst>
                <a:latin typeface="NikoshBAN" pitchFamily="2" charset="0"/>
                <a:cs typeface="NikoshBAN" pitchFamily="2" charset="0"/>
              </a:rPr>
              <a:t>পাঠাবে।</a:t>
            </a:r>
            <a:endParaRPr lang="en-US" sz="2800" b="1" dirty="0" smtClean="0">
              <a:effectLst>
                <a:outerShdw blurRad="38100" dist="38100" dir="2700000" algn="tl">
                  <a:srgbClr val="000000">
                    <a:alpha val="43137"/>
                  </a:srgbClr>
                </a:outerShdw>
              </a:effectLst>
              <a:latin typeface="NikoshBAN" pitchFamily="2" charset="0"/>
              <a:cs typeface="NikoshBAN" pitchFamily="2" charset="0"/>
            </a:endParaRPr>
          </a:p>
        </p:txBody>
      </p:sp>
      <p:sp>
        <p:nvSpPr>
          <p:cNvPr id="4" name="Date Placeholder 3"/>
          <p:cNvSpPr>
            <a:spLocks noGrp="1"/>
          </p:cNvSpPr>
          <p:nvPr>
            <p:ph type="dt" sz="half" idx="10"/>
          </p:nvPr>
        </p:nvSpPr>
        <p:spPr/>
        <p:txBody>
          <a:bodyPr/>
          <a:lstStyle/>
          <a:p>
            <a:fld id="{7A7B1F1F-FDE6-4619-8E88-87048EE90481}" type="datetime2">
              <a:rPr lang="en-US" smtClean="0"/>
              <a:t>Sunday, August 22, 2021</a:t>
            </a:fld>
            <a:endParaRPr lang="en-US" dirty="0"/>
          </a:p>
        </p:txBody>
      </p:sp>
      <p:sp>
        <p:nvSpPr>
          <p:cNvPr id="5" name="Footer Placeholder 4"/>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6" name="Slide Number Placeholder 5"/>
          <p:cNvSpPr>
            <a:spLocks noGrp="1"/>
          </p:cNvSpPr>
          <p:nvPr>
            <p:ph type="sldNum" sz="quarter" idx="12"/>
          </p:nvPr>
        </p:nvSpPr>
        <p:spPr/>
        <p:txBody>
          <a:bodyPr/>
          <a:lstStyle/>
          <a:p>
            <a:fld id="{36AE2995-EFE7-4412-80C1-FDC97F23AA7F}" type="slidenum">
              <a:rPr lang="en-US" smtClean="0"/>
              <a:t>8</a:t>
            </a:fld>
            <a:endParaRPr lang="en-US" dirty="0"/>
          </a:p>
        </p:txBody>
      </p:sp>
    </p:spTree>
    <p:extLst>
      <p:ext uri="{BB962C8B-B14F-4D97-AF65-F5344CB8AC3E}">
        <p14:creationId xmlns:p14="http://schemas.microsoft.com/office/powerpoint/2010/main" val="38727547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ipe(down)">
                                      <p:cBhvr>
                                        <p:cTn id="7" dur="580">
                                          <p:stCondLst>
                                            <p:cond delay="0"/>
                                          </p:stCondLst>
                                        </p:cTn>
                                        <p:tgtEl>
                                          <p:spTgt spid="3">
                                            <p:txEl>
                                              <p:pRg st="7" end="7"/>
                                            </p:txEl>
                                          </p:spTgt>
                                        </p:tgtEl>
                                      </p:cBhvr>
                                    </p:animEffect>
                                    <p:anim calcmode="lin" valueType="num">
                                      <p:cBhvr>
                                        <p:cTn id="8"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7" end="7"/>
                                            </p:txEl>
                                          </p:spTgt>
                                        </p:tgtEl>
                                      </p:cBhvr>
                                      <p:to x="100000" y="60000"/>
                                    </p:animScale>
                                    <p:animScale>
                                      <p:cBhvr>
                                        <p:cTn id="14" dur="166" decel="50000">
                                          <p:stCondLst>
                                            <p:cond delay="676"/>
                                          </p:stCondLst>
                                        </p:cTn>
                                        <p:tgtEl>
                                          <p:spTgt spid="3">
                                            <p:txEl>
                                              <p:pRg st="7" end="7"/>
                                            </p:txEl>
                                          </p:spTgt>
                                        </p:tgtEl>
                                      </p:cBhvr>
                                      <p:to x="100000" y="100000"/>
                                    </p:animScale>
                                    <p:animScale>
                                      <p:cBhvr>
                                        <p:cTn id="15" dur="26">
                                          <p:stCondLst>
                                            <p:cond delay="1312"/>
                                          </p:stCondLst>
                                        </p:cTn>
                                        <p:tgtEl>
                                          <p:spTgt spid="3">
                                            <p:txEl>
                                              <p:pRg st="7" end="7"/>
                                            </p:txEl>
                                          </p:spTgt>
                                        </p:tgtEl>
                                      </p:cBhvr>
                                      <p:to x="100000" y="80000"/>
                                    </p:animScale>
                                    <p:animScale>
                                      <p:cBhvr>
                                        <p:cTn id="16" dur="166" decel="50000">
                                          <p:stCondLst>
                                            <p:cond delay="1338"/>
                                          </p:stCondLst>
                                        </p:cTn>
                                        <p:tgtEl>
                                          <p:spTgt spid="3">
                                            <p:txEl>
                                              <p:pRg st="7" end="7"/>
                                            </p:txEl>
                                          </p:spTgt>
                                        </p:tgtEl>
                                      </p:cBhvr>
                                      <p:to x="100000" y="100000"/>
                                    </p:animScale>
                                    <p:animScale>
                                      <p:cBhvr>
                                        <p:cTn id="17" dur="26">
                                          <p:stCondLst>
                                            <p:cond delay="1642"/>
                                          </p:stCondLst>
                                        </p:cTn>
                                        <p:tgtEl>
                                          <p:spTgt spid="3">
                                            <p:txEl>
                                              <p:pRg st="7" end="7"/>
                                            </p:txEl>
                                          </p:spTgt>
                                        </p:tgtEl>
                                      </p:cBhvr>
                                      <p:to x="100000" y="90000"/>
                                    </p:animScale>
                                    <p:animScale>
                                      <p:cBhvr>
                                        <p:cTn id="18" dur="166" decel="50000">
                                          <p:stCondLst>
                                            <p:cond delay="1668"/>
                                          </p:stCondLst>
                                        </p:cTn>
                                        <p:tgtEl>
                                          <p:spTgt spid="3">
                                            <p:txEl>
                                              <p:pRg st="7" end="7"/>
                                            </p:txEl>
                                          </p:spTgt>
                                        </p:tgtEl>
                                      </p:cBhvr>
                                      <p:to x="100000" y="100000"/>
                                    </p:animScale>
                                    <p:animScale>
                                      <p:cBhvr>
                                        <p:cTn id="19" dur="26">
                                          <p:stCondLst>
                                            <p:cond delay="1808"/>
                                          </p:stCondLst>
                                        </p:cTn>
                                        <p:tgtEl>
                                          <p:spTgt spid="3">
                                            <p:txEl>
                                              <p:pRg st="7" end="7"/>
                                            </p:txEl>
                                          </p:spTgt>
                                        </p:tgtEl>
                                      </p:cBhvr>
                                      <p:to x="100000" y="95000"/>
                                    </p:animScale>
                                    <p:animScale>
                                      <p:cBhvr>
                                        <p:cTn id="20" dur="166" decel="50000">
                                          <p:stCondLst>
                                            <p:cond delay="1834"/>
                                          </p:stCondLst>
                                        </p:cTn>
                                        <p:tgtEl>
                                          <p:spTgt spid="3">
                                            <p:txEl>
                                              <p:pRg st="7" end="7"/>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nodeType="clickEffect">
                                  <p:stCondLst>
                                    <p:cond delay="0"/>
                                  </p:stCondLst>
                                  <p:childTnLst>
                                    <p:set>
                                      <p:cBhvr>
                                        <p:cTn id="132" dur="1" fill="hold">
                                          <p:stCondLst>
                                            <p:cond delay="0"/>
                                          </p:stCondLst>
                                        </p:cTn>
                                        <p:tgtEl>
                                          <p:spTgt spid="3">
                                            <p:txEl>
                                              <p:pRg st="12" end="12"/>
                                            </p:txEl>
                                          </p:spTgt>
                                        </p:tgtEl>
                                        <p:attrNameLst>
                                          <p:attrName>style.visibility</p:attrName>
                                        </p:attrNameLst>
                                      </p:cBhvr>
                                      <p:to>
                                        <p:strVal val="visible"/>
                                      </p:to>
                                    </p:set>
                                    <p:animEffect transition="in" filter="wipe(down)">
                                      <p:cBhvr>
                                        <p:cTn id="133" dur="580">
                                          <p:stCondLst>
                                            <p:cond delay="0"/>
                                          </p:stCondLst>
                                        </p:cTn>
                                        <p:tgtEl>
                                          <p:spTgt spid="3">
                                            <p:txEl>
                                              <p:pRg st="12" end="12"/>
                                            </p:txEl>
                                          </p:spTgt>
                                        </p:tgtEl>
                                      </p:cBhvr>
                                    </p:animEffect>
                                    <p:anim calcmode="lin" valueType="num">
                                      <p:cBhvr>
                                        <p:cTn id="134"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12" end="12"/>
                                            </p:txEl>
                                          </p:spTgt>
                                        </p:tgtEl>
                                      </p:cBhvr>
                                      <p:to x="100000" y="60000"/>
                                    </p:animScale>
                                    <p:animScale>
                                      <p:cBhvr>
                                        <p:cTn id="140" dur="166" decel="50000">
                                          <p:stCondLst>
                                            <p:cond delay="676"/>
                                          </p:stCondLst>
                                        </p:cTn>
                                        <p:tgtEl>
                                          <p:spTgt spid="3">
                                            <p:txEl>
                                              <p:pRg st="12" end="12"/>
                                            </p:txEl>
                                          </p:spTgt>
                                        </p:tgtEl>
                                      </p:cBhvr>
                                      <p:to x="100000" y="100000"/>
                                    </p:animScale>
                                    <p:animScale>
                                      <p:cBhvr>
                                        <p:cTn id="141" dur="26">
                                          <p:stCondLst>
                                            <p:cond delay="1312"/>
                                          </p:stCondLst>
                                        </p:cTn>
                                        <p:tgtEl>
                                          <p:spTgt spid="3">
                                            <p:txEl>
                                              <p:pRg st="12" end="12"/>
                                            </p:txEl>
                                          </p:spTgt>
                                        </p:tgtEl>
                                      </p:cBhvr>
                                      <p:to x="100000" y="80000"/>
                                    </p:animScale>
                                    <p:animScale>
                                      <p:cBhvr>
                                        <p:cTn id="142" dur="166" decel="50000">
                                          <p:stCondLst>
                                            <p:cond delay="1338"/>
                                          </p:stCondLst>
                                        </p:cTn>
                                        <p:tgtEl>
                                          <p:spTgt spid="3">
                                            <p:txEl>
                                              <p:pRg st="12" end="12"/>
                                            </p:txEl>
                                          </p:spTgt>
                                        </p:tgtEl>
                                      </p:cBhvr>
                                      <p:to x="100000" y="100000"/>
                                    </p:animScale>
                                    <p:animScale>
                                      <p:cBhvr>
                                        <p:cTn id="143" dur="26">
                                          <p:stCondLst>
                                            <p:cond delay="1642"/>
                                          </p:stCondLst>
                                        </p:cTn>
                                        <p:tgtEl>
                                          <p:spTgt spid="3">
                                            <p:txEl>
                                              <p:pRg st="12" end="12"/>
                                            </p:txEl>
                                          </p:spTgt>
                                        </p:tgtEl>
                                      </p:cBhvr>
                                      <p:to x="100000" y="90000"/>
                                    </p:animScale>
                                    <p:animScale>
                                      <p:cBhvr>
                                        <p:cTn id="144" dur="166" decel="50000">
                                          <p:stCondLst>
                                            <p:cond delay="1668"/>
                                          </p:stCondLst>
                                        </p:cTn>
                                        <p:tgtEl>
                                          <p:spTgt spid="3">
                                            <p:txEl>
                                              <p:pRg st="12" end="12"/>
                                            </p:txEl>
                                          </p:spTgt>
                                        </p:tgtEl>
                                      </p:cBhvr>
                                      <p:to x="100000" y="100000"/>
                                    </p:animScale>
                                    <p:animScale>
                                      <p:cBhvr>
                                        <p:cTn id="145" dur="26">
                                          <p:stCondLst>
                                            <p:cond delay="1808"/>
                                          </p:stCondLst>
                                        </p:cTn>
                                        <p:tgtEl>
                                          <p:spTgt spid="3">
                                            <p:txEl>
                                              <p:pRg st="12" end="12"/>
                                            </p:txEl>
                                          </p:spTgt>
                                        </p:tgtEl>
                                      </p:cBhvr>
                                      <p:to x="100000" y="95000"/>
                                    </p:animScale>
                                    <p:animScale>
                                      <p:cBhvr>
                                        <p:cTn id="146" dur="166" decel="50000">
                                          <p:stCondLst>
                                            <p:cond delay="1834"/>
                                          </p:stCondLst>
                                        </p:cTn>
                                        <p:tgtEl>
                                          <p:spTgt spid="3">
                                            <p:txEl>
                                              <p:pRg st="12" end="12"/>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nodeType="clickEffect">
                                  <p:stCondLst>
                                    <p:cond delay="0"/>
                                  </p:stCondLst>
                                  <p:childTnLst>
                                    <p:set>
                                      <p:cBhvr>
                                        <p:cTn id="150" dur="1" fill="hold">
                                          <p:stCondLst>
                                            <p:cond delay="0"/>
                                          </p:stCondLst>
                                        </p:cTn>
                                        <p:tgtEl>
                                          <p:spTgt spid="3">
                                            <p:txEl>
                                              <p:pRg st="0" end="0"/>
                                            </p:txEl>
                                          </p:spTgt>
                                        </p:tgtEl>
                                        <p:attrNameLst>
                                          <p:attrName>style.visibility</p:attrName>
                                        </p:attrNameLst>
                                      </p:cBhvr>
                                      <p:to>
                                        <p:strVal val="visible"/>
                                      </p:to>
                                    </p:set>
                                    <p:animEffect transition="in" filter="wipe(down)">
                                      <p:cBhvr>
                                        <p:cTn id="151" dur="580">
                                          <p:stCondLst>
                                            <p:cond delay="0"/>
                                          </p:stCondLst>
                                        </p:cTn>
                                        <p:tgtEl>
                                          <p:spTgt spid="3">
                                            <p:txEl>
                                              <p:pRg st="0" end="0"/>
                                            </p:txEl>
                                          </p:spTgt>
                                        </p:tgtEl>
                                      </p:cBhvr>
                                    </p:animEffect>
                                    <p:anim calcmode="lin" valueType="num">
                                      <p:cBhvr>
                                        <p:cTn id="15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0" end="0"/>
                                            </p:txEl>
                                          </p:spTgt>
                                        </p:tgtEl>
                                      </p:cBhvr>
                                      <p:to x="100000" y="60000"/>
                                    </p:animScale>
                                    <p:animScale>
                                      <p:cBhvr>
                                        <p:cTn id="158" dur="166" decel="50000">
                                          <p:stCondLst>
                                            <p:cond delay="676"/>
                                          </p:stCondLst>
                                        </p:cTn>
                                        <p:tgtEl>
                                          <p:spTgt spid="3">
                                            <p:txEl>
                                              <p:pRg st="0" end="0"/>
                                            </p:txEl>
                                          </p:spTgt>
                                        </p:tgtEl>
                                      </p:cBhvr>
                                      <p:to x="100000" y="100000"/>
                                    </p:animScale>
                                    <p:animScale>
                                      <p:cBhvr>
                                        <p:cTn id="159" dur="26">
                                          <p:stCondLst>
                                            <p:cond delay="1312"/>
                                          </p:stCondLst>
                                        </p:cTn>
                                        <p:tgtEl>
                                          <p:spTgt spid="3">
                                            <p:txEl>
                                              <p:pRg st="0" end="0"/>
                                            </p:txEl>
                                          </p:spTgt>
                                        </p:tgtEl>
                                      </p:cBhvr>
                                      <p:to x="100000" y="80000"/>
                                    </p:animScale>
                                    <p:animScale>
                                      <p:cBhvr>
                                        <p:cTn id="160" dur="166" decel="50000">
                                          <p:stCondLst>
                                            <p:cond delay="1338"/>
                                          </p:stCondLst>
                                        </p:cTn>
                                        <p:tgtEl>
                                          <p:spTgt spid="3">
                                            <p:txEl>
                                              <p:pRg st="0" end="0"/>
                                            </p:txEl>
                                          </p:spTgt>
                                        </p:tgtEl>
                                      </p:cBhvr>
                                      <p:to x="100000" y="100000"/>
                                    </p:animScale>
                                    <p:animScale>
                                      <p:cBhvr>
                                        <p:cTn id="161" dur="26">
                                          <p:stCondLst>
                                            <p:cond delay="1642"/>
                                          </p:stCondLst>
                                        </p:cTn>
                                        <p:tgtEl>
                                          <p:spTgt spid="3">
                                            <p:txEl>
                                              <p:pRg st="0" end="0"/>
                                            </p:txEl>
                                          </p:spTgt>
                                        </p:tgtEl>
                                      </p:cBhvr>
                                      <p:to x="100000" y="90000"/>
                                    </p:animScale>
                                    <p:animScale>
                                      <p:cBhvr>
                                        <p:cTn id="162" dur="166" decel="50000">
                                          <p:stCondLst>
                                            <p:cond delay="1668"/>
                                          </p:stCondLst>
                                        </p:cTn>
                                        <p:tgtEl>
                                          <p:spTgt spid="3">
                                            <p:txEl>
                                              <p:pRg st="0" end="0"/>
                                            </p:txEl>
                                          </p:spTgt>
                                        </p:tgtEl>
                                      </p:cBhvr>
                                      <p:to x="100000" y="100000"/>
                                    </p:animScale>
                                    <p:animScale>
                                      <p:cBhvr>
                                        <p:cTn id="163" dur="26">
                                          <p:stCondLst>
                                            <p:cond delay="1808"/>
                                          </p:stCondLst>
                                        </p:cTn>
                                        <p:tgtEl>
                                          <p:spTgt spid="3">
                                            <p:txEl>
                                              <p:pRg st="0" end="0"/>
                                            </p:txEl>
                                          </p:spTgt>
                                        </p:tgtEl>
                                      </p:cBhvr>
                                      <p:to x="100000" y="95000"/>
                                    </p:animScale>
                                    <p:animScale>
                                      <p:cBhvr>
                                        <p:cTn id="164"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মডেল কন্টেন\মডেল কন্টেন এর ছবি\rose-20.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524000" y="2209800"/>
            <a:ext cx="6858000" cy="1938992"/>
          </a:xfrm>
          <a:prstGeom prst="rect">
            <a:avLst/>
          </a:prstGeom>
        </p:spPr>
        <p:txBody>
          <a:bodyPr wrap="square">
            <a:spAutoFit/>
          </a:bodyPr>
          <a:lstStyle/>
          <a:p>
            <a:r>
              <a:rPr lang="en-US" sz="12000" dirty="0" smtClean="0">
                <a:solidFill>
                  <a:srgbClr val="FFFF00"/>
                </a:solidFill>
                <a:latin typeface="NikoshBAN" pitchFamily="2" charset="0"/>
                <a:cs typeface="NikoshBAN" pitchFamily="2" charset="0"/>
              </a:rPr>
              <a:t>আল্লাহ হাফেজ</a:t>
            </a:r>
            <a:endParaRPr lang="en-US" sz="12000" dirty="0">
              <a:solidFill>
                <a:srgbClr val="FFFF00"/>
              </a:solidFill>
            </a:endParaRPr>
          </a:p>
        </p:txBody>
      </p:sp>
      <p:sp>
        <p:nvSpPr>
          <p:cNvPr id="4" name="Date Placeholder 3"/>
          <p:cNvSpPr>
            <a:spLocks noGrp="1"/>
          </p:cNvSpPr>
          <p:nvPr>
            <p:ph type="dt" sz="half" idx="10"/>
          </p:nvPr>
        </p:nvSpPr>
        <p:spPr/>
        <p:txBody>
          <a:bodyPr/>
          <a:lstStyle/>
          <a:p>
            <a:fld id="{5098D14A-2583-4478-9733-AC13510EDA74}" type="datetime2">
              <a:rPr lang="en-US" smtClean="0"/>
              <a:t>Friday, August 20, 2021</a:t>
            </a:fld>
            <a:endParaRPr lang="en-US" dirty="0"/>
          </a:p>
        </p:txBody>
      </p:sp>
      <p:sp>
        <p:nvSpPr>
          <p:cNvPr id="5" name="Footer Placeholder 4"/>
          <p:cNvSpPr>
            <a:spLocks noGrp="1"/>
          </p:cNvSpPr>
          <p:nvPr>
            <p:ph type="ftr" sz="quarter" idx="11"/>
          </p:nvPr>
        </p:nvSpPr>
        <p:spPr/>
        <p:txBody>
          <a:bodyPr/>
          <a:lstStyle/>
          <a:p>
            <a:r>
              <a:rPr lang="as-IN" smtClean="0"/>
              <a:t>সত্য কথা তিক্ত হলেও বলতে হবে. সৃষ্টিকর্তাকে স্মরণ করতে হবে</a:t>
            </a:r>
            <a:endParaRPr lang="en-US" dirty="0"/>
          </a:p>
        </p:txBody>
      </p:sp>
      <p:sp>
        <p:nvSpPr>
          <p:cNvPr id="6" name="Slide Number Placeholder 5"/>
          <p:cNvSpPr>
            <a:spLocks noGrp="1"/>
          </p:cNvSpPr>
          <p:nvPr>
            <p:ph type="sldNum" sz="quarter" idx="12"/>
          </p:nvPr>
        </p:nvSpPr>
        <p:spPr/>
        <p:txBody>
          <a:bodyPr/>
          <a:lstStyle/>
          <a:p>
            <a:fld id="{36AE2995-EFE7-4412-80C1-FDC97F23AA7F}" type="slidenum">
              <a:rPr lang="en-US" smtClean="0"/>
              <a:t>9</a:t>
            </a:fld>
            <a:endParaRPr lang="en-US" dirty="0"/>
          </a:p>
        </p:txBody>
      </p:sp>
    </p:spTree>
    <p:extLst>
      <p:ext uri="{BB962C8B-B14F-4D97-AF65-F5344CB8AC3E}">
        <p14:creationId xmlns:p14="http://schemas.microsoft.com/office/powerpoint/2010/main" val="426392879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51370</TotalTime>
  <Words>360</Words>
  <Application>Microsoft Office PowerPoint</Application>
  <PresentationFormat>On-screen Show (4:3)</PresentationFormat>
  <Paragraphs>73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Abu Bakar</cp:lastModifiedBy>
  <cp:revision>735</cp:revision>
  <dcterms:created xsi:type="dcterms:W3CDTF">2020-01-27T19:30:08Z</dcterms:created>
  <dcterms:modified xsi:type="dcterms:W3CDTF">2021-08-22T02:45:09Z</dcterms:modified>
</cp:coreProperties>
</file>