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5" r:id="rId10"/>
    <p:sldId id="266" r:id="rId11"/>
    <p:sldId id="264" r:id="rId12"/>
    <p:sldId id="268" r:id="rId13"/>
    <p:sldId id="267"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FD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CF432D23-6B31-49CF-B18F-6A1DF952616D}"/>
              </a:ext>
            </a:extLst>
          </p:cNvPr>
          <p:cNvSpPr/>
          <p:nvPr userDrawn="1"/>
        </p:nvSpPr>
        <p:spPr>
          <a:xfrm>
            <a:off x="0" y="0"/>
            <a:ext cx="12192000" cy="6858000"/>
          </a:xfrm>
          <a:prstGeom prst="frame">
            <a:avLst>
              <a:gd name="adj1" fmla="val 2038"/>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8">
            <a:extLst>
              <a:ext uri="{FF2B5EF4-FFF2-40B4-BE49-F238E27FC236}">
                <a16:creationId xmlns:a16="http://schemas.microsoft.com/office/drawing/2014/main" id="{F6BA4B96-0927-462D-AE8F-EF695C8811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677" y="134522"/>
            <a:ext cx="11887200" cy="6588955"/>
          </a:xfrm>
          <a:prstGeom prst="rect">
            <a:avLst/>
          </a:prstGeom>
          <a:solidFill>
            <a:schemeClr val="bg1"/>
          </a:solidFill>
        </p:spPr>
      </p:pic>
      <p:pic>
        <p:nvPicPr>
          <p:cNvPr id="11" name="Picture 10">
            <a:extLst>
              <a:ext uri="{FF2B5EF4-FFF2-40B4-BE49-F238E27FC236}">
                <a16:creationId xmlns:a16="http://schemas.microsoft.com/office/drawing/2014/main" id="{FEDD17EA-5849-4F2A-B8E4-39A2AB1F93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123" y="6373985"/>
            <a:ext cx="370449" cy="277836"/>
          </a:xfrm>
          <a:prstGeom prst="rect">
            <a:avLst/>
          </a:prstGeom>
        </p:spPr>
      </p:pic>
      <p:sp>
        <p:nvSpPr>
          <p:cNvPr id="12" name="TextBox 11">
            <a:extLst>
              <a:ext uri="{FF2B5EF4-FFF2-40B4-BE49-F238E27FC236}">
                <a16:creationId xmlns:a16="http://schemas.microsoft.com/office/drawing/2014/main" id="{3BB10E3C-E3FC-42D7-A7B1-5A93A597C211}"/>
              </a:ext>
            </a:extLst>
          </p:cNvPr>
          <p:cNvSpPr txBox="1"/>
          <p:nvPr userDrawn="1"/>
        </p:nvSpPr>
        <p:spPr>
          <a:xfrm>
            <a:off x="1294227" y="6512903"/>
            <a:ext cx="890485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Manik Chandra Majumder. </a:t>
            </a:r>
            <a:r>
              <a:rPr kumimoji="0" lang="en-US" sz="1100" b="0"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Senior Teacher , Gazirhat High School . Senbag, Noakhali Mobile No: 01717155169 Email: manikmajumder01@gmail.com</a:t>
            </a:r>
          </a:p>
        </p:txBody>
      </p:sp>
    </p:spTree>
    <p:extLst>
      <p:ext uri="{BB962C8B-B14F-4D97-AF65-F5344CB8AC3E}">
        <p14:creationId xmlns:p14="http://schemas.microsoft.com/office/powerpoint/2010/main" val="205847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B749-C073-4E7F-9747-E28024CDDE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128981-D94D-4C10-BDD3-06A5EB20C3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1E8DF-416C-42A5-BF6F-7474EA5D0921}"/>
              </a:ext>
            </a:extLst>
          </p:cNvPr>
          <p:cNvSpPr>
            <a:spLocks noGrp="1"/>
          </p:cNvSpPr>
          <p:nvPr>
            <p:ph type="dt" sz="half" idx="10"/>
          </p:nvPr>
        </p:nvSpPr>
        <p:spPr/>
        <p:txBody>
          <a:bodyPr/>
          <a:lstStyle/>
          <a:p>
            <a:fld id="{62A66D2D-8221-43FB-A60B-FA5D9521E92A}" type="datetimeFigureOut">
              <a:rPr lang="en-GB" smtClean="0"/>
              <a:t>22/08/2021</a:t>
            </a:fld>
            <a:endParaRPr lang="en-GB"/>
          </a:p>
        </p:txBody>
      </p:sp>
      <p:sp>
        <p:nvSpPr>
          <p:cNvPr id="5" name="Footer Placeholder 4">
            <a:extLst>
              <a:ext uri="{FF2B5EF4-FFF2-40B4-BE49-F238E27FC236}">
                <a16:creationId xmlns:a16="http://schemas.microsoft.com/office/drawing/2014/main" id="{D58E9F41-FF61-418A-9AED-69200A83C7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0E6A58-D074-4187-819C-B86ED6836852}"/>
              </a:ext>
            </a:extLst>
          </p:cNvPr>
          <p:cNvSpPr>
            <a:spLocks noGrp="1"/>
          </p:cNvSpPr>
          <p:nvPr>
            <p:ph type="sldNum" sz="quarter" idx="12"/>
          </p:nvPr>
        </p:nvSpPr>
        <p:spPr/>
        <p:txBody>
          <a:bodyPr/>
          <a:lstStyle/>
          <a:p>
            <a:fld id="{131EACCD-5C69-45F9-8922-5D93DAE9376B}" type="slidenum">
              <a:rPr lang="en-GB" smtClean="0"/>
              <a:t>‹#›</a:t>
            </a:fld>
            <a:endParaRPr lang="en-GB"/>
          </a:p>
        </p:txBody>
      </p:sp>
    </p:spTree>
    <p:extLst>
      <p:ext uri="{BB962C8B-B14F-4D97-AF65-F5344CB8AC3E}">
        <p14:creationId xmlns:p14="http://schemas.microsoft.com/office/powerpoint/2010/main" val="56938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C2B132-F9D7-4BDC-BFF3-584F509557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A4882C-AEC5-4F4B-B36C-9803CE22A4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BDC268-40F5-4C53-BA4D-89804B45A326}"/>
              </a:ext>
            </a:extLst>
          </p:cNvPr>
          <p:cNvSpPr>
            <a:spLocks noGrp="1"/>
          </p:cNvSpPr>
          <p:nvPr>
            <p:ph type="dt" sz="half" idx="10"/>
          </p:nvPr>
        </p:nvSpPr>
        <p:spPr/>
        <p:txBody>
          <a:bodyPr/>
          <a:lstStyle/>
          <a:p>
            <a:fld id="{62A66D2D-8221-43FB-A60B-FA5D9521E92A}" type="datetimeFigureOut">
              <a:rPr lang="en-GB" smtClean="0"/>
              <a:t>22/08/2021</a:t>
            </a:fld>
            <a:endParaRPr lang="en-GB"/>
          </a:p>
        </p:txBody>
      </p:sp>
      <p:sp>
        <p:nvSpPr>
          <p:cNvPr id="5" name="Footer Placeholder 4">
            <a:extLst>
              <a:ext uri="{FF2B5EF4-FFF2-40B4-BE49-F238E27FC236}">
                <a16:creationId xmlns:a16="http://schemas.microsoft.com/office/drawing/2014/main" id="{66839B09-B083-436D-9252-FBC0B6D1E3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4D28C0-CA85-49B1-9460-FE826B204E83}"/>
              </a:ext>
            </a:extLst>
          </p:cNvPr>
          <p:cNvSpPr>
            <a:spLocks noGrp="1"/>
          </p:cNvSpPr>
          <p:nvPr>
            <p:ph type="sldNum" sz="quarter" idx="12"/>
          </p:nvPr>
        </p:nvSpPr>
        <p:spPr/>
        <p:txBody>
          <a:bodyPr/>
          <a:lstStyle/>
          <a:p>
            <a:fld id="{131EACCD-5C69-45F9-8922-5D93DAE9376B}" type="slidenum">
              <a:rPr lang="en-GB" smtClean="0"/>
              <a:t>‹#›</a:t>
            </a:fld>
            <a:endParaRPr lang="en-GB"/>
          </a:p>
        </p:txBody>
      </p:sp>
    </p:spTree>
    <p:extLst>
      <p:ext uri="{BB962C8B-B14F-4D97-AF65-F5344CB8AC3E}">
        <p14:creationId xmlns:p14="http://schemas.microsoft.com/office/powerpoint/2010/main" val="131964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0D69-129F-41B3-ABF5-899CF030E6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741330-916C-48EF-A05C-9B0F0B7F54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0A1748-3DFF-4873-B758-DC33CF946E7D}"/>
              </a:ext>
            </a:extLst>
          </p:cNvPr>
          <p:cNvSpPr>
            <a:spLocks noGrp="1"/>
          </p:cNvSpPr>
          <p:nvPr>
            <p:ph type="dt" sz="half" idx="10"/>
          </p:nvPr>
        </p:nvSpPr>
        <p:spPr/>
        <p:txBody>
          <a:bodyPr/>
          <a:lstStyle/>
          <a:p>
            <a:fld id="{62A66D2D-8221-43FB-A60B-FA5D9521E92A}" type="datetimeFigureOut">
              <a:rPr lang="en-GB" smtClean="0"/>
              <a:t>22/08/2021</a:t>
            </a:fld>
            <a:endParaRPr lang="en-GB"/>
          </a:p>
        </p:txBody>
      </p:sp>
      <p:sp>
        <p:nvSpPr>
          <p:cNvPr id="5" name="Footer Placeholder 4">
            <a:extLst>
              <a:ext uri="{FF2B5EF4-FFF2-40B4-BE49-F238E27FC236}">
                <a16:creationId xmlns:a16="http://schemas.microsoft.com/office/drawing/2014/main" id="{CB18DC4A-4E8E-4122-8708-C957D14BCB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495F1C-578C-4330-8773-F1163235E65A}"/>
              </a:ext>
            </a:extLst>
          </p:cNvPr>
          <p:cNvSpPr>
            <a:spLocks noGrp="1"/>
          </p:cNvSpPr>
          <p:nvPr>
            <p:ph type="sldNum" sz="quarter" idx="12"/>
          </p:nvPr>
        </p:nvSpPr>
        <p:spPr/>
        <p:txBody>
          <a:bodyPr/>
          <a:lstStyle/>
          <a:p>
            <a:fld id="{131EACCD-5C69-45F9-8922-5D93DAE9376B}" type="slidenum">
              <a:rPr lang="en-GB" smtClean="0"/>
              <a:t>‹#›</a:t>
            </a:fld>
            <a:endParaRPr lang="en-GB"/>
          </a:p>
        </p:txBody>
      </p:sp>
    </p:spTree>
    <p:extLst>
      <p:ext uri="{BB962C8B-B14F-4D97-AF65-F5344CB8AC3E}">
        <p14:creationId xmlns:p14="http://schemas.microsoft.com/office/powerpoint/2010/main" val="403322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E3E5-AA4B-465D-920B-4938F09FA9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A0168C-FD9A-4A83-9118-F1DD55806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B3F43-5E47-45B0-A31F-58D9BA3DA8DC}"/>
              </a:ext>
            </a:extLst>
          </p:cNvPr>
          <p:cNvSpPr>
            <a:spLocks noGrp="1"/>
          </p:cNvSpPr>
          <p:nvPr>
            <p:ph type="dt" sz="half" idx="10"/>
          </p:nvPr>
        </p:nvSpPr>
        <p:spPr/>
        <p:txBody>
          <a:bodyPr/>
          <a:lstStyle/>
          <a:p>
            <a:fld id="{62A66D2D-8221-43FB-A60B-FA5D9521E92A}" type="datetimeFigureOut">
              <a:rPr lang="en-GB" smtClean="0"/>
              <a:t>22/08/2021</a:t>
            </a:fld>
            <a:endParaRPr lang="en-GB"/>
          </a:p>
        </p:txBody>
      </p:sp>
      <p:sp>
        <p:nvSpPr>
          <p:cNvPr id="5" name="Footer Placeholder 4">
            <a:extLst>
              <a:ext uri="{FF2B5EF4-FFF2-40B4-BE49-F238E27FC236}">
                <a16:creationId xmlns:a16="http://schemas.microsoft.com/office/drawing/2014/main" id="{BD28AA4A-3F64-424A-8D4A-D4E1E72038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6EBDA-58CE-445D-8299-8B144A7639C0}"/>
              </a:ext>
            </a:extLst>
          </p:cNvPr>
          <p:cNvSpPr>
            <a:spLocks noGrp="1"/>
          </p:cNvSpPr>
          <p:nvPr>
            <p:ph type="sldNum" sz="quarter" idx="12"/>
          </p:nvPr>
        </p:nvSpPr>
        <p:spPr/>
        <p:txBody>
          <a:bodyPr/>
          <a:lstStyle/>
          <a:p>
            <a:fld id="{131EACCD-5C69-45F9-8922-5D93DAE9376B}" type="slidenum">
              <a:rPr lang="en-GB" smtClean="0"/>
              <a:t>‹#›</a:t>
            </a:fld>
            <a:endParaRPr lang="en-GB"/>
          </a:p>
        </p:txBody>
      </p:sp>
    </p:spTree>
    <p:extLst>
      <p:ext uri="{BB962C8B-B14F-4D97-AF65-F5344CB8AC3E}">
        <p14:creationId xmlns:p14="http://schemas.microsoft.com/office/powerpoint/2010/main" val="141313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D80E-A03A-4FC3-AF12-CB6303B81E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2F3D9B-9515-4328-A024-7838EE09B4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5377F1-BDF0-4C81-BBEB-3B5920D7BA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7D603F-D2A5-49BF-B19C-826393531484}"/>
              </a:ext>
            </a:extLst>
          </p:cNvPr>
          <p:cNvSpPr>
            <a:spLocks noGrp="1"/>
          </p:cNvSpPr>
          <p:nvPr>
            <p:ph type="dt" sz="half" idx="10"/>
          </p:nvPr>
        </p:nvSpPr>
        <p:spPr/>
        <p:txBody>
          <a:bodyPr/>
          <a:lstStyle/>
          <a:p>
            <a:fld id="{62A66D2D-8221-43FB-A60B-FA5D9521E92A}" type="datetimeFigureOut">
              <a:rPr lang="en-GB" smtClean="0"/>
              <a:t>22/08/2021</a:t>
            </a:fld>
            <a:endParaRPr lang="en-GB"/>
          </a:p>
        </p:txBody>
      </p:sp>
      <p:sp>
        <p:nvSpPr>
          <p:cNvPr id="6" name="Footer Placeholder 5">
            <a:extLst>
              <a:ext uri="{FF2B5EF4-FFF2-40B4-BE49-F238E27FC236}">
                <a16:creationId xmlns:a16="http://schemas.microsoft.com/office/drawing/2014/main" id="{FE247BAD-0D3A-439E-A01F-B4456D5BAF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F43EC1-FCF3-4382-906B-4E77AE444E3E}"/>
              </a:ext>
            </a:extLst>
          </p:cNvPr>
          <p:cNvSpPr>
            <a:spLocks noGrp="1"/>
          </p:cNvSpPr>
          <p:nvPr>
            <p:ph type="sldNum" sz="quarter" idx="12"/>
          </p:nvPr>
        </p:nvSpPr>
        <p:spPr/>
        <p:txBody>
          <a:bodyPr/>
          <a:lstStyle/>
          <a:p>
            <a:fld id="{131EACCD-5C69-45F9-8922-5D93DAE9376B}" type="slidenum">
              <a:rPr lang="en-GB" smtClean="0"/>
              <a:t>‹#›</a:t>
            </a:fld>
            <a:endParaRPr lang="en-GB"/>
          </a:p>
        </p:txBody>
      </p:sp>
    </p:spTree>
    <p:extLst>
      <p:ext uri="{BB962C8B-B14F-4D97-AF65-F5344CB8AC3E}">
        <p14:creationId xmlns:p14="http://schemas.microsoft.com/office/powerpoint/2010/main" val="268204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3C43-F7F3-4EA7-9E01-C2629DE4F8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751E0A-7BD1-412C-A72D-53CA93C3D2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4A1550-0986-4F4C-B31F-8FBE6EB418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BBDD88-E523-4E6C-92D6-98196A38C0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1CCF6C-1F10-44C0-A919-D97D7650F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4C4D3A-4F64-4C2C-B65E-C4BED6F1AA33}"/>
              </a:ext>
            </a:extLst>
          </p:cNvPr>
          <p:cNvSpPr>
            <a:spLocks noGrp="1"/>
          </p:cNvSpPr>
          <p:nvPr>
            <p:ph type="dt" sz="half" idx="10"/>
          </p:nvPr>
        </p:nvSpPr>
        <p:spPr/>
        <p:txBody>
          <a:bodyPr/>
          <a:lstStyle/>
          <a:p>
            <a:fld id="{62A66D2D-8221-43FB-A60B-FA5D9521E92A}" type="datetimeFigureOut">
              <a:rPr lang="en-GB" smtClean="0"/>
              <a:t>22/08/2021</a:t>
            </a:fld>
            <a:endParaRPr lang="en-GB"/>
          </a:p>
        </p:txBody>
      </p:sp>
      <p:sp>
        <p:nvSpPr>
          <p:cNvPr id="8" name="Footer Placeholder 7">
            <a:extLst>
              <a:ext uri="{FF2B5EF4-FFF2-40B4-BE49-F238E27FC236}">
                <a16:creationId xmlns:a16="http://schemas.microsoft.com/office/drawing/2014/main" id="{B9860332-19F7-4652-86BA-032DB99686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6D2513-5A5F-4786-8BB4-78E82E70A1C4}"/>
              </a:ext>
            </a:extLst>
          </p:cNvPr>
          <p:cNvSpPr>
            <a:spLocks noGrp="1"/>
          </p:cNvSpPr>
          <p:nvPr>
            <p:ph type="sldNum" sz="quarter" idx="12"/>
          </p:nvPr>
        </p:nvSpPr>
        <p:spPr/>
        <p:txBody>
          <a:bodyPr/>
          <a:lstStyle/>
          <a:p>
            <a:fld id="{131EACCD-5C69-45F9-8922-5D93DAE9376B}" type="slidenum">
              <a:rPr lang="en-GB" smtClean="0"/>
              <a:t>‹#›</a:t>
            </a:fld>
            <a:endParaRPr lang="en-GB"/>
          </a:p>
        </p:txBody>
      </p:sp>
    </p:spTree>
    <p:extLst>
      <p:ext uri="{BB962C8B-B14F-4D97-AF65-F5344CB8AC3E}">
        <p14:creationId xmlns:p14="http://schemas.microsoft.com/office/powerpoint/2010/main" val="321789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5C05-23FB-4240-94D7-23943C0B46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13F985-9FF1-4799-B30C-77EFDA7C6512}"/>
              </a:ext>
            </a:extLst>
          </p:cNvPr>
          <p:cNvSpPr>
            <a:spLocks noGrp="1"/>
          </p:cNvSpPr>
          <p:nvPr>
            <p:ph type="dt" sz="half" idx="10"/>
          </p:nvPr>
        </p:nvSpPr>
        <p:spPr/>
        <p:txBody>
          <a:bodyPr/>
          <a:lstStyle/>
          <a:p>
            <a:fld id="{62A66D2D-8221-43FB-A60B-FA5D9521E92A}" type="datetimeFigureOut">
              <a:rPr lang="en-GB" smtClean="0"/>
              <a:t>22/08/2021</a:t>
            </a:fld>
            <a:endParaRPr lang="en-GB"/>
          </a:p>
        </p:txBody>
      </p:sp>
      <p:sp>
        <p:nvSpPr>
          <p:cNvPr id="4" name="Footer Placeholder 3">
            <a:extLst>
              <a:ext uri="{FF2B5EF4-FFF2-40B4-BE49-F238E27FC236}">
                <a16:creationId xmlns:a16="http://schemas.microsoft.com/office/drawing/2014/main" id="{FCB1AE14-EA96-4079-B7E8-DA50A233EB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8D3435-1CCF-48EB-B095-6B379D94315A}"/>
              </a:ext>
            </a:extLst>
          </p:cNvPr>
          <p:cNvSpPr>
            <a:spLocks noGrp="1"/>
          </p:cNvSpPr>
          <p:nvPr>
            <p:ph type="sldNum" sz="quarter" idx="12"/>
          </p:nvPr>
        </p:nvSpPr>
        <p:spPr/>
        <p:txBody>
          <a:bodyPr/>
          <a:lstStyle/>
          <a:p>
            <a:fld id="{131EACCD-5C69-45F9-8922-5D93DAE9376B}" type="slidenum">
              <a:rPr lang="en-GB" smtClean="0"/>
              <a:t>‹#›</a:t>
            </a:fld>
            <a:endParaRPr lang="en-GB"/>
          </a:p>
        </p:txBody>
      </p:sp>
    </p:spTree>
    <p:extLst>
      <p:ext uri="{BB962C8B-B14F-4D97-AF65-F5344CB8AC3E}">
        <p14:creationId xmlns:p14="http://schemas.microsoft.com/office/powerpoint/2010/main" val="275773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9AB75-F5CF-4226-B91C-EF198FCD4BFE}"/>
              </a:ext>
            </a:extLst>
          </p:cNvPr>
          <p:cNvSpPr>
            <a:spLocks noGrp="1"/>
          </p:cNvSpPr>
          <p:nvPr>
            <p:ph type="dt" sz="half" idx="10"/>
          </p:nvPr>
        </p:nvSpPr>
        <p:spPr/>
        <p:txBody>
          <a:bodyPr/>
          <a:lstStyle/>
          <a:p>
            <a:fld id="{62A66D2D-8221-43FB-A60B-FA5D9521E92A}" type="datetimeFigureOut">
              <a:rPr lang="en-GB" smtClean="0"/>
              <a:t>22/08/2021</a:t>
            </a:fld>
            <a:endParaRPr lang="en-GB"/>
          </a:p>
        </p:txBody>
      </p:sp>
      <p:sp>
        <p:nvSpPr>
          <p:cNvPr id="3" name="Footer Placeholder 2">
            <a:extLst>
              <a:ext uri="{FF2B5EF4-FFF2-40B4-BE49-F238E27FC236}">
                <a16:creationId xmlns:a16="http://schemas.microsoft.com/office/drawing/2014/main" id="{341699C7-9CCF-4B96-AF79-13E032DC88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131D1D-058A-4486-B29B-2B4238EEBE64}"/>
              </a:ext>
            </a:extLst>
          </p:cNvPr>
          <p:cNvSpPr>
            <a:spLocks noGrp="1"/>
          </p:cNvSpPr>
          <p:nvPr>
            <p:ph type="sldNum" sz="quarter" idx="12"/>
          </p:nvPr>
        </p:nvSpPr>
        <p:spPr/>
        <p:txBody>
          <a:bodyPr/>
          <a:lstStyle/>
          <a:p>
            <a:fld id="{131EACCD-5C69-45F9-8922-5D93DAE9376B}" type="slidenum">
              <a:rPr lang="en-GB" smtClean="0"/>
              <a:t>‹#›</a:t>
            </a:fld>
            <a:endParaRPr lang="en-GB"/>
          </a:p>
        </p:txBody>
      </p:sp>
    </p:spTree>
    <p:extLst>
      <p:ext uri="{BB962C8B-B14F-4D97-AF65-F5344CB8AC3E}">
        <p14:creationId xmlns:p14="http://schemas.microsoft.com/office/powerpoint/2010/main" val="342933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206F-EA75-452F-B99A-EBB92C727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2DCD8D-15A0-4919-BFBA-2C53A7039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4CC2CA-1456-45BF-B6B7-776B1D65B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2E71F-A952-4053-ADF7-D06657520687}"/>
              </a:ext>
            </a:extLst>
          </p:cNvPr>
          <p:cNvSpPr>
            <a:spLocks noGrp="1"/>
          </p:cNvSpPr>
          <p:nvPr>
            <p:ph type="dt" sz="half" idx="10"/>
          </p:nvPr>
        </p:nvSpPr>
        <p:spPr/>
        <p:txBody>
          <a:bodyPr/>
          <a:lstStyle/>
          <a:p>
            <a:fld id="{62A66D2D-8221-43FB-A60B-FA5D9521E92A}" type="datetimeFigureOut">
              <a:rPr lang="en-GB" smtClean="0"/>
              <a:t>22/08/2021</a:t>
            </a:fld>
            <a:endParaRPr lang="en-GB"/>
          </a:p>
        </p:txBody>
      </p:sp>
      <p:sp>
        <p:nvSpPr>
          <p:cNvPr id="6" name="Footer Placeholder 5">
            <a:extLst>
              <a:ext uri="{FF2B5EF4-FFF2-40B4-BE49-F238E27FC236}">
                <a16:creationId xmlns:a16="http://schemas.microsoft.com/office/drawing/2014/main" id="{C6324861-F64A-4B81-9195-5A58D98196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4213B1-CE9B-49E5-AEE8-8DAA06CC8B79}"/>
              </a:ext>
            </a:extLst>
          </p:cNvPr>
          <p:cNvSpPr>
            <a:spLocks noGrp="1"/>
          </p:cNvSpPr>
          <p:nvPr>
            <p:ph type="sldNum" sz="quarter" idx="12"/>
          </p:nvPr>
        </p:nvSpPr>
        <p:spPr/>
        <p:txBody>
          <a:bodyPr/>
          <a:lstStyle/>
          <a:p>
            <a:fld id="{131EACCD-5C69-45F9-8922-5D93DAE9376B}" type="slidenum">
              <a:rPr lang="en-GB" smtClean="0"/>
              <a:t>‹#›</a:t>
            </a:fld>
            <a:endParaRPr lang="en-GB"/>
          </a:p>
        </p:txBody>
      </p:sp>
    </p:spTree>
    <p:extLst>
      <p:ext uri="{BB962C8B-B14F-4D97-AF65-F5344CB8AC3E}">
        <p14:creationId xmlns:p14="http://schemas.microsoft.com/office/powerpoint/2010/main" val="32083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FBE7-9D33-421E-850B-608014210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C83FB3-9A7A-4C1B-8B41-9E274E6371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4FF4C4-D704-43C4-A639-5171D2790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B5492-5885-4E47-8043-6E6CC8CDE871}"/>
              </a:ext>
            </a:extLst>
          </p:cNvPr>
          <p:cNvSpPr>
            <a:spLocks noGrp="1"/>
          </p:cNvSpPr>
          <p:nvPr>
            <p:ph type="dt" sz="half" idx="10"/>
          </p:nvPr>
        </p:nvSpPr>
        <p:spPr/>
        <p:txBody>
          <a:bodyPr/>
          <a:lstStyle/>
          <a:p>
            <a:fld id="{62A66D2D-8221-43FB-A60B-FA5D9521E92A}" type="datetimeFigureOut">
              <a:rPr lang="en-GB" smtClean="0"/>
              <a:t>22/08/2021</a:t>
            </a:fld>
            <a:endParaRPr lang="en-GB"/>
          </a:p>
        </p:txBody>
      </p:sp>
      <p:sp>
        <p:nvSpPr>
          <p:cNvPr id="6" name="Footer Placeholder 5">
            <a:extLst>
              <a:ext uri="{FF2B5EF4-FFF2-40B4-BE49-F238E27FC236}">
                <a16:creationId xmlns:a16="http://schemas.microsoft.com/office/drawing/2014/main" id="{50F555BC-0024-4300-B568-17AAD3E1AE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D7D25D-313C-406C-92F4-DBC6632E954F}"/>
              </a:ext>
            </a:extLst>
          </p:cNvPr>
          <p:cNvSpPr>
            <a:spLocks noGrp="1"/>
          </p:cNvSpPr>
          <p:nvPr>
            <p:ph type="sldNum" sz="quarter" idx="12"/>
          </p:nvPr>
        </p:nvSpPr>
        <p:spPr/>
        <p:txBody>
          <a:bodyPr/>
          <a:lstStyle/>
          <a:p>
            <a:fld id="{131EACCD-5C69-45F9-8922-5D93DAE9376B}" type="slidenum">
              <a:rPr lang="en-GB" smtClean="0"/>
              <a:t>‹#›</a:t>
            </a:fld>
            <a:endParaRPr lang="en-GB"/>
          </a:p>
        </p:txBody>
      </p:sp>
    </p:spTree>
    <p:extLst>
      <p:ext uri="{BB962C8B-B14F-4D97-AF65-F5344CB8AC3E}">
        <p14:creationId xmlns:p14="http://schemas.microsoft.com/office/powerpoint/2010/main" val="26790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A8C39-4A39-4C7D-8C88-D8C3E3147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6E1F00-9509-4F6C-A359-9DDC5DC9A7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2DADBC-AB6E-4F2E-AE29-1333F74E1E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66D2D-8221-43FB-A60B-FA5D9521E92A}" type="datetimeFigureOut">
              <a:rPr lang="en-GB" smtClean="0"/>
              <a:t>22/08/2021</a:t>
            </a:fld>
            <a:endParaRPr lang="en-GB"/>
          </a:p>
        </p:txBody>
      </p:sp>
      <p:sp>
        <p:nvSpPr>
          <p:cNvPr id="5" name="Footer Placeholder 4">
            <a:extLst>
              <a:ext uri="{FF2B5EF4-FFF2-40B4-BE49-F238E27FC236}">
                <a16:creationId xmlns:a16="http://schemas.microsoft.com/office/drawing/2014/main" id="{347FAAC2-B749-4B6A-9724-2C43068E2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858D9F-5985-4F20-98EA-096F55A857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EACCD-5C69-45F9-8922-5D93DAE9376B}" type="slidenum">
              <a:rPr lang="en-GB" smtClean="0"/>
              <a:t>‹#›</a:t>
            </a:fld>
            <a:endParaRPr lang="en-GB"/>
          </a:p>
        </p:txBody>
      </p:sp>
    </p:spTree>
    <p:extLst>
      <p:ext uri="{BB962C8B-B14F-4D97-AF65-F5344CB8AC3E}">
        <p14:creationId xmlns:p14="http://schemas.microsoft.com/office/powerpoint/2010/main" val="3794010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fif"/><Relationship Id="rId11" Type="http://schemas.openxmlformats.org/officeDocument/2006/relationships/image" Target="../media/image21.jfif"/><Relationship Id="rId5" Type="http://schemas.openxmlformats.org/officeDocument/2006/relationships/image" Target="../media/image15.jfif"/><Relationship Id="rId10" Type="http://schemas.openxmlformats.org/officeDocument/2006/relationships/image" Target="../media/image20.jfif"/><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12C11B-1166-457F-8900-3E84B78401CE}"/>
              </a:ext>
            </a:extLst>
          </p:cNvPr>
          <p:cNvPicPr>
            <a:picLocks noChangeAspect="1"/>
          </p:cNvPicPr>
          <p:nvPr/>
        </p:nvPicPr>
        <p:blipFill>
          <a:blip r:embed="rId2" cstate="print"/>
          <a:stretch>
            <a:fillRect/>
          </a:stretch>
        </p:blipFill>
        <p:spPr>
          <a:xfrm>
            <a:off x="436097" y="1209822"/>
            <a:ext cx="11282289" cy="5148775"/>
          </a:xfrm>
          <a:prstGeom prst="rect">
            <a:avLst/>
          </a:prstGeom>
          <a:ln w="57150">
            <a:solidFill>
              <a:srgbClr val="7030A0"/>
            </a:solidFill>
          </a:ln>
        </p:spPr>
      </p:pic>
      <p:pic>
        <p:nvPicPr>
          <p:cNvPr id="3" name="Picture 2">
            <a:extLst>
              <a:ext uri="{FF2B5EF4-FFF2-40B4-BE49-F238E27FC236}">
                <a16:creationId xmlns:a16="http://schemas.microsoft.com/office/drawing/2014/main" id="{9801A009-AF22-47FA-A1D9-99DE765B9E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6098" y="129952"/>
            <a:ext cx="11282289" cy="1079870"/>
          </a:xfrm>
          <a:custGeom>
            <a:avLst/>
            <a:gdLst>
              <a:gd name="connsiteX0" fmla="*/ 6069537 w 10044334"/>
              <a:gd name="connsiteY0" fmla="*/ 914401 h 933854"/>
              <a:gd name="connsiteX1" fmla="*/ 6113955 w 10044334"/>
              <a:gd name="connsiteY1" fmla="*/ 914401 h 933854"/>
              <a:gd name="connsiteX2" fmla="*/ 6098142 w 10044334"/>
              <a:gd name="connsiteY2" fmla="*/ 917111 h 933854"/>
              <a:gd name="connsiteX3" fmla="*/ 1 w 10044334"/>
              <a:gd name="connsiteY3" fmla="*/ 914401 h 933854"/>
              <a:gd name="connsiteX4" fmla="*/ 5981951 w 10044334"/>
              <a:gd name="connsiteY4" fmla="*/ 914401 h 933854"/>
              <a:gd name="connsiteX5" fmla="*/ 6020659 w 10044334"/>
              <a:gd name="connsiteY5" fmla="*/ 927808 h 933854"/>
              <a:gd name="connsiteX6" fmla="*/ 6086980 w 10044334"/>
              <a:gd name="connsiteY6" fmla="*/ 933854 h 933854"/>
              <a:gd name="connsiteX7" fmla="*/ 1 w 10044334"/>
              <a:gd name="connsiteY7" fmla="*/ 933854 h 933854"/>
              <a:gd name="connsiteX8" fmla="*/ 8838142 w 10044334"/>
              <a:gd name="connsiteY8" fmla="*/ 607548 h 933854"/>
              <a:gd name="connsiteX9" fmla="*/ 8816934 w 10044334"/>
              <a:gd name="connsiteY9" fmla="*/ 614990 h 933854"/>
              <a:gd name="connsiteX10" fmla="*/ 8810609 w 10044334"/>
              <a:gd name="connsiteY10" fmla="*/ 639546 h 933854"/>
              <a:gd name="connsiteX11" fmla="*/ 8810609 w 10044334"/>
              <a:gd name="connsiteY11" fmla="*/ 708379 h 933854"/>
              <a:gd name="connsiteX12" fmla="*/ 8833305 w 10044334"/>
              <a:gd name="connsiteY12" fmla="*/ 739633 h 933854"/>
              <a:gd name="connsiteX13" fmla="*/ 8875349 w 10044334"/>
              <a:gd name="connsiteY13" fmla="*/ 723634 h 933854"/>
              <a:gd name="connsiteX14" fmla="*/ 8875349 w 10044334"/>
              <a:gd name="connsiteY14" fmla="*/ 616850 h 933854"/>
              <a:gd name="connsiteX15" fmla="*/ 8838142 w 10044334"/>
              <a:gd name="connsiteY15" fmla="*/ 607548 h 933854"/>
              <a:gd name="connsiteX16" fmla="*/ 6108188 w 10044334"/>
              <a:gd name="connsiteY16" fmla="*/ 459836 h 933854"/>
              <a:gd name="connsiteX17" fmla="*/ 6075446 w 10044334"/>
              <a:gd name="connsiteY17" fmla="*/ 494811 h 933854"/>
              <a:gd name="connsiteX18" fmla="*/ 6075446 w 10044334"/>
              <a:gd name="connsiteY18" fmla="*/ 619083 h 933854"/>
              <a:gd name="connsiteX19" fmla="*/ 6106700 w 10044334"/>
              <a:gd name="connsiteY19" fmla="*/ 656290 h 933854"/>
              <a:gd name="connsiteX20" fmla="*/ 6136465 w 10044334"/>
              <a:gd name="connsiteY20" fmla="*/ 619083 h 933854"/>
              <a:gd name="connsiteX21" fmla="*/ 6136465 w 10044334"/>
              <a:gd name="connsiteY21" fmla="*/ 494811 h 933854"/>
              <a:gd name="connsiteX22" fmla="*/ 6108188 w 10044334"/>
              <a:gd name="connsiteY22" fmla="*/ 459836 h 933854"/>
              <a:gd name="connsiteX23" fmla="*/ 3390289 w 10044334"/>
              <a:gd name="connsiteY23" fmla="*/ 459836 h 933854"/>
              <a:gd name="connsiteX24" fmla="*/ 3353454 w 10044334"/>
              <a:gd name="connsiteY24" fmla="*/ 500392 h 933854"/>
              <a:gd name="connsiteX25" fmla="*/ 3353454 w 10044334"/>
              <a:gd name="connsiteY25" fmla="*/ 588573 h 933854"/>
              <a:gd name="connsiteX26" fmla="*/ 3423775 w 10044334"/>
              <a:gd name="connsiteY26" fmla="*/ 588573 h 933854"/>
              <a:gd name="connsiteX27" fmla="*/ 3423775 w 10044334"/>
              <a:gd name="connsiteY27" fmla="*/ 500392 h 933854"/>
              <a:gd name="connsiteX28" fmla="*/ 3390289 w 10044334"/>
              <a:gd name="connsiteY28" fmla="*/ 459836 h 933854"/>
              <a:gd name="connsiteX29" fmla="*/ 1151914 w 10044334"/>
              <a:gd name="connsiteY29" fmla="*/ 459836 h 933854"/>
              <a:gd name="connsiteX30" fmla="*/ 1115079 w 10044334"/>
              <a:gd name="connsiteY30" fmla="*/ 500392 h 933854"/>
              <a:gd name="connsiteX31" fmla="*/ 1115079 w 10044334"/>
              <a:gd name="connsiteY31" fmla="*/ 588573 h 933854"/>
              <a:gd name="connsiteX32" fmla="*/ 1185400 w 10044334"/>
              <a:gd name="connsiteY32" fmla="*/ 588573 h 933854"/>
              <a:gd name="connsiteX33" fmla="*/ 1185400 w 10044334"/>
              <a:gd name="connsiteY33" fmla="*/ 500392 h 933854"/>
              <a:gd name="connsiteX34" fmla="*/ 1151914 w 10044334"/>
              <a:gd name="connsiteY34" fmla="*/ 459836 h 933854"/>
              <a:gd name="connsiteX35" fmla="*/ 4350454 w 10044334"/>
              <a:gd name="connsiteY35" fmla="*/ 459092 h 933854"/>
              <a:gd name="connsiteX36" fmla="*/ 4323293 w 10044334"/>
              <a:gd name="connsiteY36" fmla="*/ 470440 h 933854"/>
              <a:gd name="connsiteX37" fmla="*/ 4315479 w 10044334"/>
              <a:gd name="connsiteY37" fmla="*/ 509322 h 933854"/>
              <a:gd name="connsiteX38" fmla="*/ 4315479 w 10044334"/>
              <a:gd name="connsiteY38" fmla="*/ 707635 h 933854"/>
              <a:gd name="connsiteX39" fmla="*/ 4322735 w 10044334"/>
              <a:gd name="connsiteY39" fmla="*/ 744284 h 933854"/>
              <a:gd name="connsiteX40" fmla="*/ 4347477 w 10044334"/>
              <a:gd name="connsiteY40" fmla="*/ 754888 h 933854"/>
              <a:gd name="connsiteX41" fmla="*/ 4376685 w 10044334"/>
              <a:gd name="connsiteY41" fmla="*/ 744098 h 933854"/>
              <a:gd name="connsiteX42" fmla="*/ 4385057 w 10044334"/>
              <a:gd name="connsiteY42" fmla="*/ 707635 h 933854"/>
              <a:gd name="connsiteX43" fmla="*/ 4385057 w 10044334"/>
              <a:gd name="connsiteY43" fmla="*/ 506345 h 933854"/>
              <a:gd name="connsiteX44" fmla="*/ 4377615 w 10044334"/>
              <a:gd name="connsiteY44" fmla="*/ 469324 h 933854"/>
              <a:gd name="connsiteX45" fmla="*/ 4350454 w 10044334"/>
              <a:gd name="connsiteY45" fmla="*/ 459092 h 933854"/>
              <a:gd name="connsiteX46" fmla="*/ 2197804 w 10044334"/>
              <a:gd name="connsiteY46" fmla="*/ 459092 h 933854"/>
              <a:gd name="connsiteX47" fmla="*/ 2170643 w 10044334"/>
              <a:gd name="connsiteY47" fmla="*/ 470440 h 933854"/>
              <a:gd name="connsiteX48" fmla="*/ 2162829 w 10044334"/>
              <a:gd name="connsiteY48" fmla="*/ 509322 h 933854"/>
              <a:gd name="connsiteX49" fmla="*/ 2162829 w 10044334"/>
              <a:gd name="connsiteY49" fmla="*/ 707635 h 933854"/>
              <a:gd name="connsiteX50" fmla="*/ 2170085 w 10044334"/>
              <a:gd name="connsiteY50" fmla="*/ 744284 h 933854"/>
              <a:gd name="connsiteX51" fmla="*/ 2194827 w 10044334"/>
              <a:gd name="connsiteY51" fmla="*/ 754888 h 933854"/>
              <a:gd name="connsiteX52" fmla="*/ 2224035 w 10044334"/>
              <a:gd name="connsiteY52" fmla="*/ 744098 h 933854"/>
              <a:gd name="connsiteX53" fmla="*/ 2232406 w 10044334"/>
              <a:gd name="connsiteY53" fmla="*/ 707635 h 933854"/>
              <a:gd name="connsiteX54" fmla="*/ 2232406 w 10044334"/>
              <a:gd name="connsiteY54" fmla="*/ 506345 h 933854"/>
              <a:gd name="connsiteX55" fmla="*/ 2224965 w 10044334"/>
              <a:gd name="connsiteY55" fmla="*/ 469324 h 933854"/>
              <a:gd name="connsiteX56" fmla="*/ 2197804 w 10044334"/>
              <a:gd name="connsiteY56" fmla="*/ 459092 h 933854"/>
              <a:gd name="connsiteX57" fmla="*/ 8828840 w 10044334"/>
              <a:gd name="connsiteY57" fmla="*/ 445326 h 933854"/>
              <a:gd name="connsiteX58" fmla="*/ 8942322 w 10044334"/>
              <a:gd name="connsiteY58" fmla="*/ 454999 h 933854"/>
              <a:gd name="connsiteX59" fmla="*/ 9007434 w 10044334"/>
              <a:gd name="connsiteY59" fmla="*/ 479370 h 933854"/>
              <a:gd name="connsiteX60" fmla="*/ 9036083 w 10044334"/>
              <a:gd name="connsiteY60" fmla="*/ 510252 h 933854"/>
              <a:gd name="connsiteX61" fmla="*/ 9043897 w 10044334"/>
              <a:gd name="connsiteY61" fmla="*/ 560295 h 933854"/>
              <a:gd name="connsiteX62" fmla="*/ 9043897 w 10044334"/>
              <a:gd name="connsiteY62" fmla="*/ 700566 h 933854"/>
              <a:gd name="connsiteX63" fmla="*/ 9044827 w 10044334"/>
              <a:gd name="connsiteY63" fmla="*/ 715821 h 933854"/>
              <a:gd name="connsiteX64" fmla="*/ 9049850 w 10044334"/>
              <a:gd name="connsiteY64" fmla="*/ 719542 h 933854"/>
              <a:gd name="connsiteX65" fmla="*/ 9072174 w 10044334"/>
              <a:gd name="connsiteY65" fmla="*/ 693869 h 933854"/>
              <a:gd name="connsiteX66" fmla="*/ 9085569 w 10044334"/>
              <a:gd name="connsiteY66" fmla="*/ 700566 h 933854"/>
              <a:gd name="connsiteX67" fmla="*/ 8961669 w 10044334"/>
              <a:gd name="connsiteY67" fmla="*/ 770143 h 933854"/>
              <a:gd name="connsiteX68" fmla="*/ 8879070 w 10044334"/>
              <a:gd name="connsiteY68" fmla="*/ 737401 h 933854"/>
              <a:gd name="connsiteX69" fmla="*/ 8774890 w 10044334"/>
              <a:gd name="connsiteY69" fmla="*/ 770143 h 933854"/>
              <a:gd name="connsiteX70" fmla="*/ 8685779 w 10044334"/>
              <a:gd name="connsiteY70" fmla="*/ 744656 h 933854"/>
              <a:gd name="connsiteX71" fmla="*/ 8650619 w 10044334"/>
              <a:gd name="connsiteY71" fmla="*/ 680846 h 933854"/>
              <a:gd name="connsiteX72" fmla="*/ 8687454 w 10044334"/>
              <a:gd name="connsiteY72" fmla="*/ 612571 h 933854"/>
              <a:gd name="connsiteX73" fmla="*/ 8788657 w 10044334"/>
              <a:gd name="connsiteY73" fmla="*/ 587829 h 933854"/>
              <a:gd name="connsiteX74" fmla="*/ 8875349 w 10044334"/>
              <a:gd name="connsiteY74" fmla="*/ 600107 h 933854"/>
              <a:gd name="connsiteX75" fmla="*/ 8875349 w 10044334"/>
              <a:gd name="connsiteY75" fmla="*/ 526065 h 933854"/>
              <a:gd name="connsiteX76" fmla="*/ 8867908 w 10044334"/>
              <a:gd name="connsiteY76" fmla="*/ 484951 h 933854"/>
              <a:gd name="connsiteX77" fmla="*/ 8845211 w 10044334"/>
              <a:gd name="connsiteY77" fmla="*/ 468394 h 933854"/>
              <a:gd name="connsiteX78" fmla="*/ 8811353 w 10044334"/>
              <a:gd name="connsiteY78" fmla="*/ 462813 h 933854"/>
              <a:gd name="connsiteX79" fmla="*/ 8776378 w 10044334"/>
              <a:gd name="connsiteY79" fmla="*/ 468394 h 933854"/>
              <a:gd name="connsiteX80" fmla="*/ 8816562 w 10044334"/>
              <a:gd name="connsiteY80" fmla="*/ 521600 h 933854"/>
              <a:gd name="connsiteX81" fmla="*/ 8800191 w 10044334"/>
              <a:gd name="connsiteY81" fmla="*/ 565504 h 933854"/>
              <a:gd name="connsiteX82" fmla="*/ 8756659 w 10044334"/>
              <a:gd name="connsiteY82" fmla="*/ 581876 h 933854"/>
              <a:gd name="connsiteX83" fmla="*/ 8710336 w 10044334"/>
              <a:gd name="connsiteY83" fmla="*/ 565132 h 933854"/>
              <a:gd name="connsiteX84" fmla="*/ 8692663 w 10044334"/>
              <a:gd name="connsiteY84" fmla="*/ 521600 h 933854"/>
              <a:gd name="connsiteX85" fmla="*/ 8728195 w 10044334"/>
              <a:gd name="connsiteY85" fmla="*/ 465231 h 933854"/>
              <a:gd name="connsiteX86" fmla="*/ 8828840 w 10044334"/>
              <a:gd name="connsiteY86" fmla="*/ 445326 h 933854"/>
              <a:gd name="connsiteX87" fmla="*/ 8218198 w 10044334"/>
              <a:gd name="connsiteY87" fmla="*/ 445326 h 933854"/>
              <a:gd name="connsiteX88" fmla="*/ 8312890 w 10044334"/>
              <a:gd name="connsiteY88" fmla="*/ 468766 h 933854"/>
              <a:gd name="connsiteX89" fmla="*/ 8346935 w 10044334"/>
              <a:gd name="connsiteY89" fmla="*/ 533134 h 933854"/>
              <a:gd name="connsiteX90" fmla="*/ 8330192 w 10044334"/>
              <a:gd name="connsiteY90" fmla="*/ 575736 h 933854"/>
              <a:gd name="connsiteX91" fmla="*/ 8286660 w 10044334"/>
              <a:gd name="connsiteY91" fmla="*/ 592293 h 933854"/>
              <a:gd name="connsiteX92" fmla="*/ 8242383 w 10044334"/>
              <a:gd name="connsiteY92" fmla="*/ 576294 h 933854"/>
              <a:gd name="connsiteX93" fmla="*/ 8224896 w 10044334"/>
              <a:gd name="connsiteY93" fmla="*/ 535367 h 933854"/>
              <a:gd name="connsiteX94" fmla="*/ 8240150 w 10044334"/>
              <a:gd name="connsiteY94" fmla="*/ 493695 h 933854"/>
              <a:gd name="connsiteX95" fmla="*/ 8276986 w 10044334"/>
              <a:gd name="connsiteY95" fmla="*/ 476580 h 933854"/>
              <a:gd name="connsiteX96" fmla="*/ 8295961 w 10044334"/>
              <a:gd name="connsiteY96" fmla="*/ 478812 h 933854"/>
              <a:gd name="connsiteX97" fmla="*/ 8297450 w 10044334"/>
              <a:gd name="connsiteY97" fmla="*/ 477324 h 933854"/>
              <a:gd name="connsiteX98" fmla="*/ 8234198 w 10044334"/>
              <a:gd name="connsiteY98" fmla="*/ 461325 h 933854"/>
              <a:gd name="connsiteX99" fmla="*/ 8201642 w 10044334"/>
              <a:gd name="connsiteY99" fmla="*/ 470999 h 933854"/>
              <a:gd name="connsiteX100" fmla="*/ 8192898 w 10044334"/>
              <a:gd name="connsiteY100" fmla="*/ 506345 h 933854"/>
              <a:gd name="connsiteX101" fmla="*/ 8192898 w 10044334"/>
              <a:gd name="connsiteY101" fmla="*/ 688288 h 933854"/>
              <a:gd name="connsiteX102" fmla="*/ 8201828 w 10044334"/>
              <a:gd name="connsiteY102" fmla="*/ 735913 h 933854"/>
              <a:gd name="connsiteX103" fmla="*/ 8237918 w 10044334"/>
              <a:gd name="connsiteY103" fmla="*/ 748563 h 933854"/>
              <a:gd name="connsiteX104" fmla="*/ 8290938 w 10044334"/>
              <a:gd name="connsiteY104" fmla="*/ 732750 h 933854"/>
              <a:gd name="connsiteX105" fmla="*/ 8338750 w 10044334"/>
              <a:gd name="connsiteY105" fmla="*/ 688288 h 933854"/>
              <a:gd name="connsiteX106" fmla="*/ 8352144 w 10044334"/>
              <a:gd name="connsiteY106" fmla="*/ 696845 h 933854"/>
              <a:gd name="connsiteX107" fmla="*/ 8290194 w 10044334"/>
              <a:gd name="connsiteY107" fmla="*/ 752842 h 933854"/>
              <a:gd name="connsiteX108" fmla="*/ 8205176 w 10044334"/>
              <a:gd name="connsiteY108" fmla="*/ 770143 h 933854"/>
              <a:gd name="connsiteX109" fmla="*/ 8065464 w 10044334"/>
              <a:gd name="connsiteY109" fmla="*/ 726611 h 933854"/>
              <a:gd name="connsiteX110" fmla="*/ 8013188 w 10044334"/>
              <a:gd name="connsiteY110" fmla="*/ 611641 h 933854"/>
              <a:gd name="connsiteX111" fmla="*/ 8071044 w 10044334"/>
              <a:gd name="connsiteY111" fmla="*/ 492393 h 933854"/>
              <a:gd name="connsiteX112" fmla="*/ 8218198 w 10044334"/>
              <a:gd name="connsiteY112" fmla="*/ 445326 h 933854"/>
              <a:gd name="connsiteX113" fmla="*/ 4350454 w 10044334"/>
              <a:gd name="connsiteY113" fmla="*/ 445326 h 933854"/>
              <a:gd name="connsiteX114" fmla="*/ 4506910 w 10044334"/>
              <a:gd name="connsiteY114" fmla="*/ 491834 h 933854"/>
              <a:gd name="connsiteX115" fmla="*/ 4564766 w 10044334"/>
              <a:gd name="connsiteY115" fmla="*/ 616106 h 933854"/>
              <a:gd name="connsiteX116" fmla="*/ 4506537 w 10044334"/>
              <a:gd name="connsiteY116" fmla="*/ 728285 h 933854"/>
              <a:gd name="connsiteX117" fmla="*/ 4349710 w 10044334"/>
              <a:gd name="connsiteY117" fmla="*/ 770143 h 933854"/>
              <a:gd name="connsiteX118" fmla="*/ 4194929 w 10044334"/>
              <a:gd name="connsiteY118" fmla="*/ 726797 h 933854"/>
              <a:gd name="connsiteX119" fmla="*/ 4136513 w 10044334"/>
              <a:gd name="connsiteY119" fmla="*/ 613129 h 933854"/>
              <a:gd name="connsiteX120" fmla="*/ 4194929 w 10044334"/>
              <a:gd name="connsiteY120" fmla="*/ 491462 h 933854"/>
              <a:gd name="connsiteX121" fmla="*/ 4350454 w 10044334"/>
              <a:gd name="connsiteY121" fmla="*/ 445326 h 933854"/>
              <a:gd name="connsiteX122" fmla="*/ 3375779 w 10044334"/>
              <a:gd name="connsiteY122" fmla="*/ 445326 h 933854"/>
              <a:gd name="connsiteX123" fmla="*/ 3492051 w 10044334"/>
              <a:gd name="connsiteY123" fmla="*/ 487928 h 933854"/>
              <a:gd name="connsiteX124" fmla="*/ 3551768 w 10044334"/>
              <a:gd name="connsiteY124" fmla="*/ 603828 h 933854"/>
              <a:gd name="connsiteX125" fmla="*/ 3353454 w 10044334"/>
              <a:gd name="connsiteY125" fmla="*/ 603828 h 933854"/>
              <a:gd name="connsiteX126" fmla="*/ 3353454 w 10044334"/>
              <a:gd name="connsiteY126" fmla="*/ 670056 h 933854"/>
              <a:gd name="connsiteX127" fmla="*/ 3357175 w 10044334"/>
              <a:gd name="connsiteY127" fmla="*/ 715077 h 933854"/>
              <a:gd name="connsiteX128" fmla="*/ 3371685 w 10044334"/>
              <a:gd name="connsiteY128" fmla="*/ 737029 h 933854"/>
              <a:gd name="connsiteX129" fmla="*/ 3398475 w 10044334"/>
              <a:gd name="connsiteY129" fmla="*/ 745586 h 933854"/>
              <a:gd name="connsiteX130" fmla="*/ 3468610 w 10044334"/>
              <a:gd name="connsiteY130" fmla="*/ 723262 h 933854"/>
              <a:gd name="connsiteX131" fmla="*/ 3533536 w 10044334"/>
              <a:gd name="connsiteY131" fmla="*/ 662615 h 933854"/>
              <a:gd name="connsiteX132" fmla="*/ 3545443 w 10044334"/>
              <a:gd name="connsiteY132" fmla="*/ 675637 h 933854"/>
              <a:gd name="connsiteX133" fmla="*/ 3371685 w 10044334"/>
              <a:gd name="connsiteY133" fmla="*/ 770143 h 933854"/>
              <a:gd name="connsiteX134" fmla="*/ 3230857 w 10044334"/>
              <a:gd name="connsiteY134" fmla="*/ 724937 h 933854"/>
              <a:gd name="connsiteX135" fmla="*/ 3174488 w 10044334"/>
              <a:gd name="connsiteY135" fmla="*/ 613129 h 933854"/>
              <a:gd name="connsiteX136" fmla="*/ 3231973 w 10044334"/>
              <a:gd name="connsiteY136" fmla="*/ 493509 h 933854"/>
              <a:gd name="connsiteX137" fmla="*/ 3375779 w 10044334"/>
              <a:gd name="connsiteY137" fmla="*/ 445326 h 933854"/>
              <a:gd name="connsiteX138" fmla="*/ 2197804 w 10044334"/>
              <a:gd name="connsiteY138" fmla="*/ 445326 h 933854"/>
              <a:gd name="connsiteX139" fmla="*/ 2354260 w 10044334"/>
              <a:gd name="connsiteY139" fmla="*/ 491834 h 933854"/>
              <a:gd name="connsiteX140" fmla="*/ 2412117 w 10044334"/>
              <a:gd name="connsiteY140" fmla="*/ 616106 h 933854"/>
              <a:gd name="connsiteX141" fmla="*/ 2353887 w 10044334"/>
              <a:gd name="connsiteY141" fmla="*/ 728285 h 933854"/>
              <a:gd name="connsiteX142" fmla="*/ 2197060 w 10044334"/>
              <a:gd name="connsiteY142" fmla="*/ 770143 h 933854"/>
              <a:gd name="connsiteX143" fmla="*/ 2042279 w 10044334"/>
              <a:gd name="connsiteY143" fmla="*/ 726797 h 933854"/>
              <a:gd name="connsiteX144" fmla="*/ 1983863 w 10044334"/>
              <a:gd name="connsiteY144" fmla="*/ 613129 h 933854"/>
              <a:gd name="connsiteX145" fmla="*/ 2042279 w 10044334"/>
              <a:gd name="connsiteY145" fmla="*/ 491462 h 933854"/>
              <a:gd name="connsiteX146" fmla="*/ 2197804 w 10044334"/>
              <a:gd name="connsiteY146" fmla="*/ 445326 h 933854"/>
              <a:gd name="connsiteX147" fmla="*/ 1826924 w 10044334"/>
              <a:gd name="connsiteY147" fmla="*/ 445326 h 933854"/>
              <a:gd name="connsiteX148" fmla="*/ 1921616 w 10044334"/>
              <a:gd name="connsiteY148" fmla="*/ 468766 h 933854"/>
              <a:gd name="connsiteX149" fmla="*/ 1955661 w 10044334"/>
              <a:gd name="connsiteY149" fmla="*/ 533134 h 933854"/>
              <a:gd name="connsiteX150" fmla="*/ 1938917 w 10044334"/>
              <a:gd name="connsiteY150" fmla="*/ 575736 h 933854"/>
              <a:gd name="connsiteX151" fmla="*/ 1895385 w 10044334"/>
              <a:gd name="connsiteY151" fmla="*/ 592293 h 933854"/>
              <a:gd name="connsiteX152" fmla="*/ 1851109 w 10044334"/>
              <a:gd name="connsiteY152" fmla="*/ 576294 h 933854"/>
              <a:gd name="connsiteX153" fmla="*/ 1833622 w 10044334"/>
              <a:gd name="connsiteY153" fmla="*/ 535367 h 933854"/>
              <a:gd name="connsiteX154" fmla="*/ 1848876 w 10044334"/>
              <a:gd name="connsiteY154" fmla="*/ 493695 h 933854"/>
              <a:gd name="connsiteX155" fmla="*/ 1885711 w 10044334"/>
              <a:gd name="connsiteY155" fmla="*/ 476580 h 933854"/>
              <a:gd name="connsiteX156" fmla="*/ 1904687 w 10044334"/>
              <a:gd name="connsiteY156" fmla="*/ 478812 h 933854"/>
              <a:gd name="connsiteX157" fmla="*/ 1906175 w 10044334"/>
              <a:gd name="connsiteY157" fmla="*/ 477324 h 933854"/>
              <a:gd name="connsiteX158" fmla="*/ 1842923 w 10044334"/>
              <a:gd name="connsiteY158" fmla="*/ 461325 h 933854"/>
              <a:gd name="connsiteX159" fmla="*/ 1810367 w 10044334"/>
              <a:gd name="connsiteY159" fmla="*/ 470999 h 933854"/>
              <a:gd name="connsiteX160" fmla="*/ 1801623 w 10044334"/>
              <a:gd name="connsiteY160" fmla="*/ 506345 h 933854"/>
              <a:gd name="connsiteX161" fmla="*/ 1801623 w 10044334"/>
              <a:gd name="connsiteY161" fmla="*/ 688288 h 933854"/>
              <a:gd name="connsiteX162" fmla="*/ 1810553 w 10044334"/>
              <a:gd name="connsiteY162" fmla="*/ 735913 h 933854"/>
              <a:gd name="connsiteX163" fmla="*/ 1846644 w 10044334"/>
              <a:gd name="connsiteY163" fmla="*/ 748563 h 933854"/>
              <a:gd name="connsiteX164" fmla="*/ 1899664 w 10044334"/>
              <a:gd name="connsiteY164" fmla="*/ 732750 h 933854"/>
              <a:gd name="connsiteX165" fmla="*/ 1947475 w 10044334"/>
              <a:gd name="connsiteY165" fmla="*/ 688288 h 933854"/>
              <a:gd name="connsiteX166" fmla="*/ 1960869 w 10044334"/>
              <a:gd name="connsiteY166" fmla="*/ 696845 h 933854"/>
              <a:gd name="connsiteX167" fmla="*/ 1898920 w 10044334"/>
              <a:gd name="connsiteY167" fmla="*/ 752842 h 933854"/>
              <a:gd name="connsiteX168" fmla="*/ 1813902 w 10044334"/>
              <a:gd name="connsiteY168" fmla="*/ 770143 h 933854"/>
              <a:gd name="connsiteX169" fmla="*/ 1674189 w 10044334"/>
              <a:gd name="connsiteY169" fmla="*/ 726611 h 933854"/>
              <a:gd name="connsiteX170" fmla="*/ 1621914 w 10044334"/>
              <a:gd name="connsiteY170" fmla="*/ 611641 h 933854"/>
              <a:gd name="connsiteX171" fmla="*/ 1679770 w 10044334"/>
              <a:gd name="connsiteY171" fmla="*/ 492393 h 933854"/>
              <a:gd name="connsiteX172" fmla="*/ 1826924 w 10044334"/>
              <a:gd name="connsiteY172" fmla="*/ 445326 h 933854"/>
              <a:gd name="connsiteX173" fmla="*/ 1137404 w 10044334"/>
              <a:gd name="connsiteY173" fmla="*/ 445326 h 933854"/>
              <a:gd name="connsiteX174" fmla="*/ 1253676 w 10044334"/>
              <a:gd name="connsiteY174" fmla="*/ 487928 h 933854"/>
              <a:gd name="connsiteX175" fmla="*/ 1313393 w 10044334"/>
              <a:gd name="connsiteY175" fmla="*/ 603828 h 933854"/>
              <a:gd name="connsiteX176" fmla="*/ 1115079 w 10044334"/>
              <a:gd name="connsiteY176" fmla="*/ 603828 h 933854"/>
              <a:gd name="connsiteX177" fmla="*/ 1115079 w 10044334"/>
              <a:gd name="connsiteY177" fmla="*/ 670056 h 933854"/>
              <a:gd name="connsiteX178" fmla="*/ 1118800 w 10044334"/>
              <a:gd name="connsiteY178" fmla="*/ 715077 h 933854"/>
              <a:gd name="connsiteX179" fmla="*/ 1133311 w 10044334"/>
              <a:gd name="connsiteY179" fmla="*/ 737029 h 933854"/>
              <a:gd name="connsiteX180" fmla="*/ 1160100 w 10044334"/>
              <a:gd name="connsiteY180" fmla="*/ 745586 h 933854"/>
              <a:gd name="connsiteX181" fmla="*/ 1230235 w 10044334"/>
              <a:gd name="connsiteY181" fmla="*/ 723262 h 933854"/>
              <a:gd name="connsiteX182" fmla="*/ 1295161 w 10044334"/>
              <a:gd name="connsiteY182" fmla="*/ 662615 h 933854"/>
              <a:gd name="connsiteX183" fmla="*/ 1307068 w 10044334"/>
              <a:gd name="connsiteY183" fmla="*/ 675637 h 933854"/>
              <a:gd name="connsiteX184" fmla="*/ 1133311 w 10044334"/>
              <a:gd name="connsiteY184" fmla="*/ 770143 h 933854"/>
              <a:gd name="connsiteX185" fmla="*/ 992482 w 10044334"/>
              <a:gd name="connsiteY185" fmla="*/ 724937 h 933854"/>
              <a:gd name="connsiteX186" fmla="*/ 936113 w 10044334"/>
              <a:gd name="connsiteY186" fmla="*/ 613129 h 933854"/>
              <a:gd name="connsiteX187" fmla="*/ 993598 w 10044334"/>
              <a:gd name="connsiteY187" fmla="*/ 493509 h 933854"/>
              <a:gd name="connsiteX188" fmla="*/ 1137404 w 10044334"/>
              <a:gd name="connsiteY188" fmla="*/ 445326 h 933854"/>
              <a:gd name="connsiteX189" fmla="*/ 6821744 w 10044334"/>
              <a:gd name="connsiteY189" fmla="*/ 440861 h 933854"/>
              <a:gd name="connsiteX190" fmla="*/ 6821744 w 10044334"/>
              <a:gd name="connsiteY190" fmla="*/ 744842 h 933854"/>
              <a:gd name="connsiteX191" fmla="*/ 6871230 w 10044334"/>
              <a:gd name="connsiteY191" fmla="*/ 744842 h 933854"/>
              <a:gd name="connsiteX192" fmla="*/ 6871230 w 10044334"/>
              <a:gd name="connsiteY192" fmla="*/ 760097 h 933854"/>
              <a:gd name="connsiteX193" fmla="*/ 6602223 w 10044334"/>
              <a:gd name="connsiteY193" fmla="*/ 760097 h 933854"/>
              <a:gd name="connsiteX194" fmla="*/ 6602223 w 10044334"/>
              <a:gd name="connsiteY194" fmla="*/ 744842 h 933854"/>
              <a:gd name="connsiteX195" fmla="*/ 6652825 w 10044334"/>
              <a:gd name="connsiteY195" fmla="*/ 744842 h 933854"/>
              <a:gd name="connsiteX196" fmla="*/ 6652825 w 10044334"/>
              <a:gd name="connsiteY196" fmla="*/ 465790 h 933854"/>
              <a:gd name="connsiteX197" fmla="*/ 6602223 w 10044334"/>
              <a:gd name="connsiteY197" fmla="*/ 465790 h 933854"/>
              <a:gd name="connsiteX198" fmla="*/ 6602223 w 10044334"/>
              <a:gd name="connsiteY198" fmla="*/ 450907 h 933854"/>
              <a:gd name="connsiteX199" fmla="*/ 6727983 w 10044334"/>
              <a:gd name="connsiteY199" fmla="*/ 450907 h 933854"/>
              <a:gd name="connsiteX200" fmla="*/ 6821744 w 10044334"/>
              <a:gd name="connsiteY200" fmla="*/ 440861 h 933854"/>
              <a:gd name="connsiteX201" fmla="*/ 5617874 w 10044334"/>
              <a:gd name="connsiteY201" fmla="*/ 440861 h 933854"/>
              <a:gd name="connsiteX202" fmla="*/ 5617874 w 10044334"/>
              <a:gd name="connsiteY202" fmla="*/ 491090 h 933854"/>
              <a:gd name="connsiteX203" fmla="*/ 5743634 w 10044334"/>
              <a:gd name="connsiteY203" fmla="*/ 445326 h 933854"/>
              <a:gd name="connsiteX204" fmla="*/ 5819722 w 10044334"/>
              <a:gd name="connsiteY204" fmla="*/ 467278 h 933854"/>
              <a:gd name="connsiteX205" fmla="*/ 5851906 w 10044334"/>
              <a:gd name="connsiteY205" fmla="*/ 544296 h 933854"/>
              <a:gd name="connsiteX206" fmla="*/ 5851906 w 10044334"/>
              <a:gd name="connsiteY206" fmla="*/ 744842 h 933854"/>
              <a:gd name="connsiteX207" fmla="*/ 5898415 w 10044334"/>
              <a:gd name="connsiteY207" fmla="*/ 744842 h 933854"/>
              <a:gd name="connsiteX208" fmla="*/ 5898415 w 10044334"/>
              <a:gd name="connsiteY208" fmla="*/ 760097 h 933854"/>
              <a:gd name="connsiteX209" fmla="*/ 5656569 w 10044334"/>
              <a:gd name="connsiteY209" fmla="*/ 760097 h 933854"/>
              <a:gd name="connsiteX210" fmla="*/ 5656569 w 10044334"/>
              <a:gd name="connsiteY210" fmla="*/ 744842 h 933854"/>
              <a:gd name="connsiteX211" fmla="*/ 5682614 w 10044334"/>
              <a:gd name="connsiteY211" fmla="*/ 744842 h 933854"/>
              <a:gd name="connsiteX212" fmla="*/ 5682614 w 10044334"/>
              <a:gd name="connsiteY212" fmla="*/ 526809 h 933854"/>
              <a:gd name="connsiteX213" fmla="*/ 5659918 w 10044334"/>
              <a:gd name="connsiteY213" fmla="*/ 488114 h 933854"/>
              <a:gd name="connsiteX214" fmla="*/ 5617874 w 10044334"/>
              <a:gd name="connsiteY214" fmla="*/ 509322 h 933854"/>
              <a:gd name="connsiteX215" fmla="*/ 5617874 w 10044334"/>
              <a:gd name="connsiteY215" fmla="*/ 744842 h 933854"/>
              <a:gd name="connsiteX216" fmla="*/ 5643919 w 10044334"/>
              <a:gd name="connsiteY216" fmla="*/ 744842 h 933854"/>
              <a:gd name="connsiteX217" fmla="*/ 5643919 w 10044334"/>
              <a:gd name="connsiteY217" fmla="*/ 760097 h 933854"/>
              <a:gd name="connsiteX218" fmla="*/ 5401329 w 10044334"/>
              <a:gd name="connsiteY218" fmla="*/ 760097 h 933854"/>
              <a:gd name="connsiteX219" fmla="*/ 5401329 w 10044334"/>
              <a:gd name="connsiteY219" fmla="*/ 744842 h 933854"/>
              <a:gd name="connsiteX220" fmla="*/ 5448582 w 10044334"/>
              <a:gd name="connsiteY220" fmla="*/ 744842 h 933854"/>
              <a:gd name="connsiteX221" fmla="*/ 5448582 w 10044334"/>
              <a:gd name="connsiteY221" fmla="*/ 465790 h 933854"/>
              <a:gd name="connsiteX222" fmla="*/ 5401329 w 10044334"/>
              <a:gd name="connsiteY222" fmla="*/ 465790 h 933854"/>
              <a:gd name="connsiteX223" fmla="*/ 5401329 w 10044334"/>
              <a:gd name="connsiteY223" fmla="*/ 450907 h 933854"/>
              <a:gd name="connsiteX224" fmla="*/ 5543088 w 10044334"/>
              <a:gd name="connsiteY224" fmla="*/ 450907 h 933854"/>
              <a:gd name="connsiteX225" fmla="*/ 5617874 w 10044334"/>
              <a:gd name="connsiteY225" fmla="*/ 440861 h 933854"/>
              <a:gd name="connsiteX226" fmla="*/ 2646074 w 10044334"/>
              <a:gd name="connsiteY226" fmla="*/ 440861 h 933854"/>
              <a:gd name="connsiteX227" fmla="*/ 2646074 w 10044334"/>
              <a:gd name="connsiteY227" fmla="*/ 493323 h 933854"/>
              <a:gd name="connsiteX228" fmla="*/ 2770346 w 10044334"/>
              <a:gd name="connsiteY228" fmla="*/ 445326 h 933854"/>
              <a:gd name="connsiteX229" fmla="*/ 2870804 w 10044334"/>
              <a:gd name="connsiteY229" fmla="*/ 493323 h 933854"/>
              <a:gd name="connsiteX230" fmla="*/ 2990611 w 10044334"/>
              <a:gd name="connsiteY230" fmla="*/ 445326 h 933854"/>
              <a:gd name="connsiteX231" fmla="*/ 3070234 w 10044334"/>
              <a:gd name="connsiteY231" fmla="*/ 467464 h 933854"/>
              <a:gd name="connsiteX232" fmla="*/ 3105581 w 10044334"/>
              <a:gd name="connsiteY232" fmla="*/ 547645 h 933854"/>
              <a:gd name="connsiteX233" fmla="*/ 3105581 w 10044334"/>
              <a:gd name="connsiteY233" fmla="*/ 744842 h 933854"/>
              <a:gd name="connsiteX234" fmla="*/ 3152090 w 10044334"/>
              <a:gd name="connsiteY234" fmla="*/ 744842 h 933854"/>
              <a:gd name="connsiteX235" fmla="*/ 3152090 w 10044334"/>
              <a:gd name="connsiteY235" fmla="*/ 760097 h 933854"/>
              <a:gd name="connsiteX236" fmla="*/ 2912105 w 10044334"/>
              <a:gd name="connsiteY236" fmla="*/ 760097 h 933854"/>
              <a:gd name="connsiteX237" fmla="*/ 2912105 w 10044334"/>
              <a:gd name="connsiteY237" fmla="*/ 744842 h 933854"/>
              <a:gd name="connsiteX238" fmla="*/ 2937777 w 10044334"/>
              <a:gd name="connsiteY238" fmla="*/ 744842 h 933854"/>
              <a:gd name="connsiteX239" fmla="*/ 2937777 w 10044334"/>
              <a:gd name="connsiteY239" fmla="*/ 528297 h 933854"/>
              <a:gd name="connsiteX240" fmla="*/ 2932569 w 10044334"/>
              <a:gd name="connsiteY240" fmla="*/ 496299 h 933854"/>
              <a:gd name="connsiteX241" fmla="*/ 2916569 w 10044334"/>
              <a:gd name="connsiteY241" fmla="*/ 488858 h 933854"/>
              <a:gd name="connsiteX242" fmla="*/ 2874525 w 10044334"/>
              <a:gd name="connsiteY242" fmla="*/ 511554 h 933854"/>
              <a:gd name="connsiteX243" fmla="*/ 2874525 w 10044334"/>
              <a:gd name="connsiteY243" fmla="*/ 744842 h 933854"/>
              <a:gd name="connsiteX244" fmla="*/ 2900571 w 10044334"/>
              <a:gd name="connsiteY244" fmla="*/ 744842 h 933854"/>
              <a:gd name="connsiteX245" fmla="*/ 2900571 w 10044334"/>
              <a:gd name="connsiteY245" fmla="*/ 760097 h 933854"/>
              <a:gd name="connsiteX246" fmla="*/ 2681793 w 10044334"/>
              <a:gd name="connsiteY246" fmla="*/ 760097 h 933854"/>
              <a:gd name="connsiteX247" fmla="*/ 2681793 w 10044334"/>
              <a:gd name="connsiteY247" fmla="*/ 744842 h 933854"/>
              <a:gd name="connsiteX248" fmla="*/ 2706350 w 10044334"/>
              <a:gd name="connsiteY248" fmla="*/ 744842 h 933854"/>
              <a:gd name="connsiteX249" fmla="*/ 2706350 w 10044334"/>
              <a:gd name="connsiteY249" fmla="*/ 524577 h 933854"/>
              <a:gd name="connsiteX250" fmla="*/ 2686258 w 10044334"/>
              <a:gd name="connsiteY250" fmla="*/ 489602 h 933854"/>
              <a:gd name="connsiteX251" fmla="*/ 2646074 w 10044334"/>
              <a:gd name="connsiteY251" fmla="*/ 511554 h 933854"/>
              <a:gd name="connsiteX252" fmla="*/ 2646074 w 10044334"/>
              <a:gd name="connsiteY252" fmla="*/ 744842 h 933854"/>
              <a:gd name="connsiteX253" fmla="*/ 2672119 w 10044334"/>
              <a:gd name="connsiteY253" fmla="*/ 744842 h 933854"/>
              <a:gd name="connsiteX254" fmla="*/ 2672119 w 10044334"/>
              <a:gd name="connsiteY254" fmla="*/ 760097 h 933854"/>
              <a:gd name="connsiteX255" fmla="*/ 2429529 w 10044334"/>
              <a:gd name="connsiteY255" fmla="*/ 760097 h 933854"/>
              <a:gd name="connsiteX256" fmla="*/ 2429529 w 10044334"/>
              <a:gd name="connsiteY256" fmla="*/ 744842 h 933854"/>
              <a:gd name="connsiteX257" fmla="*/ 2476782 w 10044334"/>
              <a:gd name="connsiteY257" fmla="*/ 744842 h 933854"/>
              <a:gd name="connsiteX258" fmla="*/ 2476782 w 10044334"/>
              <a:gd name="connsiteY258" fmla="*/ 465790 h 933854"/>
              <a:gd name="connsiteX259" fmla="*/ 2429529 w 10044334"/>
              <a:gd name="connsiteY259" fmla="*/ 465790 h 933854"/>
              <a:gd name="connsiteX260" fmla="*/ 2429529 w 10044334"/>
              <a:gd name="connsiteY260" fmla="*/ 450907 h 933854"/>
              <a:gd name="connsiteX261" fmla="*/ 2547103 w 10044334"/>
              <a:gd name="connsiteY261" fmla="*/ 450907 h 933854"/>
              <a:gd name="connsiteX262" fmla="*/ 2646074 w 10044334"/>
              <a:gd name="connsiteY262" fmla="*/ 440861 h 933854"/>
              <a:gd name="connsiteX263" fmla="*/ 9786773 w 10044334"/>
              <a:gd name="connsiteY263" fmla="*/ 433791 h 933854"/>
              <a:gd name="connsiteX264" fmla="*/ 9786773 w 10044334"/>
              <a:gd name="connsiteY264" fmla="*/ 569597 h 933854"/>
              <a:gd name="connsiteX265" fmla="*/ 9770774 w 10044334"/>
              <a:gd name="connsiteY265" fmla="*/ 569597 h 933854"/>
              <a:gd name="connsiteX266" fmla="*/ 9719428 w 10044334"/>
              <a:gd name="connsiteY266" fmla="*/ 486067 h 933854"/>
              <a:gd name="connsiteX267" fmla="*/ 9632735 w 10044334"/>
              <a:gd name="connsiteY267" fmla="*/ 459836 h 933854"/>
              <a:gd name="connsiteX268" fmla="*/ 9612272 w 10044334"/>
              <a:gd name="connsiteY268" fmla="*/ 465231 h 933854"/>
              <a:gd name="connsiteX269" fmla="*/ 9604458 w 10044334"/>
              <a:gd name="connsiteY269" fmla="*/ 478812 h 933854"/>
              <a:gd name="connsiteX270" fmla="*/ 9612644 w 10044334"/>
              <a:gd name="connsiteY270" fmla="*/ 494625 h 933854"/>
              <a:gd name="connsiteX271" fmla="*/ 9637572 w 10044334"/>
              <a:gd name="connsiteY271" fmla="*/ 509322 h 933854"/>
              <a:gd name="connsiteX272" fmla="*/ 9733939 w 10044334"/>
              <a:gd name="connsiteY272" fmla="*/ 560109 h 933854"/>
              <a:gd name="connsiteX273" fmla="*/ 9774122 w 10044334"/>
              <a:gd name="connsiteY273" fmla="*/ 587643 h 933854"/>
              <a:gd name="connsiteX274" fmla="*/ 9795888 w 10044334"/>
              <a:gd name="connsiteY274" fmla="*/ 619083 h 933854"/>
              <a:gd name="connsiteX275" fmla="*/ 9803516 w 10044334"/>
              <a:gd name="connsiteY275" fmla="*/ 659638 h 933854"/>
              <a:gd name="connsiteX276" fmla="*/ 9763704 w 10044334"/>
              <a:gd name="connsiteY276" fmla="*/ 740005 h 933854"/>
              <a:gd name="connsiteX277" fmla="*/ 9656548 w 10044334"/>
              <a:gd name="connsiteY277" fmla="*/ 770143 h 933854"/>
              <a:gd name="connsiteX278" fmla="*/ 9522975 w 10044334"/>
              <a:gd name="connsiteY278" fmla="*/ 734052 h 933854"/>
              <a:gd name="connsiteX279" fmla="*/ 9474233 w 10044334"/>
              <a:gd name="connsiteY279" fmla="*/ 772376 h 933854"/>
              <a:gd name="connsiteX280" fmla="*/ 9474233 w 10044334"/>
              <a:gd name="connsiteY280" fmla="*/ 629873 h 933854"/>
              <a:gd name="connsiteX281" fmla="*/ 9490233 w 10044334"/>
              <a:gd name="connsiteY281" fmla="*/ 629873 h 933854"/>
              <a:gd name="connsiteX282" fmla="*/ 9536927 w 10044334"/>
              <a:gd name="connsiteY282" fmla="*/ 714147 h 933854"/>
              <a:gd name="connsiteX283" fmla="*/ 9639805 w 10044334"/>
              <a:gd name="connsiteY283" fmla="*/ 745586 h 933854"/>
              <a:gd name="connsiteX284" fmla="*/ 9673291 w 10044334"/>
              <a:gd name="connsiteY284" fmla="*/ 720658 h 933854"/>
              <a:gd name="connsiteX285" fmla="*/ 9666408 w 10044334"/>
              <a:gd name="connsiteY285" fmla="*/ 703729 h 933854"/>
              <a:gd name="connsiteX286" fmla="*/ 9642037 w 10044334"/>
              <a:gd name="connsiteY286" fmla="*/ 691636 h 933854"/>
              <a:gd name="connsiteX287" fmla="*/ 9513301 w 10044334"/>
              <a:gd name="connsiteY287" fmla="*/ 626710 h 933854"/>
              <a:gd name="connsiteX288" fmla="*/ 9476466 w 10044334"/>
              <a:gd name="connsiteY288" fmla="*/ 554342 h 933854"/>
              <a:gd name="connsiteX289" fmla="*/ 9517208 w 10044334"/>
              <a:gd name="connsiteY289" fmla="*/ 469696 h 933854"/>
              <a:gd name="connsiteX290" fmla="*/ 9620457 w 10044334"/>
              <a:gd name="connsiteY290" fmla="*/ 436396 h 933854"/>
              <a:gd name="connsiteX291" fmla="*/ 9729474 w 10044334"/>
              <a:gd name="connsiteY291" fmla="*/ 467650 h 933854"/>
              <a:gd name="connsiteX292" fmla="*/ 9424823 w 10044334"/>
              <a:gd name="connsiteY292" fmla="*/ 433791 h 933854"/>
              <a:gd name="connsiteX293" fmla="*/ 9424823 w 10044334"/>
              <a:gd name="connsiteY293" fmla="*/ 569597 h 933854"/>
              <a:gd name="connsiteX294" fmla="*/ 9408824 w 10044334"/>
              <a:gd name="connsiteY294" fmla="*/ 569597 h 933854"/>
              <a:gd name="connsiteX295" fmla="*/ 9357478 w 10044334"/>
              <a:gd name="connsiteY295" fmla="*/ 486067 h 933854"/>
              <a:gd name="connsiteX296" fmla="*/ 9270785 w 10044334"/>
              <a:gd name="connsiteY296" fmla="*/ 459836 h 933854"/>
              <a:gd name="connsiteX297" fmla="*/ 9250322 w 10044334"/>
              <a:gd name="connsiteY297" fmla="*/ 465231 h 933854"/>
              <a:gd name="connsiteX298" fmla="*/ 9242508 w 10044334"/>
              <a:gd name="connsiteY298" fmla="*/ 478812 h 933854"/>
              <a:gd name="connsiteX299" fmla="*/ 9250694 w 10044334"/>
              <a:gd name="connsiteY299" fmla="*/ 494625 h 933854"/>
              <a:gd name="connsiteX300" fmla="*/ 9275622 w 10044334"/>
              <a:gd name="connsiteY300" fmla="*/ 509322 h 933854"/>
              <a:gd name="connsiteX301" fmla="*/ 9371989 w 10044334"/>
              <a:gd name="connsiteY301" fmla="*/ 560109 h 933854"/>
              <a:gd name="connsiteX302" fmla="*/ 9412172 w 10044334"/>
              <a:gd name="connsiteY302" fmla="*/ 587643 h 933854"/>
              <a:gd name="connsiteX303" fmla="*/ 9433938 w 10044334"/>
              <a:gd name="connsiteY303" fmla="*/ 619083 h 933854"/>
              <a:gd name="connsiteX304" fmla="*/ 9441566 w 10044334"/>
              <a:gd name="connsiteY304" fmla="*/ 659638 h 933854"/>
              <a:gd name="connsiteX305" fmla="*/ 9401754 w 10044334"/>
              <a:gd name="connsiteY305" fmla="*/ 740005 h 933854"/>
              <a:gd name="connsiteX306" fmla="*/ 9294598 w 10044334"/>
              <a:gd name="connsiteY306" fmla="*/ 770143 h 933854"/>
              <a:gd name="connsiteX307" fmla="*/ 9161025 w 10044334"/>
              <a:gd name="connsiteY307" fmla="*/ 734052 h 933854"/>
              <a:gd name="connsiteX308" fmla="*/ 9112283 w 10044334"/>
              <a:gd name="connsiteY308" fmla="*/ 772376 h 933854"/>
              <a:gd name="connsiteX309" fmla="*/ 9112283 w 10044334"/>
              <a:gd name="connsiteY309" fmla="*/ 629873 h 933854"/>
              <a:gd name="connsiteX310" fmla="*/ 9128283 w 10044334"/>
              <a:gd name="connsiteY310" fmla="*/ 629873 h 933854"/>
              <a:gd name="connsiteX311" fmla="*/ 9174977 w 10044334"/>
              <a:gd name="connsiteY311" fmla="*/ 714147 h 933854"/>
              <a:gd name="connsiteX312" fmla="*/ 9277855 w 10044334"/>
              <a:gd name="connsiteY312" fmla="*/ 745586 h 933854"/>
              <a:gd name="connsiteX313" fmla="*/ 9311341 w 10044334"/>
              <a:gd name="connsiteY313" fmla="*/ 720658 h 933854"/>
              <a:gd name="connsiteX314" fmla="*/ 9304458 w 10044334"/>
              <a:gd name="connsiteY314" fmla="*/ 703729 h 933854"/>
              <a:gd name="connsiteX315" fmla="*/ 9280087 w 10044334"/>
              <a:gd name="connsiteY315" fmla="*/ 691636 h 933854"/>
              <a:gd name="connsiteX316" fmla="*/ 9151351 w 10044334"/>
              <a:gd name="connsiteY316" fmla="*/ 626710 h 933854"/>
              <a:gd name="connsiteX317" fmla="*/ 9114516 w 10044334"/>
              <a:gd name="connsiteY317" fmla="*/ 554342 h 933854"/>
              <a:gd name="connsiteX318" fmla="*/ 9155258 w 10044334"/>
              <a:gd name="connsiteY318" fmla="*/ 469696 h 933854"/>
              <a:gd name="connsiteX319" fmla="*/ 9258507 w 10044334"/>
              <a:gd name="connsiteY319" fmla="*/ 436396 h 933854"/>
              <a:gd name="connsiteX320" fmla="*/ 9367524 w 10044334"/>
              <a:gd name="connsiteY320" fmla="*/ 467650 h 933854"/>
              <a:gd name="connsiteX321" fmla="*/ 7205498 w 10044334"/>
              <a:gd name="connsiteY321" fmla="*/ 433791 h 933854"/>
              <a:gd name="connsiteX322" fmla="*/ 7205498 w 10044334"/>
              <a:gd name="connsiteY322" fmla="*/ 569597 h 933854"/>
              <a:gd name="connsiteX323" fmla="*/ 7189499 w 10044334"/>
              <a:gd name="connsiteY323" fmla="*/ 569597 h 933854"/>
              <a:gd name="connsiteX324" fmla="*/ 7138153 w 10044334"/>
              <a:gd name="connsiteY324" fmla="*/ 486067 h 933854"/>
              <a:gd name="connsiteX325" fmla="*/ 7051461 w 10044334"/>
              <a:gd name="connsiteY325" fmla="*/ 459836 h 933854"/>
              <a:gd name="connsiteX326" fmla="*/ 7030997 w 10044334"/>
              <a:gd name="connsiteY326" fmla="*/ 465231 h 933854"/>
              <a:gd name="connsiteX327" fmla="*/ 7023183 w 10044334"/>
              <a:gd name="connsiteY327" fmla="*/ 478812 h 933854"/>
              <a:gd name="connsiteX328" fmla="*/ 7031369 w 10044334"/>
              <a:gd name="connsiteY328" fmla="*/ 494625 h 933854"/>
              <a:gd name="connsiteX329" fmla="*/ 7056298 w 10044334"/>
              <a:gd name="connsiteY329" fmla="*/ 509322 h 933854"/>
              <a:gd name="connsiteX330" fmla="*/ 7152664 w 10044334"/>
              <a:gd name="connsiteY330" fmla="*/ 560109 h 933854"/>
              <a:gd name="connsiteX331" fmla="*/ 7192847 w 10044334"/>
              <a:gd name="connsiteY331" fmla="*/ 587643 h 933854"/>
              <a:gd name="connsiteX332" fmla="*/ 7214614 w 10044334"/>
              <a:gd name="connsiteY332" fmla="*/ 619083 h 933854"/>
              <a:gd name="connsiteX333" fmla="*/ 7222241 w 10044334"/>
              <a:gd name="connsiteY333" fmla="*/ 659638 h 933854"/>
              <a:gd name="connsiteX334" fmla="*/ 7182429 w 10044334"/>
              <a:gd name="connsiteY334" fmla="*/ 740005 h 933854"/>
              <a:gd name="connsiteX335" fmla="*/ 7075273 w 10044334"/>
              <a:gd name="connsiteY335" fmla="*/ 770143 h 933854"/>
              <a:gd name="connsiteX336" fmla="*/ 6941700 w 10044334"/>
              <a:gd name="connsiteY336" fmla="*/ 734052 h 933854"/>
              <a:gd name="connsiteX337" fmla="*/ 6892959 w 10044334"/>
              <a:gd name="connsiteY337" fmla="*/ 772376 h 933854"/>
              <a:gd name="connsiteX338" fmla="*/ 6892959 w 10044334"/>
              <a:gd name="connsiteY338" fmla="*/ 629873 h 933854"/>
              <a:gd name="connsiteX339" fmla="*/ 6908958 w 10044334"/>
              <a:gd name="connsiteY339" fmla="*/ 629873 h 933854"/>
              <a:gd name="connsiteX340" fmla="*/ 6955653 w 10044334"/>
              <a:gd name="connsiteY340" fmla="*/ 714147 h 933854"/>
              <a:gd name="connsiteX341" fmla="*/ 7058530 w 10044334"/>
              <a:gd name="connsiteY341" fmla="*/ 745586 h 933854"/>
              <a:gd name="connsiteX342" fmla="*/ 7092016 w 10044334"/>
              <a:gd name="connsiteY342" fmla="*/ 720658 h 933854"/>
              <a:gd name="connsiteX343" fmla="*/ 7085133 w 10044334"/>
              <a:gd name="connsiteY343" fmla="*/ 703729 h 933854"/>
              <a:gd name="connsiteX344" fmla="*/ 7060762 w 10044334"/>
              <a:gd name="connsiteY344" fmla="*/ 691636 h 933854"/>
              <a:gd name="connsiteX345" fmla="*/ 6932026 w 10044334"/>
              <a:gd name="connsiteY345" fmla="*/ 626710 h 933854"/>
              <a:gd name="connsiteX346" fmla="*/ 6895191 w 10044334"/>
              <a:gd name="connsiteY346" fmla="*/ 554342 h 933854"/>
              <a:gd name="connsiteX347" fmla="*/ 6935933 w 10044334"/>
              <a:gd name="connsiteY347" fmla="*/ 469696 h 933854"/>
              <a:gd name="connsiteX348" fmla="*/ 7039182 w 10044334"/>
              <a:gd name="connsiteY348" fmla="*/ 436396 h 933854"/>
              <a:gd name="connsiteX349" fmla="*/ 7148199 w 10044334"/>
              <a:gd name="connsiteY349" fmla="*/ 467650 h 933854"/>
              <a:gd name="connsiteX350" fmla="*/ 6234692 w 10044334"/>
              <a:gd name="connsiteY350" fmla="*/ 372400 h 933854"/>
              <a:gd name="connsiteX351" fmla="*/ 6266504 w 10044334"/>
              <a:gd name="connsiteY351" fmla="*/ 383748 h 933854"/>
              <a:gd name="connsiteX352" fmla="*/ 6278968 w 10044334"/>
              <a:gd name="connsiteY352" fmla="*/ 413328 h 933854"/>
              <a:gd name="connsiteX353" fmla="*/ 6266504 w 10044334"/>
              <a:gd name="connsiteY353" fmla="*/ 443279 h 933854"/>
              <a:gd name="connsiteX354" fmla="*/ 6235436 w 10044334"/>
              <a:gd name="connsiteY354" fmla="*/ 455372 h 933854"/>
              <a:gd name="connsiteX355" fmla="*/ 6206043 w 10044334"/>
              <a:gd name="connsiteY355" fmla="*/ 444768 h 933854"/>
              <a:gd name="connsiteX356" fmla="*/ 6194880 w 10044334"/>
              <a:gd name="connsiteY356" fmla="*/ 417048 h 933854"/>
              <a:gd name="connsiteX357" fmla="*/ 6197485 w 10044334"/>
              <a:gd name="connsiteY357" fmla="*/ 405142 h 933854"/>
              <a:gd name="connsiteX358" fmla="*/ 6195997 w 10044334"/>
              <a:gd name="connsiteY358" fmla="*/ 403654 h 933854"/>
              <a:gd name="connsiteX359" fmla="*/ 6162138 w 10044334"/>
              <a:gd name="connsiteY359" fmla="*/ 453139 h 933854"/>
              <a:gd name="connsiteX360" fmla="*/ 6293479 w 10044334"/>
              <a:gd name="connsiteY360" fmla="*/ 562900 h 933854"/>
              <a:gd name="connsiteX361" fmla="*/ 6237296 w 10044334"/>
              <a:gd name="connsiteY361" fmla="*/ 642523 h 933854"/>
              <a:gd name="connsiteX362" fmla="*/ 6110420 w 10044334"/>
              <a:gd name="connsiteY362" fmla="*/ 667824 h 933854"/>
              <a:gd name="connsiteX363" fmla="*/ 6015170 w 10044334"/>
              <a:gd name="connsiteY363" fmla="*/ 654801 h 933854"/>
              <a:gd name="connsiteX364" fmla="*/ 5996939 w 10044334"/>
              <a:gd name="connsiteY364" fmla="*/ 676381 h 933854"/>
              <a:gd name="connsiteX365" fmla="*/ 6049401 w 10044334"/>
              <a:gd name="connsiteY365" fmla="*/ 696845 h 933854"/>
              <a:gd name="connsiteX366" fmla="*/ 6077678 w 10044334"/>
              <a:gd name="connsiteY366" fmla="*/ 696845 h 933854"/>
              <a:gd name="connsiteX367" fmla="*/ 6121955 w 10044334"/>
              <a:gd name="connsiteY367" fmla="*/ 696101 h 933854"/>
              <a:gd name="connsiteX368" fmla="*/ 6158418 w 10044334"/>
              <a:gd name="connsiteY368" fmla="*/ 696101 h 933854"/>
              <a:gd name="connsiteX369" fmla="*/ 6297944 w 10044334"/>
              <a:gd name="connsiteY369" fmla="*/ 800653 h 933854"/>
              <a:gd name="connsiteX370" fmla="*/ 6241203 w 10044334"/>
              <a:gd name="connsiteY370" fmla="*/ 897949 h 933854"/>
              <a:gd name="connsiteX371" fmla="*/ 6200315 w 10044334"/>
              <a:gd name="connsiteY371" fmla="*/ 914401 h 933854"/>
              <a:gd name="connsiteX372" fmla="*/ 6113955 w 10044334"/>
              <a:gd name="connsiteY372" fmla="*/ 914401 h 933854"/>
              <a:gd name="connsiteX373" fmla="*/ 6177393 w 10044334"/>
              <a:gd name="connsiteY373" fmla="*/ 903530 h 933854"/>
              <a:gd name="connsiteX374" fmla="*/ 6205670 w 10044334"/>
              <a:gd name="connsiteY374" fmla="*/ 866137 h 933854"/>
              <a:gd name="connsiteX375" fmla="*/ 6192090 w 10044334"/>
              <a:gd name="connsiteY375" fmla="*/ 838790 h 933854"/>
              <a:gd name="connsiteX376" fmla="*/ 6124931 w 10044334"/>
              <a:gd name="connsiteY376" fmla="*/ 827814 h 933854"/>
              <a:gd name="connsiteX377" fmla="*/ 6028193 w 10044334"/>
              <a:gd name="connsiteY377" fmla="*/ 831907 h 933854"/>
              <a:gd name="connsiteX378" fmla="*/ 5952663 w 10044334"/>
              <a:gd name="connsiteY378" fmla="*/ 811071 h 933854"/>
              <a:gd name="connsiteX379" fmla="*/ 5945965 w 10044334"/>
              <a:gd name="connsiteY379" fmla="*/ 836372 h 933854"/>
              <a:gd name="connsiteX380" fmla="*/ 5988567 w 10044334"/>
              <a:gd name="connsiteY380" fmla="*/ 894042 h 933854"/>
              <a:gd name="connsiteX381" fmla="*/ 6037262 w 10044334"/>
              <a:gd name="connsiteY381" fmla="*/ 911344 h 933854"/>
              <a:gd name="connsiteX382" fmla="*/ 6069537 w 10044334"/>
              <a:gd name="connsiteY382" fmla="*/ 914401 h 933854"/>
              <a:gd name="connsiteX383" fmla="*/ 5981951 w 10044334"/>
              <a:gd name="connsiteY383" fmla="*/ 914401 h 933854"/>
              <a:gd name="connsiteX384" fmla="*/ 5968290 w 10044334"/>
              <a:gd name="connsiteY384" fmla="*/ 909669 h 933854"/>
              <a:gd name="connsiteX385" fmla="*/ 5922897 w 10044334"/>
              <a:gd name="connsiteY385" fmla="*/ 847906 h 933854"/>
              <a:gd name="connsiteX386" fmla="*/ 5942245 w 10044334"/>
              <a:gd name="connsiteY386" fmla="*/ 802141 h 933854"/>
              <a:gd name="connsiteX387" fmla="*/ 5921409 w 10044334"/>
              <a:gd name="connsiteY387" fmla="*/ 750051 h 933854"/>
              <a:gd name="connsiteX388" fmla="*/ 5998427 w 10044334"/>
              <a:gd name="connsiteY388" fmla="*/ 650336 h 933854"/>
              <a:gd name="connsiteX389" fmla="*/ 5916200 w 10044334"/>
              <a:gd name="connsiteY389" fmla="*/ 558807 h 933854"/>
              <a:gd name="connsiteX390" fmla="*/ 5964383 w 10044334"/>
              <a:gd name="connsiteY390" fmla="*/ 477138 h 933854"/>
              <a:gd name="connsiteX391" fmla="*/ 6093677 w 10044334"/>
              <a:gd name="connsiteY391" fmla="*/ 445326 h 933854"/>
              <a:gd name="connsiteX392" fmla="*/ 6148744 w 10044334"/>
              <a:gd name="connsiteY392" fmla="*/ 450907 h 933854"/>
              <a:gd name="connsiteX393" fmla="*/ 6183346 w 10044334"/>
              <a:gd name="connsiteY393" fmla="*/ 393608 h 933854"/>
              <a:gd name="connsiteX394" fmla="*/ 6234692 w 10044334"/>
              <a:gd name="connsiteY394" fmla="*/ 372400 h 933854"/>
              <a:gd name="connsiteX395" fmla="*/ 4017004 w 10044334"/>
              <a:gd name="connsiteY395" fmla="*/ 299102 h 933854"/>
              <a:gd name="connsiteX396" fmla="*/ 4033747 w 10044334"/>
              <a:gd name="connsiteY396" fmla="*/ 299102 h 933854"/>
              <a:gd name="connsiteX397" fmla="*/ 4033747 w 10044334"/>
              <a:gd name="connsiteY397" fmla="*/ 450907 h 933854"/>
              <a:gd name="connsiteX398" fmla="*/ 4083233 w 10044334"/>
              <a:gd name="connsiteY398" fmla="*/ 450907 h 933854"/>
              <a:gd name="connsiteX399" fmla="*/ 4083233 w 10044334"/>
              <a:gd name="connsiteY399" fmla="*/ 465790 h 933854"/>
              <a:gd name="connsiteX400" fmla="*/ 4033747 w 10044334"/>
              <a:gd name="connsiteY400" fmla="*/ 465790 h 933854"/>
              <a:gd name="connsiteX401" fmla="*/ 4033747 w 10044334"/>
              <a:gd name="connsiteY401" fmla="*/ 668568 h 933854"/>
              <a:gd name="connsiteX402" fmla="*/ 4036538 w 10044334"/>
              <a:gd name="connsiteY402" fmla="*/ 702054 h 933854"/>
              <a:gd name="connsiteX403" fmla="*/ 4046770 w 10044334"/>
              <a:gd name="connsiteY403" fmla="*/ 709124 h 933854"/>
              <a:gd name="connsiteX404" fmla="*/ 4088442 w 10044334"/>
              <a:gd name="connsiteY404" fmla="*/ 645872 h 933854"/>
              <a:gd name="connsiteX405" fmla="*/ 4108162 w 10044334"/>
              <a:gd name="connsiteY405" fmla="*/ 650336 h 933854"/>
              <a:gd name="connsiteX406" fmla="*/ 4051049 w 10044334"/>
              <a:gd name="connsiteY406" fmla="*/ 742796 h 933854"/>
              <a:gd name="connsiteX407" fmla="*/ 3969751 w 10044334"/>
              <a:gd name="connsiteY407" fmla="*/ 763818 h 933854"/>
              <a:gd name="connsiteX408" fmla="*/ 3864455 w 10044334"/>
              <a:gd name="connsiteY408" fmla="*/ 682334 h 933854"/>
              <a:gd name="connsiteX409" fmla="*/ 3864455 w 10044334"/>
              <a:gd name="connsiteY409" fmla="*/ 465790 h 933854"/>
              <a:gd name="connsiteX410" fmla="*/ 3827248 w 10044334"/>
              <a:gd name="connsiteY410" fmla="*/ 465790 h 933854"/>
              <a:gd name="connsiteX411" fmla="*/ 3827248 w 10044334"/>
              <a:gd name="connsiteY411" fmla="*/ 450907 h 933854"/>
              <a:gd name="connsiteX412" fmla="*/ 3948730 w 10044334"/>
              <a:gd name="connsiteY412" fmla="*/ 394724 h 933854"/>
              <a:gd name="connsiteX413" fmla="*/ 4017004 w 10044334"/>
              <a:gd name="connsiteY413" fmla="*/ 299102 h 933854"/>
              <a:gd name="connsiteX414" fmla="*/ 4850665 w 10044334"/>
              <a:gd name="connsiteY414" fmla="*/ 261151 h 933854"/>
              <a:gd name="connsiteX415" fmla="*/ 5332124 w 10044334"/>
              <a:gd name="connsiteY415" fmla="*/ 261151 h 933854"/>
              <a:gd name="connsiteX416" fmla="*/ 5332124 w 10044334"/>
              <a:gd name="connsiteY416" fmla="*/ 417792 h 933854"/>
              <a:gd name="connsiteX417" fmla="*/ 5315381 w 10044334"/>
              <a:gd name="connsiteY417" fmla="*/ 417792 h 933854"/>
              <a:gd name="connsiteX418" fmla="*/ 5268686 w 10044334"/>
              <a:gd name="connsiteY418" fmla="*/ 321798 h 933854"/>
              <a:gd name="connsiteX419" fmla="*/ 5133810 w 10044334"/>
              <a:gd name="connsiteY419" fmla="*/ 278638 h 933854"/>
              <a:gd name="connsiteX420" fmla="*/ 5124881 w 10044334"/>
              <a:gd name="connsiteY420" fmla="*/ 278638 h 933854"/>
              <a:gd name="connsiteX421" fmla="*/ 5124881 w 10044334"/>
              <a:gd name="connsiteY421" fmla="*/ 494811 h 933854"/>
              <a:gd name="connsiteX422" fmla="*/ 5140136 w 10044334"/>
              <a:gd name="connsiteY422" fmla="*/ 494811 h 933854"/>
              <a:gd name="connsiteX423" fmla="*/ 5200783 w 10044334"/>
              <a:gd name="connsiteY423" fmla="*/ 467836 h 933854"/>
              <a:gd name="connsiteX424" fmla="*/ 5227572 w 10044334"/>
              <a:gd name="connsiteY424" fmla="*/ 377609 h 933854"/>
              <a:gd name="connsiteX425" fmla="*/ 5243571 w 10044334"/>
              <a:gd name="connsiteY425" fmla="*/ 377609 h 933854"/>
              <a:gd name="connsiteX426" fmla="*/ 5243571 w 10044334"/>
              <a:gd name="connsiteY426" fmla="*/ 626152 h 933854"/>
              <a:gd name="connsiteX427" fmla="*/ 5227572 w 10044334"/>
              <a:gd name="connsiteY427" fmla="*/ 626152 h 933854"/>
              <a:gd name="connsiteX428" fmla="*/ 5202085 w 10044334"/>
              <a:gd name="connsiteY428" fmla="*/ 542250 h 933854"/>
              <a:gd name="connsiteX429" fmla="*/ 5140136 w 10044334"/>
              <a:gd name="connsiteY429" fmla="*/ 512298 h 933854"/>
              <a:gd name="connsiteX430" fmla="*/ 5124881 w 10044334"/>
              <a:gd name="connsiteY430" fmla="*/ 512298 h 933854"/>
              <a:gd name="connsiteX431" fmla="*/ 5124881 w 10044334"/>
              <a:gd name="connsiteY431" fmla="*/ 742610 h 933854"/>
              <a:gd name="connsiteX432" fmla="*/ 5261430 w 10044334"/>
              <a:gd name="connsiteY432" fmla="*/ 697961 h 933854"/>
              <a:gd name="connsiteX433" fmla="*/ 5332124 w 10044334"/>
              <a:gd name="connsiteY433" fmla="*/ 575550 h 933854"/>
              <a:gd name="connsiteX434" fmla="*/ 5348123 w 10044334"/>
              <a:gd name="connsiteY434" fmla="*/ 575550 h 933854"/>
              <a:gd name="connsiteX435" fmla="*/ 5348123 w 10044334"/>
              <a:gd name="connsiteY435" fmla="*/ 760097 h 933854"/>
              <a:gd name="connsiteX436" fmla="*/ 4850665 w 10044334"/>
              <a:gd name="connsiteY436" fmla="*/ 760097 h 933854"/>
              <a:gd name="connsiteX437" fmla="*/ 4850665 w 10044334"/>
              <a:gd name="connsiteY437" fmla="*/ 742610 h 933854"/>
              <a:gd name="connsiteX438" fmla="*/ 4907592 w 10044334"/>
              <a:gd name="connsiteY438" fmla="*/ 742610 h 933854"/>
              <a:gd name="connsiteX439" fmla="*/ 4907592 w 10044334"/>
              <a:gd name="connsiteY439" fmla="*/ 278638 h 933854"/>
              <a:gd name="connsiteX440" fmla="*/ 4850665 w 10044334"/>
              <a:gd name="connsiteY440" fmla="*/ 278638 h 933854"/>
              <a:gd name="connsiteX441" fmla="*/ 95904 w 10044334"/>
              <a:gd name="connsiteY441" fmla="*/ 261151 h 933854"/>
              <a:gd name="connsiteX442" fmla="*/ 396909 w 10044334"/>
              <a:gd name="connsiteY442" fmla="*/ 261151 h 933854"/>
              <a:gd name="connsiteX443" fmla="*/ 396909 w 10044334"/>
              <a:gd name="connsiteY443" fmla="*/ 278638 h 933854"/>
              <a:gd name="connsiteX444" fmla="*/ 361190 w 10044334"/>
              <a:gd name="connsiteY444" fmla="*/ 278638 h 933854"/>
              <a:gd name="connsiteX445" fmla="*/ 475416 w 10044334"/>
              <a:gd name="connsiteY445" fmla="*/ 600107 h 933854"/>
              <a:gd name="connsiteX446" fmla="*/ 521925 w 10044334"/>
              <a:gd name="connsiteY446" fmla="*/ 500392 h 933854"/>
              <a:gd name="connsiteX447" fmla="*/ 447883 w 10044334"/>
              <a:gd name="connsiteY447" fmla="*/ 278638 h 933854"/>
              <a:gd name="connsiteX448" fmla="*/ 412164 w 10044334"/>
              <a:gd name="connsiteY448" fmla="*/ 278638 h 933854"/>
              <a:gd name="connsiteX449" fmla="*/ 412164 w 10044334"/>
              <a:gd name="connsiteY449" fmla="*/ 261151 h 933854"/>
              <a:gd name="connsiteX450" fmla="*/ 715401 w 10044334"/>
              <a:gd name="connsiteY450" fmla="*/ 261151 h 933854"/>
              <a:gd name="connsiteX451" fmla="*/ 715401 w 10044334"/>
              <a:gd name="connsiteY451" fmla="*/ 278638 h 933854"/>
              <a:gd name="connsiteX452" fmla="*/ 674474 w 10044334"/>
              <a:gd name="connsiteY452" fmla="*/ 278638 h 933854"/>
              <a:gd name="connsiteX453" fmla="*/ 777909 w 10044334"/>
              <a:gd name="connsiteY453" fmla="*/ 587829 h 933854"/>
              <a:gd name="connsiteX454" fmla="*/ 861811 w 10044334"/>
              <a:gd name="connsiteY454" fmla="*/ 385980 h 933854"/>
              <a:gd name="connsiteX455" fmla="*/ 867206 w 10044334"/>
              <a:gd name="connsiteY455" fmla="*/ 347099 h 933854"/>
              <a:gd name="connsiteX456" fmla="*/ 853998 w 10044334"/>
              <a:gd name="connsiteY456" fmla="*/ 298544 h 933854"/>
              <a:gd name="connsiteX457" fmla="*/ 803210 w 10044334"/>
              <a:gd name="connsiteY457" fmla="*/ 278638 h 933854"/>
              <a:gd name="connsiteX458" fmla="*/ 803210 w 10044334"/>
              <a:gd name="connsiteY458" fmla="*/ 261151 h 933854"/>
              <a:gd name="connsiteX459" fmla="*/ 979199 w 10044334"/>
              <a:gd name="connsiteY459" fmla="*/ 261151 h 933854"/>
              <a:gd name="connsiteX460" fmla="*/ 979199 w 10044334"/>
              <a:gd name="connsiteY460" fmla="*/ 278638 h 933854"/>
              <a:gd name="connsiteX461" fmla="*/ 880973 w 10044334"/>
              <a:gd name="connsiteY461" fmla="*/ 409607 h 933854"/>
              <a:gd name="connsiteX462" fmla="*/ 730656 w 10044334"/>
              <a:gd name="connsiteY462" fmla="*/ 760097 h 933854"/>
              <a:gd name="connsiteX463" fmla="*/ 609733 w 10044334"/>
              <a:gd name="connsiteY463" fmla="*/ 760097 h 933854"/>
              <a:gd name="connsiteX464" fmla="*/ 531971 w 10044334"/>
              <a:gd name="connsiteY464" fmla="*/ 526065 h 933854"/>
              <a:gd name="connsiteX465" fmla="*/ 422954 w 10044334"/>
              <a:gd name="connsiteY465" fmla="*/ 760097 h 933854"/>
              <a:gd name="connsiteX466" fmla="*/ 304636 w 10044334"/>
              <a:gd name="connsiteY466" fmla="*/ 760097 h 933854"/>
              <a:gd name="connsiteX467" fmla="*/ 134972 w 10044334"/>
              <a:gd name="connsiteY467" fmla="*/ 278638 h 933854"/>
              <a:gd name="connsiteX468" fmla="*/ 95904 w 10044334"/>
              <a:gd name="connsiteY468" fmla="*/ 278638 h 933854"/>
              <a:gd name="connsiteX469" fmla="*/ 8580149 w 10044334"/>
              <a:gd name="connsiteY469" fmla="*/ 251849 h 933854"/>
              <a:gd name="connsiteX470" fmla="*/ 8580149 w 10044334"/>
              <a:gd name="connsiteY470" fmla="*/ 744842 h 933854"/>
              <a:gd name="connsiteX471" fmla="*/ 8628146 w 10044334"/>
              <a:gd name="connsiteY471" fmla="*/ 744842 h 933854"/>
              <a:gd name="connsiteX472" fmla="*/ 8628146 w 10044334"/>
              <a:gd name="connsiteY472" fmla="*/ 760097 h 933854"/>
              <a:gd name="connsiteX473" fmla="*/ 8364348 w 10044334"/>
              <a:gd name="connsiteY473" fmla="*/ 760097 h 933854"/>
              <a:gd name="connsiteX474" fmla="*/ 8364348 w 10044334"/>
              <a:gd name="connsiteY474" fmla="*/ 744842 h 933854"/>
              <a:gd name="connsiteX475" fmla="*/ 8410857 w 10044334"/>
              <a:gd name="connsiteY475" fmla="*/ 744842 h 933854"/>
              <a:gd name="connsiteX476" fmla="*/ 8410857 w 10044334"/>
              <a:gd name="connsiteY476" fmla="*/ 276406 h 933854"/>
              <a:gd name="connsiteX477" fmla="*/ 8364348 w 10044334"/>
              <a:gd name="connsiteY477" fmla="*/ 276406 h 933854"/>
              <a:gd name="connsiteX478" fmla="*/ 8364348 w 10044334"/>
              <a:gd name="connsiteY478" fmla="*/ 261151 h 933854"/>
              <a:gd name="connsiteX479" fmla="*/ 8503874 w 10044334"/>
              <a:gd name="connsiteY479" fmla="*/ 261151 h 933854"/>
              <a:gd name="connsiteX480" fmla="*/ 8580149 w 10044334"/>
              <a:gd name="connsiteY480" fmla="*/ 251849 h 933854"/>
              <a:gd name="connsiteX481" fmla="*/ 7456198 w 10044334"/>
              <a:gd name="connsiteY481" fmla="*/ 251849 h 933854"/>
              <a:gd name="connsiteX482" fmla="*/ 7456198 w 10044334"/>
              <a:gd name="connsiteY482" fmla="*/ 484393 h 933854"/>
              <a:gd name="connsiteX483" fmla="*/ 7583446 w 10044334"/>
              <a:gd name="connsiteY483" fmla="*/ 445326 h 933854"/>
              <a:gd name="connsiteX484" fmla="*/ 7663628 w 10044334"/>
              <a:gd name="connsiteY484" fmla="*/ 472859 h 933854"/>
              <a:gd name="connsiteX485" fmla="*/ 7691719 w 10044334"/>
              <a:gd name="connsiteY485" fmla="*/ 553598 h 933854"/>
              <a:gd name="connsiteX486" fmla="*/ 7691719 w 10044334"/>
              <a:gd name="connsiteY486" fmla="*/ 744842 h 933854"/>
              <a:gd name="connsiteX487" fmla="*/ 7738228 w 10044334"/>
              <a:gd name="connsiteY487" fmla="*/ 744842 h 933854"/>
              <a:gd name="connsiteX488" fmla="*/ 7738228 w 10044334"/>
              <a:gd name="connsiteY488" fmla="*/ 760097 h 933854"/>
              <a:gd name="connsiteX489" fmla="*/ 7495638 w 10044334"/>
              <a:gd name="connsiteY489" fmla="*/ 760097 h 933854"/>
              <a:gd name="connsiteX490" fmla="*/ 7495638 w 10044334"/>
              <a:gd name="connsiteY490" fmla="*/ 744842 h 933854"/>
              <a:gd name="connsiteX491" fmla="*/ 7520939 w 10044334"/>
              <a:gd name="connsiteY491" fmla="*/ 744842 h 933854"/>
              <a:gd name="connsiteX492" fmla="*/ 7520939 w 10044334"/>
              <a:gd name="connsiteY492" fmla="*/ 524577 h 933854"/>
              <a:gd name="connsiteX493" fmla="*/ 7496382 w 10044334"/>
              <a:gd name="connsiteY493" fmla="*/ 485137 h 933854"/>
              <a:gd name="connsiteX494" fmla="*/ 7456198 w 10044334"/>
              <a:gd name="connsiteY494" fmla="*/ 502625 h 933854"/>
              <a:gd name="connsiteX495" fmla="*/ 7456198 w 10044334"/>
              <a:gd name="connsiteY495" fmla="*/ 744842 h 933854"/>
              <a:gd name="connsiteX496" fmla="*/ 7482244 w 10044334"/>
              <a:gd name="connsiteY496" fmla="*/ 744842 h 933854"/>
              <a:gd name="connsiteX497" fmla="*/ 7482244 w 10044334"/>
              <a:gd name="connsiteY497" fmla="*/ 760097 h 933854"/>
              <a:gd name="connsiteX498" fmla="*/ 7240398 w 10044334"/>
              <a:gd name="connsiteY498" fmla="*/ 760097 h 933854"/>
              <a:gd name="connsiteX499" fmla="*/ 7240398 w 10044334"/>
              <a:gd name="connsiteY499" fmla="*/ 744842 h 933854"/>
              <a:gd name="connsiteX500" fmla="*/ 7286907 w 10044334"/>
              <a:gd name="connsiteY500" fmla="*/ 744842 h 933854"/>
              <a:gd name="connsiteX501" fmla="*/ 7286907 w 10044334"/>
              <a:gd name="connsiteY501" fmla="*/ 276406 h 933854"/>
              <a:gd name="connsiteX502" fmla="*/ 7240398 w 10044334"/>
              <a:gd name="connsiteY502" fmla="*/ 276406 h 933854"/>
              <a:gd name="connsiteX503" fmla="*/ 7240398 w 10044334"/>
              <a:gd name="connsiteY503" fmla="*/ 261151 h 933854"/>
              <a:gd name="connsiteX504" fmla="*/ 7365414 w 10044334"/>
              <a:gd name="connsiteY504" fmla="*/ 261151 h 933854"/>
              <a:gd name="connsiteX505" fmla="*/ 7456198 w 10044334"/>
              <a:gd name="connsiteY505" fmla="*/ 251849 h 933854"/>
              <a:gd name="connsiteX506" fmla="*/ 6751051 w 10044334"/>
              <a:gd name="connsiteY506" fmla="*/ 251849 h 933854"/>
              <a:gd name="connsiteX507" fmla="*/ 6800164 w 10044334"/>
              <a:gd name="connsiteY507" fmla="*/ 267290 h 933854"/>
              <a:gd name="connsiteX508" fmla="*/ 6818024 w 10044334"/>
              <a:gd name="connsiteY508" fmla="*/ 309892 h 933854"/>
              <a:gd name="connsiteX509" fmla="*/ 6787328 w 10044334"/>
              <a:gd name="connsiteY509" fmla="*/ 359005 h 933854"/>
              <a:gd name="connsiteX510" fmla="*/ 6715704 w 10044334"/>
              <a:gd name="connsiteY510" fmla="*/ 380585 h 933854"/>
              <a:gd name="connsiteX511" fmla="*/ 6666591 w 10044334"/>
              <a:gd name="connsiteY511" fmla="*/ 365703 h 933854"/>
              <a:gd name="connsiteX512" fmla="*/ 6647988 w 10044334"/>
              <a:gd name="connsiteY512" fmla="*/ 326635 h 933854"/>
              <a:gd name="connsiteX513" fmla="*/ 6678311 w 10044334"/>
              <a:gd name="connsiteY513" fmla="*/ 273987 h 933854"/>
              <a:gd name="connsiteX514" fmla="*/ 6751051 w 10044334"/>
              <a:gd name="connsiteY514" fmla="*/ 251849 h 933854"/>
              <a:gd name="connsiteX515" fmla="*/ 6541799 w 10044334"/>
              <a:gd name="connsiteY515" fmla="*/ 251849 h 933854"/>
              <a:gd name="connsiteX516" fmla="*/ 6541799 w 10044334"/>
              <a:gd name="connsiteY516" fmla="*/ 744842 h 933854"/>
              <a:gd name="connsiteX517" fmla="*/ 6589796 w 10044334"/>
              <a:gd name="connsiteY517" fmla="*/ 744842 h 933854"/>
              <a:gd name="connsiteX518" fmla="*/ 6589796 w 10044334"/>
              <a:gd name="connsiteY518" fmla="*/ 760097 h 933854"/>
              <a:gd name="connsiteX519" fmla="*/ 6325998 w 10044334"/>
              <a:gd name="connsiteY519" fmla="*/ 760097 h 933854"/>
              <a:gd name="connsiteX520" fmla="*/ 6325998 w 10044334"/>
              <a:gd name="connsiteY520" fmla="*/ 744842 h 933854"/>
              <a:gd name="connsiteX521" fmla="*/ 6372507 w 10044334"/>
              <a:gd name="connsiteY521" fmla="*/ 744842 h 933854"/>
              <a:gd name="connsiteX522" fmla="*/ 6372507 w 10044334"/>
              <a:gd name="connsiteY522" fmla="*/ 276406 h 933854"/>
              <a:gd name="connsiteX523" fmla="*/ 6325998 w 10044334"/>
              <a:gd name="connsiteY523" fmla="*/ 276406 h 933854"/>
              <a:gd name="connsiteX524" fmla="*/ 6325998 w 10044334"/>
              <a:gd name="connsiteY524" fmla="*/ 261151 h 933854"/>
              <a:gd name="connsiteX525" fmla="*/ 6465524 w 10044334"/>
              <a:gd name="connsiteY525" fmla="*/ 261151 h 933854"/>
              <a:gd name="connsiteX526" fmla="*/ 6541799 w 10044334"/>
              <a:gd name="connsiteY526" fmla="*/ 251849 h 933854"/>
              <a:gd name="connsiteX527" fmla="*/ 1550699 w 10044334"/>
              <a:gd name="connsiteY527" fmla="*/ 251849 h 933854"/>
              <a:gd name="connsiteX528" fmla="*/ 1550699 w 10044334"/>
              <a:gd name="connsiteY528" fmla="*/ 744842 h 933854"/>
              <a:gd name="connsiteX529" fmla="*/ 1598696 w 10044334"/>
              <a:gd name="connsiteY529" fmla="*/ 744842 h 933854"/>
              <a:gd name="connsiteX530" fmla="*/ 1598696 w 10044334"/>
              <a:gd name="connsiteY530" fmla="*/ 760097 h 933854"/>
              <a:gd name="connsiteX531" fmla="*/ 1334898 w 10044334"/>
              <a:gd name="connsiteY531" fmla="*/ 760097 h 933854"/>
              <a:gd name="connsiteX532" fmla="*/ 1334898 w 10044334"/>
              <a:gd name="connsiteY532" fmla="*/ 744842 h 933854"/>
              <a:gd name="connsiteX533" fmla="*/ 1381407 w 10044334"/>
              <a:gd name="connsiteY533" fmla="*/ 744842 h 933854"/>
              <a:gd name="connsiteX534" fmla="*/ 1381407 w 10044334"/>
              <a:gd name="connsiteY534" fmla="*/ 276406 h 933854"/>
              <a:gd name="connsiteX535" fmla="*/ 1334898 w 10044334"/>
              <a:gd name="connsiteY535" fmla="*/ 276406 h 933854"/>
              <a:gd name="connsiteX536" fmla="*/ 1334898 w 10044334"/>
              <a:gd name="connsiteY536" fmla="*/ 261151 h 933854"/>
              <a:gd name="connsiteX537" fmla="*/ 1474425 w 10044334"/>
              <a:gd name="connsiteY537" fmla="*/ 261151 h 933854"/>
              <a:gd name="connsiteX538" fmla="*/ 1550699 w 10044334"/>
              <a:gd name="connsiteY538" fmla="*/ 251849 h 933854"/>
              <a:gd name="connsiteX539" fmla="*/ 0 w 10044334"/>
              <a:gd name="connsiteY539" fmla="*/ 1 h 933854"/>
              <a:gd name="connsiteX540" fmla="*/ 1 w 10044334"/>
              <a:gd name="connsiteY540" fmla="*/ 1 h 933854"/>
              <a:gd name="connsiteX541" fmla="*/ 1 w 10044334"/>
              <a:gd name="connsiteY541" fmla="*/ 914401 h 933854"/>
              <a:gd name="connsiteX542" fmla="*/ 0 w 10044334"/>
              <a:gd name="connsiteY542" fmla="*/ 914401 h 933854"/>
              <a:gd name="connsiteX543" fmla="*/ 1 w 10044334"/>
              <a:gd name="connsiteY543" fmla="*/ 0 h 933854"/>
              <a:gd name="connsiteX544" fmla="*/ 10044334 w 10044334"/>
              <a:gd name="connsiteY544" fmla="*/ 0 h 933854"/>
              <a:gd name="connsiteX545" fmla="*/ 10044334 w 10044334"/>
              <a:gd name="connsiteY545" fmla="*/ 933854 h 933854"/>
              <a:gd name="connsiteX546" fmla="*/ 6086980 w 10044334"/>
              <a:gd name="connsiteY546" fmla="*/ 933854 h 933854"/>
              <a:gd name="connsiteX547" fmla="*/ 6174277 w 10044334"/>
              <a:gd name="connsiteY547" fmla="*/ 924878 h 933854"/>
              <a:gd name="connsiteX548" fmla="*/ 6200315 w 10044334"/>
              <a:gd name="connsiteY548" fmla="*/ 914401 h 933854"/>
              <a:gd name="connsiteX549" fmla="*/ 10044333 w 10044334"/>
              <a:gd name="connsiteY549" fmla="*/ 914401 h 933854"/>
              <a:gd name="connsiteX550" fmla="*/ 10044333 w 10044334"/>
              <a:gd name="connsiteY550" fmla="*/ 1 h 933854"/>
              <a:gd name="connsiteX551" fmla="*/ 1 w 10044334"/>
              <a:gd name="connsiteY551" fmla="*/ 1 h 93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Lst>
            <a:rect l="l" t="t" r="r" b="b"/>
            <a:pathLst>
              <a:path w="10044334" h="933854">
                <a:moveTo>
                  <a:pt x="6069537" y="914401"/>
                </a:moveTo>
                <a:lnTo>
                  <a:pt x="6113955" y="914401"/>
                </a:lnTo>
                <a:lnTo>
                  <a:pt x="6098142" y="917111"/>
                </a:lnTo>
                <a:close/>
                <a:moveTo>
                  <a:pt x="1" y="914401"/>
                </a:moveTo>
                <a:lnTo>
                  <a:pt x="5981951" y="914401"/>
                </a:lnTo>
                <a:lnTo>
                  <a:pt x="6020659" y="927808"/>
                </a:lnTo>
                <a:cubicBezTo>
                  <a:pt x="6040440" y="931839"/>
                  <a:pt x="6062548" y="933854"/>
                  <a:pt x="6086980" y="933854"/>
                </a:cubicBezTo>
                <a:lnTo>
                  <a:pt x="1" y="933854"/>
                </a:lnTo>
                <a:close/>
                <a:moveTo>
                  <a:pt x="8838142" y="607548"/>
                </a:moveTo>
                <a:cubicBezTo>
                  <a:pt x="8828220" y="607548"/>
                  <a:pt x="8821151" y="610029"/>
                  <a:pt x="8816934" y="614990"/>
                </a:cubicBezTo>
                <a:cubicBezTo>
                  <a:pt x="8812717" y="619951"/>
                  <a:pt x="8810609" y="628136"/>
                  <a:pt x="8810609" y="639546"/>
                </a:cubicBezTo>
                <a:lnTo>
                  <a:pt x="8810609" y="708379"/>
                </a:lnTo>
                <a:cubicBezTo>
                  <a:pt x="8810609" y="729215"/>
                  <a:pt x="8818174" y="739633"/>
                  <a:pt x="8833305" y="739633"/>
                </a:cubicBezTo>
                <a:cubicBezTo>
                  <a:pt x="8842235" y="739633"/>
                  <a:pt x="8856250" y="734300"/>
                  <a:pt x="8875349" y="723634"/>
                </a:cubicBezTo>
                <a:lnTo>
                  <a:pt x="8875349" y="616850"/>
                </a:lnTo>
                <a:cubicBezTo>
                  <a:pt x="8859474" y="610649"/>
                  <a:pt x="8847072" y="607548"/>
                  <a:pt x="8838142" y="607548"/>
                </a:cubicBezTo>
                <a:close/>
                <a:moveTo>
                  <a:pt x="6108188" y="459836"/>
                </a:moveTo>
                <a:cubicBezTo>
                  <a:pt x="6086360" y="459836"/>
                  <a:pt x="6075446" y="471495"/>
                  <a:pt x="6075446" y="494811"/>
                </a:cubicBezTo>
                <a:lnTo>
                  <a:pt x="6075446" y="619083"/>
                </a:lnTo>
                <a:cubicBezTo>
                  <a:pt x="6075446" y="643887"/>
                  <a:pt x="6085864" y="656290"/>
                  <a:pt x="6106700" y="656290"/>
                </a:cubicBezTo>
                <a:cubicBezTo>
                  <a:pt x="6126543" y="656290"/>
                  <a:pt x="6136465" y="643887"/>
                  <a:pt x="6136465" y="619083"/>
                </a:cubicBezTo>
                <a:lnTo>
                  <a:pt x="6136465" y="494811"/>
                </a:lnTo>
                <a:cubicBezTo>
                  <a:pt x="6136465" y="471495"/>
                  <a:pt x="6127040" y="459836"/>
                  <a:pt x="6108188" y="459836"/>
                </a:cubicBezTo>
                <a:close/>
                <a:moveTo>
                  <a:pt x="3390289" y="459836"/>
                </a:moveTo>
                <a:cubicBezTo>
                  <a:pt x="3365732" y="459836"/>
                  <a:pt x="3353454" y="473355"/>
                  <a:pt x="3353454" y="500392"/>
                </a:cubicBezTo>
                <a:lnTo>
                  <a:pt x="3353454" y="588573"/>
                </a:lnTo>
                <a:lnTo>
                  <a:pt x="3423775" y="588573"/>
                </a:lnTo>
                <a:lnTo>
                  <a:pt x="3423775" y="500392"/>
                </a:lnTo>
                <a:cubicBezTo>
                  <a:pt x="3423775" y="473355"/>
                  <a:pt x="3412613" y="459836"/>
                  <a:pt x="3390289" y="459836"/>
                </a:cubicBezTo>
                <a:close/>
                <a:moveTo>
                  <a:pt x="1151914" y="459836"/>
                </a:moveTo>
                <a:cubicBezTo>
                  <a:pt x="1127358" y="459836"/>
                  <a:pt x="1115079" y="473355"/>
                  <a:pt x="1115079" y="500392"/>
                </a:cubicBezTo>
                <a:lnTo>
                  <a:pt x="1115079" y="588573"/>
                </a:lnTo>
                <a:lnTo>
                  <a:pt x="1185400" y="588573"/>
                </a:lnTo>
                <a:lnTo>
                  <a:pt x="1185400" y="500392"/>
                </a:lnTo>
                <a:cubicBezTo>
                  <a:pt x="1185400" y="473355"/>
                  <a:pt x="1174238" y="459836"/>
                  <a:pt x="1151914" y="459836"/>
                </a:cubicBezTo>
                <a:close/>
                <a:moveTo>
                  <a:pt x="4350454" y="459092"/>
                </a:moveTo>
                <a:cubicBezTo>
                  <a:pt x="4337556" y="459092"/>
                  <a:pt x="4328502" y="462875"/>
                  <a:pt x="4323293" y="470440"/>
                </a:cubicBezTo>
                <a:cubicBezTo>
                  <a:pt x="4318084" y="478006"/>
                  <a:pt x="4315479" y="490966"/>
                  <a:pt x="4315479" y="509322"/>
                </a:cubicBezTo>
                <a:lnTo>
                  <a:pt x="4315479" y="707635"/>
                </a:lnTo>
                <a:cubicBezTo>
                  <a:pt x="4315479" y="724999"/>
                  <a:pt x="4317898" y="737215"/>
                  <a:pt x="4322735" y="744284"/>
                </a:cubicBezTo>
                <a:cubicBezTo>
                  <a:pt x="4327571" y="751354"/>
                  <a:pt x="4335819" y="754888"/>
                  <a:pt x="4347477" y="754888"/>
                </a:cubicBezTo>
                <a:cubicBezTo>
                  <a:pt x="4361368" y="754888"/>
                  <a:pt x="4371104" y="751291"/>
                  <a:pt x="4376685" y="744098"/>
                </a:cubicBezTo>
                <a:cubicBezTo>
                  <a:pt x="4382266" y="736905"/>
                  <a:pt x="4385057" y="724751"/>
                  <a:pt x="4385057" y="707635"/>
                </a:cubicBezTo>
                <a:lnTo>
                  <a:pt x="4385057" y="506345"/>
                </a:lnTo>
                <a:cubicBezTo>
                  <a:pt x="4385057" y="488486"/>
                  <a:pt x="4382576" y="476145"/>
                  <a:pt x="4377615" y="469324"/>
                </a:cubicBezTo>
                <a:cubicBezTo>
                  <a:pt x="4372654" y="462503"/>
                  <a:pt x="4363600" y="459092"/>
                  <a:pt x="4350454" y="459092"/>
                </a:cubicBezTo>
                <a:close/>
                <a:moveTo>
                  <a:pt x="2197804" y="459092"/>
                </a:moveTo>
                <a:cubicBezTo>
                  <a:pt x="2184906" y="459092"/>
                  <a:pt x="2175852" y="462875"/>
                  <a:pt x="2170643" y="470440"/>
                </a:cubicBezTo>
                <a:cubicBezTo>
                  <a:pt x="2165434" y="478006"/>
                  <a:pt x="2162829" y="490966"/>
                  <a:pt x="2162829" y="509322"/>
                </a:cubicBezTo>
                <a:lnTo>
                  <a:pt x="2162829" y="707635"/>
                </a:lnTo>
                <a:cubicBezTo>
                  <a:pt x="2162829" y="724999"/>
                  <a:pt x="2165248" y="737215"/>
                  <a:pt x="2170085" y="744284"/>
                </a:cubicBezTo>
                <a:cubicBezTo>
                  <a:pt x="2174922" y="751354"/>
                  <a:pt x="2183169" y="754888"/>
                  <a:pt x="2194827" y="754888"/>
                </a:cubicBezTo>
                <a:cubicBezTo>
                  <a:pt x="2208718" y="754888"/>
                  <a:pt x="2218454" y="751291"/>
                  <a:pt x="2224035" y="744098"/>
                </a:cubicBezTo>
                <a:cubicBezTo>
                  <a:pt x="2229616" y="736905"/>
                  <a:pt x="2232406" y="724751"/>
                  <a:pt x="2232406" y="707635"/>
                </a:cubicBezTo>
                <a:lnTo>
                  <a:pt x="2232406" y="506345"/>
                </a:lnTo>
                <a:cubicBezTo>
                  <a:pt x="2232406" y="488486"/>
                  <a:pt x="2229926" y="476145"/>
                  <a:pt x="2224965" y="469324"/>
                </a:cubicBezTo>
                <a:cubicBezTo>
                  <a:pt x="2220004" y="462503"/>
                  <a:pt x="2210950" y="459092"/>
                  <a:pt x="2197804" y="459092"/>
                </a:cubicBezTo>
                <a:close/>
                <a:moveTo>
                  <a:pt x="8828840" y="445326"/>
                </a:moveTo>
                <a:cubicBezTo>
                  <a:pt x="8874977" y="445326"/>
                  <a:pt x="8912804" y="448550"/>
                  <a:pt x="8942322" y="454999"/>
                </a:cubicBezTo>
                <a:cubicBezTo>
                  <a:pt x="8971839" y="461449"/>
                  <a:pt x="8993544" y="469572"/>
                  <a:pt x="9007434" y="479370"/>
                </a:cubicBezTo>
                <a:cubicBezTo>
                  <a:pt x="9021325" y="489168"/>
                  <a:pt x="9030875" y="499462"/>
                  <a:pt x="9036083" y="510252"/>
                </a:cubicBezTo>
                <a:cubicBezTo>
                  <a:pt x="9041292" y="521042"/>
                  <a:pt x="9043897" y="537723"/>
                  <a:pt x="9043897" y="560295"/>
                </a:cubicBezTo>
                <a:lnTo>
                  <a:pt x="9043897" y="700566"/>
                </a:lnTo>
                <a:cubicBezTo>
                  <a:pt x="9043897" y="708255"/>
                  <a:pt x="9044207" y="713340"/>
                  <a:pt x="9044827" y="715821"/>
                </a:cubicBezTo>
                <a:cubicBezTo>
                  <a:pt x="9045447" y="718301"/>
                  <a:pt x="9047122" y="719542"/>
                  <a:pt x="9049850" y="719542"/>
                </a:cubicBezTo>
                <a:cubicBezTo>
                  <a:pt x="9054563" y="719542"/>
                  <a:pt x="9062005" y="710984"/>
                  <a:pt x="9072174" y="693869"/>
                </a:cubicBezTo>
                <a:lnTo>
                  <a:pt x="9085569" y="700566"/>
                </a:lnTo>
                <a:cubicBezTo>
                  <a:pt x="9062996" y="746951"/>
                  <a:pt x="9021697" y="770143"/>
                  <a:pt x="8961669" y="770143"/>
                </a:cubicBezTo>
                <a:cubicBezTo>
                  <a:pt x="8928927" y="770143"/>
                  <a:pt x="8901394" y="759229"/>
                  <a:pt x="8879070" y="737401"/>
                </a:cubicBezTo>
                <a:cubicBezTo>
                  <a:pt x="8844343" y="759229"/>
                  <a:pt x="8809617" y="770143"/>
                  <a:pt x="8774890" y="770143"/>
                </a:cubicBezTo>
                <a:cubicBezTo>
                  <a:pt x="8738923" y="770143"/>
                  <a:pt x="8709220" y="761647"/>
                  <a:pt x="8685779" y="744656"/>
                </a:cubicBezTo>
                <a:cubicBezTo>
                  <a:pt x="8662339" y="727665"/>
                  <a:pt x="8650619" y="706395"/>
                  <a:pt x="8650619" y="680846"/>
                </a:cubicBezTo>
                <a:cubicBezTo>
                  <a:pt x="8650619" y="651825"/>
                  <a:pt x="8662897" y="629066"/>
                  <a:pt x="8687454" y="612571"/>
                </a:cubicBezTo>
                <a:cubicBezTo>
                  <a:pt x="8712010" y="596076"/>
                  <a:pt x="8745745" y="587829"/>
                  <a:pt x="8788657" y="587829"/>
                </a:cubicBezTo>
                <a:cubicBezTo>
                  <a:pt x="8821647" y="587829"/>
                  <a:pt x="8850544" y="591921"/>
                  <a:pt x="8875349" y="600107"/>
                </a:cubicBezTo>
                <a:lnTo>
                  <a:pt x="8875349" y="526065"/>
                </a:lnTo>
                <a:cubicBezTo>
                  <a:pt x="8875349" y="505973"/>
                  <a:pt x="8872868" y="492269"/>
                  <a:pt x="8867908" y="484951"/>
                </a:cubicBezTo>
                <a:cubicBezTo>
                  <a:pt x="8862947" y="477634"/>
                  <a:pt x="8855381" y="472115"/>
                  <a:pt x="8845211" y="468394"/>
                </a:cubicBezTo>
                <a:cubicBezTo>
                  <a:pt x="8835042" y="464673"/>
                  <a:pt x="8823755" y="462813"/>
                  <a:pt x="8811353" y="462813"/>
                </a:cubicBezTo>
                <a:cubicBezTo>
                  <a:pt x="8795726" y="462813"/>
                  <a:pt x="8784068" y="464673"/>
                  <a:pt x="8776378" y="468394"/>
                </a:cubicBezTo>
                <a:cubicBezTo>
                  <a:pt x="8803167" y="476332"/>
                  <a:pt x="8816562" y="494067"/>
                  <a:pt x="8816562" y="521600"/>
                </a:cubicBezTo>
                <a:cubicBezTo>
                  <a:pt x="8816562" y="539956"/>
                  <a:pt x="8811105" y="554590"/>
                  <a:pt x="8800191" y="565504"/>
                </a:cubicBezTo>
                <a:cubicBezTo>
                  <a:pt x="8789277" y="576418"/>
                  <a:pt x="8774766" y="581876"/>
                  <a:pt x="8756659" y="581876"/>
                </a:cubicBezTo>
                <a:cubicBezTo>
                  <a:pt x="8737559" y="581876"/>
                  <a:pt x="8722118" y="576294"/>
                  <a:pt x="8710336" y="565132"/>
                </a:cubicBezTo>
                <a:cubicBezTo>
                  <a:pt x="8698554" y="553970"/>
                  <a:pt x="8692663" y="539459"/>
                  <a:pt x="8692663" y="521600"/>
                </a:cubicBezTo>
                <a:cubicBezTo>
                  <a:pt x="8692663" y="497291"/>
                  <a:pt x="8704507" y="478502"/>
                  <a:pt x="8728195" y="465231"/>
                </a:cubicBezTo>
                <a:cubicBezTo>
                  <a:pt x="8751884" y="451961"/>
                  <a:pt x="8785432" y="445326"/>
                  <a:pt x="8828840" y="445326"/>
                </a:cubicBezTo>
                <a:close/>
                <a:moveTo>
                  <a:pt x="8218198" y="445326"/>
                </a:moveTo>
                <a:cubicBezTo>
                  <a:pt x="8258630" y="445326"/>
                  <a:pt x="8290194" y="453139"/>
                  <a:pt x="8312890" y="468766"/>
                </a:cubicBezTo>
                <a:cubicBezTo>
                  <a:pt x="8335586" y="484393"/>
                  <a:pt x="8346935" y="505849"/>
                  <a:pt x="8346935" y="533134"/>
                </a:cubicBezTo>
                <a:cubicBezTo>
                  <a:pt x="8346935" y="550498"/>
                  <a:pt x="8341354" y="564698"/>
                  <a:pt x="8330192" y="575736"/>
                </a:cubicBezTo>
                <a:cubicBezTo>
                  <a:pt x="8319030" y="586774"/>
                  <a:pt x="8304519" y="592293"/>
                  <a:pt x="8286660" y="592293"/>
                </a:cubicBezTo>
                <a:cubicBezTo>
                  <a:pt x="8268800" y="592293"/>
                  <a:pt x="8254042" y="586960"/>
                  <a:pt x="8242383" y="576294"/>
                </a:cubicBezTo>
                <a:cubicBezTo>
                  <a:pt x="8230724" y="565628"/>
                  <a:pt x="8224896" y="551986"/>
                  <a:pt x="8224896" y="535367"/>
                </a:cubicBezTo>
                <a:cubicBezTo>
                  <a:pt x="8224896" y="518996"/>
                  <a:pt x="8229980" y="505105"/>
                  <a:pt x="8240150" y="493695"/>
                </a:cubicBezTo>
                <a:cubicBezTo>
                  <a:pt x="8250321" y="482285"/>
                  <a:pt x="8262600" y="476580"/>
                  <a:pt x="8276986" y="476580"/>
                </a:cubicBezTo>
                <a:cubicBezTo>
                  <a:pt x="8284180" y="476580"/>
                  <a:pt x="8290504" y="477324"/>
                  <a:pt x="8295961" y="478812"/>
                </a:cubicBezTo>
                <a:lnTo>
                  <a:pt x="8297450" y="477324"/>
                </a:lnTo>
                <a:cubicBezTo>
                  <a:pt x="8284552" y="466658"/>
                  <a:pt x="8263466" y="461325"/>
                  <a:pt x="8234198" y="461325"/>
                </a:cubicBezTo>
                <a:cubicBezTo>
                  <a:pt x="8218323" y="461325"/>
                  <a:pt x="8207470" y="464549"/>
                  <a:pt x="8201642" y="470999"/>
                </a:cubicBezTo>
                <a:cubicBezTo>
                  <a:pt x="8195812" y="477448"/>
                  <a:pt x="8192898" y="489230"/>
                  <a:pt x="8192898" y="506345"/>
                </a:cubicBezTo>
                <a:lnTo>
                  <a:pt x="8192898" y="688288"/>
                </a:lnTo>
                <a:cubicBezTo>
                  <a:pt x="8192898" y="711604"/>
                  <a:pt x="8195874" y="727479"/>
                  <a:pt x="8201828" y="735913"/>
                </a:cubicBezTo>
                <a:cubicBezTo>
                  <a:pt x="8207780" y="744346"/>
                  <a:pt x="8219811" y="748563"/>
                  <a:pt x="8237918" y="748563"/>
                </a:cubicBezTo>
                <a:cubicBezTo>
                  <a:pt x="8255281" y="748563"/>
                  <a:pt x="8272954" y="743292"/>
                  <a:pt x="8290938" y="732750"/>
                </a:cubicBezTo>
                <a:cubicBezTo>
                  <a:pt x="8308922" y="722208"/>
                  <a:pt x="8324858" y="707387"/>
                  <a:pt x="8338750" y="688288"/>
                </a:cubicBezTo>
                <a:lnTo>
                  <a:pt x="8352144" y="696845"/>
                </a:lnTo>
                <a:cubicBezTo>
                  <a:pt x="8334037" y="722642"/>
                  <a:pt x="8313387" y="741308"/>
                  <a:pt x="8290194" y="752842"/>
                </a:cubicBezTo>
                <a:cubicBezTo>
                  <a:pt x="8267002" y="764376"/>
                  <a:pt x="8238662" y="770143"/>
                  <a:pt x="8205176" y="770143"/>
                </a:cubicBezTo>
                <a:cubicBezTo>
                  <a:pt x="8146886" y="770143"/>
                  <a:pt x="8100314" y="755632"/>
                  <a:pt x="8065464" y="726611"/>
                </a:cubicBezTo>
                <a:cubicBezTo>
                  <a:pt x="8030614" y="697589"/>
                  <a:pt x="8013188" y="659266"/>
                  <a:pt x="8013188" y="611641"/>
                </a:cubicBezTo>
                <a:cubicBezTo>
                  <a:pt x="8013188" y="563520"/>
                  <a:pt x="8032474" y="523770"/>
                  <a:pt x="8071044" y="492393"/>
                </a:cubicBezTo>
                <a:cubicBezTo>
                  <a:pt x="8109616" y="461015"/>
                  <a:pt x="8158668" y="445326"/>
                  <a:pt x="8218198" y="445326"/>
                </a:cubicBezTo>
                <a:close/>
                <a:moveTo>
                  <a:pt x="4350454" y="445326"/>
                </a:moveTo>
                <a:cubicBezTo>
                  <a:pt x="4416187" y="445326"/>
                  <a:pt x="4468338" y="460829"/>
                  <a:pt x="4506910" y="491834"/>
                </a:cubicBezTo>
                <a:cubicBezTo>
                  <a:pt x="4545481" y="522840"/>
                  <a:pt x="4564766" y="564264"/>
                  <a:pt x="4564766" y="616106"/>
                </a:cubicBezTo>
                <a:cubicBezTo>
                  <a:pt x="4564766" y="662987"/>
                  <a:pt x="4545357" y="700380"/>
                  <a:pt x="4506537" y="728285"/>
                </a:cubicBezTo>
                <a:cubicBezTo>
                  <a:pt x="4467718" y="756190"/>
                  <a:pt x="4415442" y="770143"/>
                  <a:pt x="4349710" y="770143"/>
                </a:cubicBezTo>
                <a:cubicBezTo>
                  <a:pt x="4285466" y="770143"/>
                  <a:pt x="4233872" y="755694"/>
                  <a:pt x="4194929" y="726797"/>
                </a:cubicBezTo>
                <a:cubicBezTo>
                  <a:pt x="4155985" y="697899"/>
                  <a:pt x="4136513" y="660010"/>
                  <a:pt x="4136513" y="613129"/>
                </a:cubicBezTo>
                <a:cubicBezTo>
                  <a:pt x="4136513" y="562776"/>
                  <a:pt x="4155985" y="522220"/>
                  <a:pt x="4194929" y="491462"/>
                </a:cubicBezTo>
                <a:cubicBezTo>
                  <a:pt x="4233872" y="460705"/>
                  <a:pt x="4285714" y="445326"/>
                  <a:pt x="4350454" y="445326"/>
                </a:cubicBezTo>
                <a:close/>
                <a:moveTo>
                  <a:pt x="3375779" y="445326"/>
                </a:moveTo>
                <a:cubicBezTo>
                  <a:pt x="3420675" y="445326"/>
                  <a:pt x="3459432" y="459526"/>
                  <a:pt x="3492051" y="487928"/>
                </a:cubicBezTo>
                <a:cubicBezTo>
                  <a:pt x="3524669" y="516329"/>
                  <a:pt x="3544574" y="554962"/>
                  <a:pt x="3551768" y="603828"/>
                </a:cubicBezTo>
                <a:lnTo>
                  <a:pt x="3353454" y="603828"/>
                </a:lnTo>
                <a:lnTo>
                  <a:pt x="3353454" y="670056"/>
                </a:lnTo>
                <a:cubicBezTo>
                  <a:pt x="3353454" y="691140"/>
                  <a:pt x="3354694" y="706147"/>
                  <a:pt x="3357175" y="715077"/>
                </a:cubicBezTo>
                <a:cubicBezTo>
                  <a:pt x="3359655" y="724006"/>
                  <a:pt x="3364492" y="731324"/>
                  <a:pt x="3371685" y="737029"/>
                </a:cubicBezTo>
                <a:cubicBezTo>
                  <a:pt x="3378879" y="742734"/>
                  <a:pt x="3387809" y="745586"/>
                  <a:pt x="3398475" y="745586"/>
                </a:cubicBezTo>
                <a:cubicBezTo>
                  <a:pt x="3420799" y="745586"/>
                  <a:pt x="3444177" y="738145"/>
                  <a:pt x="3468610" y="723262"/>
                </a:cubicBezTo>
                <a:cubicBezTo>
                  <a:pt x="3493043" y="708379"/>
                  <a:pt x="3514684" y="688164"/>
                  <a:pt x="3533536" y="662615"/>
                </a:cubicBezTo>
                <a:lnTo>
                  <a:pt x="3545443" y="675637"/>
                </a:lnTo>
                <a:cubicBezTo>
                  <a:pt x="3497569" y="738641"/>
                  <a:pt x="3439651" y="770143"/>
                  <a:pt x="3371685" y="770143"/>
                </a:cubicBezTo>
                <a:cubicBezTo>
                  <a:pt x="3315379" y="770143"/>
                  <a:pt x="3268436" y="755074"/>
                  <a:pt x="3230857" y="724937"/>
                </a:cubicBezTo>
                <a:cubicBezTo>
                  <a:pt x="3193278" y="694799"/>
                  <a:pt x="3174488" y="657530"/>
                  <a:pt x="3174488" y="613129"/>
                </a:cubicBezTo>
                <a:cubicBezTo>
                  <a:pt x="3174488" y="565504"/>
                  <a:pt x="3193650" y="525631"/>
                  <a:pt x="3231973" y="493509"/>
                </a:cubicBezTo>
                <a:cubicBezTo>
                  <a:pt x="3270297" y="461387"/>
                  <a:pt x="3318231" y="445326"/>
                  <a:pt x="3375779" y="445326"/>
                </a:cubicBezTo>
                <a:close/>
                <a:moveTo>
                  <a:pt x="2197804" y="445326"/>
                </a:moveTo>
                <a:cubicBezTo>
                  <a:pt x="2263537" y="445326"/>
                  <a:pt x="2315688" y="460829"/>
                  <a:pt x="2354260" y="491834"/>
                </a:cubicBezTo>
                <a:cubicBezTo>
                  <a:pt x="2392831" y="522840"/>
                  <a:pt x="2412117" y="564264"/>
                  <a:pt x="2412117" y="616106"/>
                </a:cubicBezTo>
                <a:cubicBezTo>
                  <a:pt x="2412117" y="662987"/>
                  <a:pt x="2392707" y="700380"/>
                  <a:pt x="2353887" y="728285"/>
                </a:cubicBezTo>
                <a:cubicBezTo>
                  <a:pt x="2315068" y="756190"/>
                  <a:pt x="2262792" y="770143"/>
                  <a:pt x="2197060" y="770143"/>
                </a:cubicBezTo>
                <a:cubicBezTo>
                  <a:pt x="2132815" y="770143"/>
                  <a:pt x="2081222" y="755694"/>
                  <a:pt x="2042279" y="726797"/>
                </a:cubicBezTo>
                <a:cubicBezTo>
                  <a:pt x="2003335" y="697899"/>
                  <a:pt x="1983863" y="660010"/>
                  <a:pt x="1983863" y="613129"/>
                </a:cubicBezTo>
                <a:cubicBezTo>
                  <a:pt x="1983863" y="562776"/>
                  <a:pt x="2003335" y="522220"/>
                  <a:pt x="2042279" y="491462"/>
                </a:cubicBezTo>
                <a:cubicBezTo>
                  <a:pt x="2081222" y="460705"/>
                  <a:pt x="2133064" y="445326"/>
                  <a:pt x="2197804" y="445326"/>
                </a:cubicBezTo>
                <a:close/>
                <a:moveTo>
                  <a:pt x="1826924" y="445326"/>
                </a:moveTo>
                <a:cubicBezTo>
                  <a:pt x="1867356" y="445326"/>
                  <a:pt x="1898920" y="453139"/>
                  <a:pt x="1921616" y="468766"/>
                </a:cubicBezTo>
                <a:cubicBezTo>
                  <a:pt x="1944312" y="484393"/>
                  <a:pt x="1955661" y="505849"/>
                  <a:pt x="1955661" y="533134"/>
                </a:cubicBezTo>
                <a:cubicBezTo>
                  <a:pt x="1955661" y="550498"/>
                  <a:pt x="1950079" y="564698"/>
                  <a:pt x="1938917" y="575736"/>
                </a:cubicBezTo>
                <a:cubicBezTo>
                  <a:pt x="1927755" y="586774"/>
                  <a:pt x="1913245" y="592293"/>
                  <a:pt x="1895385" y="592293"/>
                </a:cubicBezTo>
                <a:cubicBezTo>
                  <a:pt x="1877526" y="592293"/>
                  <a:pt x="1862767" y="586960"/>
                  <a:pt x="1851109" y="576294"/>
                </a:cubicBezTo>
                <a:cubicBezTo>
                  <a:pt x="1839451" y="565628"/>
                  <a:pt x="1833622" y="551986"/>
                  <a:pt x="1833622" y="535367"/>
                </a:cubicBezTo>
                <a:cubicBezTo>
                  <a:pt x="1833622" y="518996"/>
                  <a:pt x="1838707" y="505105"/>
                  <a:pt x="1848876" y="493695"/>
                </a:cubicBezTo>
                <a:cubicBezTo>
                  <a:pt x="1859046" y="482285"/>
                  <a:pt x="1871325" y="476580"/>
                  <a:pt x="1885711" y="476580"/>
                </a:cubicBezTo>
                <a:cubicBezTo>
                  <a:pt x="1892905" y="476580"/>
                  <a:pt x="1899230" y="477324"/>
                  <a:pt x="1904687" y="478812"/>
                </a:cubicBezTo>
                <a:lnTo>
                  <a:pt x="1906175" y="477324"/>
                </a:lnTo>
                <a:cubicBezTo>
                  <a:pt x="1893277" y="466658"/>
                  <a:pt x="1872193" y="461325"/>
                  <a:pt x="1842923" y="461325"/>
                </a:cubicBezTo>
                <a:cubicBezTo>
                  <a:pt x="1827048" y="461325"/>
                  <a:pt x="1816196" y="464549"/>
                  <a:pt x="1810367" y="470999"/>
                </a:cubicBezTo>
                <a:cubicBezTo>
                  <a:pt x="1804538" y="477448"/>
                  <a:pt x="1801623" y="489230"/>
                  <a:pt x="1801623" y="506345"/>
                </a:cubicBezTo>
                <a:lnTo>
                  <a:pt x="1801623" y="688288"/>
                </a:lnTo>
                <a:cubicBezTo>
                  <a:pt x="1801623" y="711604"/>
                  <a:pt x="1804600" y="727479"/>
                  <a:pt x="1810553" y="735913"/>
                </a:cubicBezTo>
                <a:cubicBezTo>
                  <a:pt x="1816506" y="744346"/>
                  <a:pt x="1828537" y="748563"/>
                  <a:pt x="1846644" y="748563"/>
                </a:cubicBezTo>
                <a:cubicBezTo>
                  <a:pt x="1864007" y="748563"/>
                  <a:pt x="1881681" y="743292"/>
                  <a:pt x="1899664" y="732750"/>
                </a:cubicBezTo>
                <a:cubicBezTo>
                  <a:pt x="1917648" y="722208"/>
                  <a:pt x="1933584" y="707387"/>
                  <a:pt x="1947475" y="688288"/>
                </a:cubicBezTo>
                <a:lnTo>
                  <a:pt x="1960869" y="696845"/>
                </a:lnTo>
                <a:cubicBezTo>
                  <a:pt x="1942762" y="722642"/>
                  <a:pt x="1922112" y="741308"/>
                  <a:pt x="1898920" y="752842"/>
                </a:cubicBezTo>
                <a:cubicBezTo>
                  <a:pt x="1875728" y="764376"/>
                  <a:pt x="1847388" y="770143"/>
                  <a:pt x="1813902" y="770143"/>
                </a:cubicBezTo>
                <a:cubicBezTo>
                  <a:pt x="1755611" y="770143"/>
                  <a:pt x="1709040" y="755632"/>
                  <a:pt x="1674189" y="726611"/>
                </a:cubicBezTo>
                <a:cubicBezTo>
                  <a:pt x="1639339" y="697589"/>
                  <a:pt x="1621914" y="659266"/>
                  <a:pt x="1621914" y="611641"/>
                </a:cubicBezTo>
                <a:cubicBezTo>
                  <a:pt x="1621914" y="563520"/>
                  <a:pt x="1641199" y="523770"/>
                  <a:pt x="1679770" y="492393"/>
                </a:cubicBezTo>
                <a:cubicBezTo>
                  <a:pt x="1718342" y="461015"/>
                  <a:pt x="1767393" y="445326"/>
                  <a:pt x="1826924" y="445326"/>
                </a:cubicBezTo>
                <a:close/>
                <a:moveTo>
                  <a:pt x="1137404" y="445326"/>
                </a:moveTo>
                <a:cubicBezTo>
                  <a:pt x="1182300" y="445326"/>
                  <a:pt x="1221057" y="459526"/>
                  <a:pt x="1253676" y="487928"/>
                </a:cubicBezTo>
                <a:cubicBezTo>
                  <a:pt x="1286294" y="516329"/>
                  <a:pt x="1306200" y="554962"/>
                  <a:pt x="1313393" y="603828"/>
                </a:cubicBezTo>
                <a:lnTo>
                  <a:pt x="1115079" y="603828"/>
                </a:lnTo>
                <a:lnTo>
                  <a:pt x="1115079" y="670056"/>
                </a:lnTo>
                <a:cubicBezTo>
                  <a:pt x="1115079" y="691140"/>
                  <a:pt x="1116320" y="706147"/>
                  <a:pt x="1118800" y="715077"/>
                </a:cubicBezTo>
                <a:cubicBezTo>
                  <a:pt x="1121280" y="724006"/>
                  <a:pt x="1126117" y="731324"/>
                  <a:pt x="1133311" y="737029"/>
                </a:cubicBezTo>
                <a:cubicBezTo>
                  <a:pt x="1140504" y="742734"/>
                  <a:pt x="1149434" y="745586"/>
                  <a:pt x="1160100" y="745586"/>
                </a:cubicBezTo>
                <a:cubicBezTo>
                  <a:pt x="1182424" y="745586"/>
                  <a:pt x="1205802" y="738145"/>
                  <a:pt x="1230235" y="723262"/>
                </a:cubicBezTo>
                <a:cubicBezTo>
                  <a:pt x="1254668" y="708379"/>
                  <a:pt x="1276310" y="688164"/>
                  <a:pt x="1295161" y="662615"/>
                </a:cubicBezTo>
                <a:lnTo>
                  <a:pt x="1307068" y="675637"/>
                </a:lnTo>
                <a:cubicBezTo>
                  <a:pt x="1259195" y="738641"/>
                  <a:pt x="1201276" y="770143"/>
                  <a:pt x="1133311" y="770143"/>
                </a:cubicBezTo>
                <a:cubicBezTo>
                  <a:pt x="1077004" y="770143"/>
                  <a:pt x="1030061" y="755074"/>
                  <a:pt x="992482" y="724937"/>
                </a:cubicBezTo>
                <a:cubicBezTo>
                  <a:pt x="954903" y="694799"/>
                  <a:pt x="936113" y="657530"/>
                  <a:pt x="936113" y="613129"/>
                </a:cubicBezTo>
                <a:cubicBezTo>
                  <a:pt x="936113" y="565504"/>
                  <a:pt x="955275" y="525631"/>
                  <a:pt x="993598" y="493509"/>
                </a:cubicBezTo>
                <a:cubicBezTo>
                  <a:pt x="1031921" y="461387"/>
                  <a:pt x="1079857" y="445326"/>
                  <a:pt x="1137404" y="445326"/>
                </a:cubicBezTo>
                <a:close/>
                <a:moveTo>
                  <a:pt x="6821744" y="440861"/>
                </a:moveTo>
                <a:lnTo>
                  <a:pt x="6821744" y="744842"/>
                </a:lnTo>
                <a:lnTo>
                  <a:pt x="6871230" y="744842"/>
                </a:lnTo>
                <a:lnTo>
                  <a:pt x="6871230" y="760097"/>
                </a:lnTo>
                <a:lnTo>
                  <a:pt x="6602223" y="760097"/>
                </a:lnTo>
                <a:lnTo>
                  <a:pt x="6602223" y="744842"/>
                </a:lnTo>
                <a:lnTo>
                  <a:pt x="6652825" y="744842"/>
                </a:lnTo>
                <a:lnTo>
                  <a:pt x="6652825" y="465790"/>
                </a:lnTo>
                <a:lnTo>
                  <a:pt x="6602223" y="465790"/>
                </a:lnTo>
                <a:lnTo>
                  <a:pt x="6602223" y="450907"/>
                </a:lnTo>
                <a:lnTo>
                  <a:pt x="6727983" y="450907"/>
                </a:lnTo>
                <a:cubicBezTo>
                  <a:pt x="6759733" y="450907"/>
                  <a:pt x="6790986" y="447558"/>
                  <a:pt x="6821744" y="440861"/>
                </a:cubicBezTo>
                <a:close/>
                <a:moveTo>
                  <a:pt x="5617874" y="440861"/>
                </a:moveTo>
                <a:lnTo>
                  <a:pt x="5617874" y="491090"/>
                </a:lnTo>
                <a:cubicBezTo>
                  <a:pt x="5659546" y="460581"/>
                  <a:pt x="5701465" y="445326"/>
                  <a:pt x="5743634" y="445326"/>
                </a:cubicBezTo>
                <a:cubicBezTo>
                  <a:pt x="5772903" y="445326"/>
                  <a:pt x="5798266" y="452643"/>
                  <a:pt x="5819722" y="467278"/>
                </a:cubicBezTo>
                <a:cubicBezTo>
                  <a:pt x="5841178" y="481913"/>
                  <a:pt x="5851906" y="507585"/>
                  <a:pt x="5851906" y="544296"/>
                </a:cubicBezTo>
                <a:lnTo>
                  <a:pt x="5851906" y="744842"/>
                </a:lnTo>
                <a:lnTo>
                  <a:pt x="5898415" y="744842"/>
                </a:lnTo>
                <a:lnTo>
                  <a:pt x="5898415" y="760097"/>
                </a:lnTo>
                <a:lnTo>
                  <a:pt x="5656569" y="760097"/>
                </a:lnTo>
                <a:lnTo>
                  <a:pt x="5656569" y="744842"/>
                </a:lnTo>
                <a:lnTo>
                  <a:pt x="5682614" y="744842"/>
                </a:lnTo>
                <a:lnTo>
                  <a:pt x="5682614" y="526809"/>
                </a:lnTo>
                <a:cubicBezTo>
                  <a:pt x="5682614" y="501012"/>
                  <a:pt x="5675048" y="488114"/>
                  <a:pt x="5659918" y="488114"/>
                </a:cubicBezTo>
                <a:cubicBezTo>
                  <a:pt x="5647763" y="488114"/>
                  <a:pt x="5633748" y="495183"/>
                  <a:pt x="5617874" y="509322"/>
                </a:cubicBezTo>
                <a:lnTo>
                  <a:pt x="5617874" y="744842"/>
                </a:lnTo>
                <a:lnTo>
                  <a:pt x="5643919" y="744842"/>
                </a:lnTo>
                <a:lnTo>
                  <a:pt x="5643919" y="760097"/>
                </a:lnTo>
                <a:lnTo>
                  <a:pt x="5401329" y="760097"/>
                </a:lnTo>
                <a:lnTo>
                  <a:pt x="5401329" y="744842"/>
                </a:lnTo>
                <a:lnTo>
                  <a:pt x="5448582" y="744842"/>
                </a:lnTo>
                <a:lnTo>
                  <a:pt x="5448582" y="465790"/>
                </a:lnTo>
                <a:lnTo>
                  <a:pt x="5401329" y="465790"/>
                </a:lnTo>
                <a:lnTo>
                  <a:pt x="5401329" y="450907"/>
                </a:lnTo>
                <a:lnTo>
                  <a:pt x="5543088" y="450907"/>
                </a:lnTo>
                <a:cubicBezTo>
                  <a:pt x="5566404" y="450907"/>
                  <a:pt x="5591332" y="447558"/>
                  <a:pt x="5617874" y="440861"/>
                </a:cubicBezTo>
                <a:close/>
                <a:moveTo>
                  <a:pt x="2646074" y="440861"/>
                </a:moveTo>
                <a:lnTo>
                  <a:pt x="2646074" y="493323"/>
                </a:lnTo>
                <a:cubicBezTo>
                  <a:pt x="2687250" y="461325"/>
                  <a:pt x="2728674" y="445326"/>
                  <a:pt x="2770346" y="445326"/>
                </a:cubicBezTo>
                <a:cubicBezTo>
                  <a:pt x="2812762" y="445326"/>
                  <a:pt x="2846248" y="461325"/>
                  <a:pt x="2870804" y="493323"/>
                </a:cubicBezTo>
                <a:cubicBezTo>
                  <a:pt x="2909996" y="461325"/>
                  <a:pt x="2949932" y="445326"/>
                  <a:pt x="2990611" y="445326"/>
                </a:cubicBezTo>
                <a:cubicBezTo>
                  <a:pt x="3020129" y="445326"/>
                  <a:pt x="3046670" y="452705"/>
                  <a:pt x="3070234" y="467464"/>
                </a:cubicBezTo>
                <a:cubicBezTo>
                  <a:pt x="3093799" y="482223"/>
                  <a:pt x="3105581" y="508950"/>
                  <a:pt x="3105581" y="547645"/>
                </a:cubicBezTo>
                <a:lnTo>
                  <a:pt x="3105581" y="744842"/>
                </a:lnTo>
                <a:lnTo>
                  <a:pt x="3152090" y="744842"/>
                </a:lnTo>
                <a:lnTo>
                  <a:pt x="3152090" y="760097"/>
                </a:lnTo>
                <a:lnTo>
                  <a:pt x="2912105" y="760097"/>
                </a:lnTo>
                <a:lnTo>
                  <a:pt x="2912105" y="744842"/>
                </a:lnTo>
                <a:lnTo>
                  <a:pt x="2937777" y="744842"/>
                </a:lnTo>
                <a:lnTo>
                  <a:pt x="2937777" y="528297"/>
                </a:lnTo>
                <a:cubicBezTo>
                  <a:pt x="2937777" y="511926"/>
                  <a:pt x="2936041" y="501260"/>
                  <a:pt x="2932569" y="496299"/>
                </a:cubicBezTo>
                <a:cubicBezTo>
                  <a:pt x="2929096" y="491338"/>
                  <a:pt x="2923763" y="488858"/>
                  <a:pt x="2916569" y="488858"/>
                </a:cubicBezTo>
                <a:cubicBezTo>
                  <a:pt x="2901439" y="488858"/>
                  <a:pt x="2887423" y="496423"/>
                  <a:pt x="2874525" y="511554"/>
                </a:cubicBezTo>
                <a:lnTo>
                  <a:pt x="2874525" y="744842"/>
                </a:lnTo>
                <a:lnTo>
                  <a:pt x="2900571" y="744842"/>
                </a:lnTo>
                <a:lnTo>
                  <a:pt x="2900571" y="760097"/>
                </a:lnTo>
                <a:lnTo>
                  <a:pt x="2681793" y="760097"/>
                </a:lnTo>
                <a:lnTo>
                  <a:pt x="2681793" y="744842"/>
                </a:lnTo>
                <a:lnTo>
                  <a:pt x="2706350" y="744842"/>
                </a:lnTo>
                <a:lnTo>
                  <a:pt x="2706350" y="524577"/>
                </a:lnTo>
                <a:cubicBezTo>
                  <a:pt x="2706350" y="501260"/>
                  <a:pt x="2699652" y="489602"/>
                  <a:pt x="2686258" y="489602"/>
                </a:cubicBezTo>
                <a:cubicBezTo>
                  <a:pt x="2674104" y="489602"/>
                  <a:pt x="2660709" y="496919"/>
                  <a:pt x="2646074" y="511554"/>
                </a:cubicBezTo>
                <a:lnTo>
                  <a:pt x="2646074" y="744842"/>
                </a:lnTo>
                <a:lnTo>
                  <a:pt x="2672119" y="744842"/>
                </a:lnTo>
                <a:lnTo>
                  <a:pt x="2672119" y="760097"/>
                </a:lnTo>
                <a:lnTo>
                  <a:pt x="2429529" y="760097"/>
                </a:lnTo>
                <a:lnTo>
                  <a:pt x="2429529" y="744842"/>
                </a:lnTo>
                <a:lnTo>
                  <a:pt x="2476782" y="744842"/>
                </a:lnTo>
                <a:lnTo>
                  <a:pt x="2476782" y="465790"/>
                </a:lnTo>
                <a:lnTo>
                  <a:pt x="2429529" y="465790"/>
                </a:lnTo>
                <a:lnTo>
                  <a:pt x="2429529" y="450907"/>
                </a:lnTo>
                <a:lnTo>
                  <a:pt x="2547103" y="450907"/>
                </a:lnTo>
                <a:cubicBezTo>
                  <a:pt x="2584807" y="450907"/>
                  <a:pt x="2617797" y="447558"/>
                  <a:pt x="2646074" y="440861"/>
                </a:cubicBezTo>
                <a:close/>
                <a:moveTo>
                  <a:pt x="9786773" y="433791"/>
                </a:moveTo>
                <a:lnTo>
                  <a:pt x="9786773" y="569597"/>
                </a:lnTo>
                <a:lnTo>
                  <a:pt x="9770774" y="569597"/>
                </a:lnTo>
                <a:cubicBezTo>
                  <a:pt x="9765317" y="531398"/>
                  <a:pt x="9748201" y="503555"/>
                  <a:pt x="9719428" y="486067"/>
                </a:cubicBezTo>
                <a:cubicBezTo>
                  <a:pt x="9690655" y="468580"/>
                  <a:pt x="9661757" y="459836"/>
                  <a:pt x="9632735" y="459836"/>
                </a:cubicBezTo>
                <a:cubicBezTo>
                  <a:pt x="9624302" y="459836"/>
                  <a:pt x="9617481" y="461635"/>
                  <a:pt x="9612272" y="465231"/>
                </a:cubicBezTo>
                <a:cubicBezTo>
                  <a:pt x="9607063" y="468828"/>
                  <a:pt x="9604458" y="473355"/>
                  <a:pt x="9604458" y="478812"/>
                </a:cubicBezTo>
                <a:cubicBezTo>
                  <a:pt x="9604458" y="485013"/>
                  <a:pt x="9607186" y="490284"/>
                  <a:pt x="9612644" y="494625"/>
                </a:cubicBezTo>
                <a:cubicBezTo>
                  <a:pt x="9618101" y="498966"/>
                  <a:pt x="9626410" y="503865"/>
                  <a:pt x="9637572" y="509322"/>
                </a:cubicBezTo>
                <a:cubicBezTo>
                  <a:pt x="9684453" y="533134"/>
                  <a:pt x="9716575" y="550063"/>
                  <a:pt x="9733939" y="560109"/>
                </a:cubicBezTo>
                <a:cubicBezTo>
                  <a:pt x="9751302" y="570155"/>
                  <a:pt x="9764697" y="579333"/>
                  <a:pt x="9774122" y="587643"/>
                </a:cubicBezTo>
                <a:cubicBezTo>
                  <a:pt x="9783548" y="595952"/>
                  <a:pt x="9790804" y="606432"/>
                  <a:pt x="9795888" y="619083"/>
                </a:cubicBezTo>
                <a:cubicBezTo>
                  <a:pt x="9800974" y="631733"/>
                  <a:pt x="9803516" y="645251"/>
                  <a:pt x="9803516" y="659638"/>
                </a:cubicBezTo>
                <a:cubicBezTo>
                  <a:pt x="9803516" y="693125"/>
                  <a:pt x="9790246" y="719914"/>
                  <a:pt x="9763704" y="740005"/>
                </a:cubicBezTo>
                <a:cubicBezTo>
                  <a:pt x="9737163" y="760097"/>
                  <a:pt x="9701445" y="770143"/>
                  <a:pt x="9656548" y="770143"/>
                </a:cubicBezTo>
                <a:cubicBezTo>
                  <a:pt x="9604954" y="770143"/>
                  <a:pt x="9560430" y="758113"/>
                  <a:pt x="9522975" y="734052"/>
                </a:cubicBezTo>
                <a:lnTo>
                  <a:pt x="9474233" y="772376"/>
                </a:lnTo>
                <a:lnTo>
                  <a:pt x="9474233" y="629873"/>
                </a:lnTo>
                <a:lnTo>
                  <a:pt x="9490233" y="629873"/>
                </a:lnTo>
                <a:cubicBezTo>
                  <a:pt x="9493457" y="665095"/>
                  <a:pt x="9509022" y="693187"/>
                  <a:pt x="9536927" y="714147"/>
                </a:cubicBezTo>
                <a:cubicBezTo>
                  <a:pt x="9564833" y="735106"/>
                  <a:pt x="9599125" y="745586"/>
                  <a:pt x="9639805" y="745586"/>
                </a:cubicBezTo>
                <a:cubicBezTo>
                  <a:pt x="9662129" y="745586"/>
                  <a:pt x="9673291" y="737277"/>
                  <a:pt x="9673291" y="720658"/>
                </a:cubicBezTo>
                <a:cubicBezTo>
                  <a:pt x="9673291" y="713712"/>
                  <a:pt x="9670996" y="708069"/>
                  <a:pt x="9666408" y="703729"/>
                </a:cubicBezTo>
                <a:cubicBezTo>
                  <a:pt x="9661819" y="699388"/>
                  <a:pt x="9653695" y="695357"/>
                  <a:pt x="9642037" y="691636"/>
                </a:cubicBezTo>
                <a:cubicBezTo>
                  <a:pt x="9580769" y="670552"/>
                  <a:pt x="9537858" y="648910"/>
                  <a:pt x="9513301" y="626710"/>
                </a:cubicBezTo>
                <a:cubicBezTo>
                  <a:pt x="9488744" y="604510"/>
                  <a:pt x="9476466" y="580387"/>
                  <a:pt x="9476466" y="554342"/>
                </a:cubicBezTo>
                <a:cubicBezTo>
                  <a:pt x="9476466" y="520112"/>
                  <a:pt x="9490046" y="491896"/>
                  <a:pt x="9517208" y="469696"/>
                </a:cubicBezTo>
                <a:cubicBezTo>
                  <a:pt x="9544369" y="447496"/>
                  <a:pt x="9578785" y="436396"/>
                  <a:pt x="9620457" y="436396"/>
                </a:cubicBezTo>
                <a:cubicBezTo>
                  <a:pt x="9655183" y="436396"/>
                  <a:pt x="9691523" y="446814"/>
                  <a:pt x="9729474" y="467650"/>
                </a:cubicBezTo>
                <a:close/>
                <a:moveTo>
                  <a:pt x="9424823" y="433791"/>
                </a:moveTo>
                <a:lnTo>
                  <a:pt x="9424823" y="569597"/>
                </a:lnTo>
                <a:lnTo>
                  <a:pt x="9408824" y="569597"/>
                </a:lnTo>
                <a:cubicBezTo>
                  <a:pt x="9403367" y="531398"/>
                  <a:pt x="9386252" y="503555"/>
                  <a:pt x="9357478" y="486067"/>
                </a:cubicBezTo>
                <a:cubicBezTo>
                  <a:pt x="9328704" y="468580"/>
                  <a:pt x="9299807" y="459836"/>
                  <a:pt x="9270785" y="459836"/>
                </a:cubicBezTo>
                <a:cubicBezTo>
                  <a:pt x="9262352" y="459836"/>
                  <a:pt x="9255531" y="461635"/>
                  <a:pt x="9250322" y="465231"/>
                </a:cubicBezTo>
                <a:cubicBezTo>
                  <a:pt x="9245113" y="468828"/>
                  <a:pt x="9242508" y="473355"/>
                  <a:pt x="9242508" y="478812"/>
                </a:cubicBezTo>
                <a:cubicBezTo>
                  <a:pt x="9242508" y="485013"/>
                  <a:pt x="9245237" y="490284"/>
                  <a:pt x="9250694" y="494625"/>
                </a:cubicBezTo>
                <a:cubicBezTo>
                  <a:pt x="9256150" y="498966"/>
                  <a:pt x="9264460" y="503865"/>
                  <a:pt x="9275622" y="509322"/>
                </a:cubicBezTo>
                <a:cubicBezTo>
                  <a:pt x="9322503" y="533134"/>
                  <a:pt x="9354626" y="550063"/>
                  <a:pt x="9371989" y="560109"/>
                </a:cubicBezTo>
                <a:cubicBezTo>
                  <a:pt x="9389351" y="570155"/>
                  <a:pt x="9402746" y="579333"/>
                  <a:pt x="9412172" y="587643"/>
                </a:cubicBezTo>
                <a:cubicBezTo>
                  <a:pt x="9421598" y="595952"/>
                  <a:pt x="9428854" y="606432"/>
                  <a:pt x="9433938" y="619083"/>
                </a:cubicBezTo>
                <a:cubicBezTo>
                  <a:pt x="9439023" y="631733"/>
                  <a:pt x="9441566" y="645251"/>
                  <a:pt x="9441566" y="659638"/>
                </a:cubicBezTo>
                <a:cubicBezTo>
                  <a:pt x="9441566" y="693125"/>
                  <a:pt x="9428296" y="719914"/>
                  <a:pt x="9401754" y="740005"/>
                </a:cubicBezTo>
                <a:cubicBezTo>
                  <a:pt x="9375213" y="760097"/>
                  <a:pt x="9339494" y="770143"/>
                  <a:pt x="9294598" y="770143"/>
                </a:cubicBezTo>
                <a:cubicBezTo>
                  <a:pt x="9243005" y="770143"/>
                  <a:pt x="9198479" y="758113"/>
                  <a:pt x="9161025" y="734052"/>
                </a:cubicBezTo>
                <a:lnTo>
                  <a:pt x="9112283" y="772376"/>
                </a:lnTo>
                <a:lnTo>
                  <a:pt x="9112283" y="629873"/>
                </a:lnTo>
                <a:lnTo>
                  <a:pt x="9128283" y="629873"/>
                </a:lnTo>
                <a:cubicBezTo>
                  <a:pt x="9131507" y="665095"/>
                  <a:pt x="9147072" y="693187"/>
                  <a:pt x="9174977" y="714147"/>
                </a:cubicBezTo>
                <a:cubicBezTo>
                  <a:pt x="9202883" y="735106"/>
                  <a:pt x="9237175" y="745586"/>
                  <a:pt x="9277855" y="745586"/>
                </a:cubicBezTo>
                <a:cubicBezTo>
                  <a:pt x="9300179" y="745586"/>
                  <a:pt x="9311341" y="737277"/>
                  <a:pt x="9311341" y="720658"/>
                </a:cubicBezTo>
                <a:cubicBezTo>
                  <a:pt x="9311341" y="713712"/>
                  <a:pt x="9309047" y="708069"/>
                  <a:pt x="9304458" y="703729"/>
                </a:cubicBezTo>
                <a:cubicBezTo>
                  <a:pt x="9299869" y="699388"/>
                  <a:pt x="9291746" y="695357"/>
                  <a:pt x="9280087" y="691636"/>
                </a:cubicBezTo>
                <a:cubicBezTo>
                  <a:pt x="9218820" y="670552"/>
                  <a:pt x="9175908" y="648910"/>
                  <a:pt x="9151351" y="626710"/>
                </a:cubicBezTo>
                <a:cubicBezTo>
                  <a:pt x="9126794" y="604510"/>
                  <a:pt x="9114516" y="580387"/>
                  <a:pt x="9114516" y="554342"/>
                </a:cubicBezTo>
                <a:cubicBezTo>
                  <a:pt x="9114516" y="520112"/>
                  <a:pt x="9128096" y="491896"/>
                  <a:pt x="9155258" y="469696"/>
                </a:cubicBezTo>
                <a:cubicBezTo>
                  <a:pt x="9182419" y="447496"/>
                  <a:pt x="9216835" y="436396"/>
                  <a:pt x="9258507" y="436396"/>
                </a:cubicBezTo>
                <a:cubicBezTo>
                  <a:pt x="9293234" y="436396"/>
                  <a:pt x="9329573" y="446814"/>
                  <a:pt x="9367524" y="467650"/>
                </a:cubicBezTo>
                <a:close/>
                <a:moveTo>
                  <a:pt x="7205498" y="433791"/>
                </a:moveTo>
                <a:lnTo>
                  <a:pt x="7205498" y="569597"/>
                </a:lnTo>
                <a:lnTo>
                  <a:pt x="7189499" y="569597"/>
                </a:lnTo>
                <a:cubicBezTo>
                  <a:pt x="7184042" y="531398"/>
                  <a:pt x="7166926" y="503555"/>
                  <a:pt x="7138153" y="486067"/>
                </a:cubicBezTo>
                <a:cubicBezTo>
                  <a:pt x="7109380" y="468580"/>
                  <a:pt x="7080482" y="459836"/>
                  <a:pt x="7051461" y="459836"/>
                </a:cubicBezTo>
                <a:cubicBezTo>
                  <a:pt x="7043027" y="459836"/>
                  <a:pt x="7036206" y="461635"/>
                  <a:pt x="7030997" y="465231"/>
                </a:cubicBezTo>
                <a:cubicBezTo>
                  <a:pt x="7025788" y="468828"/>
                  <a:pt x="7023183" y="473355"/>
                  <a:pt x="7023183" y="478812"/>
                </a:cubicBezTo>
                <a:cubicBezTo>
                  <a:pt x="7023183" y="485013"/>
                  <a:pt x="7025912" y="490284"/>
                  <a:pt x="7031369" y="494625"/>
                </a:cubicBezTo>
                <a:cubicBezTo>
                  <a:pt x="7036826" y="498966"/>
                  <a:pt x="7045136" y="503865"/>
                  <a:pt x="7056298" y="509322"/>
                </a:cubicBezTo>
                <a:cubicBezTo>
                  <a:pt x="7103178" y="533134"/>
                  <a:pt x="7135300" y="550063"/>
                  <a:pt x="7152664" y="560109"/>
                </a:cubicBezTo>
                <a:cubicBezTo>
                  <a:pt x="7170027" y="570155"/>
                  <a:pt x="7183422" y="579333"/>
                  <a:pt x="7192847" y="587643"/>
                </a:cubicBezTo>
                <a:cubicBezTo>
                  <a:pt x="7202273" y="595952"/>
                  <a:pt x="7209528" y="606432"/>
                  <a:pt x="7214614" y="619083"/>
                </a:cubicBezTo>
                <a:cubicBezTo>
                  <a:pt x="7219699" y="631733"/>
                  <a:pt x="7222241" y="645251"/>
                  <a:pt x="7222241" y="659638"/>
                </a:cubicBezTo>
                <a:cubicBezTo>
                  <a:pt x="7222241" y="693125"/>
                  <a:pt x="7208970" y="719914"/>
                  <a:pt x="7182429" y="740005"/>
                </a:cubicBezTo>
                <a:cubicBezTo>
                  <a:pt x="7155889" y="760097"/>
                  <a:pt x="7120170" y="770143"/>
                  <a:pt x="7075273" y="770143"/>
                </a:cubicBezTo>
                <a:cubicBezTo>
                  <a:pt x="7023679" y="770143"/>
                  <a:pt x="6979155" y="758113"/>
                  <a:pt x="6941700" y="734052"/>
                </a:cubicBezTo>
                <a:lnTo>
                  <a:pt x="6892959" y="772376"/>
                </a:lnTo>
                <a:lnTo>
                  <a:pt x="6892959" y="629873"/>
                </a:lnTo>
                <a:lnTo>
                  <a:pt x="6908958" y="629873"/>
                </a:lnTo>
                <a:cubicBezTo>
                  <a:pt x="6912183" y="665095"/>
                  <a:pt x="6927747" y="693187"/>
                  <a:pt x="6955653" y="714147"/>
                </a:cubicBezTo>
                <a:cubicBezTo>
                  <a:pt x="6983558" y="735106"/>
                  <a:pt x="7017851" y="745586"/>
                  <a:pt x="7058530" y="745586"/>
                </a:cubicBezTo>
                <a:cubicBezTo>
                  <a:pt x="7080854" y="745586"/>
                  <a:pt x="7092016" y="737277"/>
                  <a:pt x="7092016" y="720658"/>
                </a:cubicBezTo>
                <a:cubicBezTo>
                  <a:pt x="7092016" y="713712"/>
                  <a:pt x="7089722" y="708069"/>
                  <a:pt x="7085133" y="703729"/>
                </a:cubicBezTo>
                <a:cubicBezTo>
                  <a:pt x="7080544" y="699388"/>
                  <a:pt x="7072420" y="695357"/>
                  <a:pt x="7060762" y="691636"/>
                </a:cubicBezTo>
                <a:cubicBezTo>
                  <a:pt x="6999495" y="670552"/>
                  <a:pt x="6956583" y="648910"/>
                  <a:pt x="6932026" y="626710"/>
                </a:cubicBezTo>
                <a:cubicBezTo>
                  <a:pt x="6907469" y="604510"/>
                  <a:pt x="6895191" y="580387"/>
                  <a:pt x="6895191" y="554342"/>
                </a:cubicBezTo>
                <a:cubicBezTo>
                  <a:pt x="6895191" y="520112"/>
                  <a:pt x="6908772" y="491896"/>
                  <a:pt x="6935933" y="469696"/>
                </a:cubicBezTo>
                <a:cubicBezTo>
                  <a:pt x="6963094" y="447496"/>
                  <a:pt x="6997511" y="436396"/>
                  <a:pt x="7039182" y="436396"/>
                </a:cubicBezTo>
                <a:cubicBezTo>
                  <a:pt x="7073909" y="436396"/>
                  <a:pt x="7110248" y="446814"/>
                  <a:pt x="7148199" y="467650"/>
                </a:cubicBezTo>
                <a:close/>
                <a:moveTo>
                  <a:pt x="6234692" y="372400"/>
                </a:moveTo>
                <a:cubicBezTo>
                  <a:pt x="6247590" y="372400"/>
                  <a:pt x="6258194" y="376183"/>
                  <a:pt x="6266504" y="383748"/>
                </a:cubicBezTo>
                <a:cubicBezTo>
                  <a:pt x="6274814" y="391313"/>
                  <a:pt x="6278968" y="401173"/>
                  <a:pt x="6278968" y="413328"/>
                </a:cubicBezTo>
                <a:cubicBezTo>
                  <a:pt x="6278968" y="425234"/>
                  <a:pt x="6274814" y="435218"/>
                  <a:pt x="6266504" y="443279"/>
                </a:cubicBezTo>
                <a:cubicBezTo>
                  <a:pt x="6258194" y="451341"/>
                  <a:pt x="6247839" y="455372"/>
                  <a:pt x="6235436" y="455372"/>
                </a:cubicBezTo>
                <a:cubicBezTo>
                  <a:pt x="6223282" y="455372"/>
                  <a:pt x="6213484" y="451837"/>
                  <a:pt x="6206043" y="444768"/>
                </a:cubicBezTo>
                <a:cubicBezTo>
                  <a:pt x="6198601" y="437698"/>
                  <a:pt x="6194880" y="428458"/>
                  <a:pt x="6194880" y="417048"/>
                </a:cubicBezTo>
                <a:cubicBezTo>
                  <a:pt x="6194880" y="411591"/>
                  <a:pt x="6195749" y="407623"/>
                  <a:pt x="6197485" y="405142"/>
                </a:cubicBezTo>
                <a:lnTo>
                  <a:pt x="6195997" y="403654"/>
                </a:lnTo>
                <a:cubicBezTo>
                  <a:pt x="6179874" y="414072"/>
                  <a:pt x="6168587" y="430567"/>
                  <a:pt x="6162138" y="453139"/>
                </a:cubicBezTo>
                <a:cubicBezTo>
                  <a:pt x="6249699" y="472735"/>
                  <a:pt x="6293479" y="509322"/>
                  <a:pt x="6293479" y="562900"/>
                </a:cubicBezTo>
                <a:cubicBezTo>
                  <a:pt x="6293479" y="599115"/>
                  <a:pt x="6274751" y="625656"/>
                  <a:pt x="6237296" y="642523"/>
                </a:cubicBezTo>
                <a:cubicBezTo>
                  <a:pt x="6199842" y="659390"/>
                  <a:pt x="6157550" y="667824"/>
                  <a:pt x="6110420" y="667824"/>
                </a:cubicBezTo>
                <a:cubicBezTo>
                  <a:pt x="6075942" y="667824"/>
                  <a:pt x="6044192" y="663483"/>
                  <a:pt x="6015170" y="654801"/>
                </a:cubicBezTo>
                <a:cubicBezTo>
                  <a:pt x="6003016" y="661002"/>
                  <a:pt x="5996939" y="668196"/>
                  <a:pt x="5996939" y="676381"/>
                </a:cubicBezTo>
                <a:cubicBezTo>
                  <a:pt x="5996939" y="690024"/>
                  <a:pt x="6014426" y="696845"/>
                  <a:pt x="6049401" y="696845"/>
                </a:cubicBezTo>
                <a:lnTo>
                  <a:pt x="6077678" y="696845"/>
                </a:lnTo>
                <a:lnTo>
                  <a:pt x="6121955" y="696101"/>
                </a:lnTo>
                <a:lnTo>
                  <a:pt x="6158418" y="696101"/>
                </a:lnTo>
                <a:cubicBezTo>
                  <a:pt x="6251435" y="696101"/>
                  <a:pt x="6297944" y="730952"/>
                  <a:pt x="6297944" y="800653"/>
                </a:cubicBezTo>
                <a:cubicBezTo>
                  <a:pt x="6297944" y="841581"/>
                  <a:pt x="6279030" y="874013"/>
                  <a:pt x="6241203" y="897949"/>
                </a:cubicBezTo>
                <a:lnTo>
                  <a:pt x="6200315" y="914401"/>
                </a:lnTo>
                <a:lnTo>
                  <a:pt x="6113955" y="914401"/>
                </a:lnTo>
                <a:lnTo>
                  <a:pt x="6177393" y="903530"/>
                </a:lnTo>
                <a:cubicBezTo>
                  <a:pt x="6196244" y="894477"/>
                  <a:pt x="6205670" y="882012"/>
                  <a:pt x="6205670" y="866137"/>
                </a:cubicBezTo>
                <a:cubicBezTo>
                  <a:pt x="6205670" y="855223"/>
                  <a:pt x="6201144" y="846107"/>
                  <a:pt x="6192090" y="838790"/>
                </a:cubicBezTo>
                <a:cubicBezTo>
                  <a:pt x="6183036" y="831473"/>
                  <a:pt x="6160650" y="827814"/>
                  <a:pt x="6124931" y="827814"/>
                </a:cubicBezTo>
                <a:lnTo>
                  <a:pt x="6028193" y="831907"/>
                </a:lnTo>
                <a:cubicBezTo>
                  <a:pt x="5994707" y="831907"/>
                  <a:pt x="5969530" y="824961"/>
                  <a:pt x="5952663" y="811071"/>
                </a:cubicBezTo>
                <a:cubicBezTo>
                  <a:pt x="5948198" y="818512"/>
                  <a:pt x="5945965" y="826946"/>
                  <a:pt x="5945965" y="836372"/>
                </a:cubicBezTo>
                <a:cubicBezTo>
                  <a:pt x="5945965" y="859440"/>
                  <a:pt x="5960166" y="878664"/>
                  <a:pt x="5988567" y="894042"/>
                </a:cubicBezTo>
                <a:cubicBezTo>
                  <a:pt x="6002768" y="901732"/>
                  <a:pt x="6019000" y="907499"/>
                  <a:pt x="6037262" y="911344"/>
                </a:cubicBezTo>
                <a:lnTo>
                  <a:pt x="6069537" y="914401"/>
                </a:lnTo>
                <a:lnTo>
                  <a:pt x="5981951" y="914401"/>
                </a:lnTo>
                <a:lnTo>
                  <a:pt x="5968290" y="909669"/>
                </a:lnTo>
                <a:cubicBezTo>
                  <a:pt x="5938028" y="893546"/>
                  <a:pt x="5922897" y="872958"/>
                  <a:pt x="5922897" y="847906"/>
                </a:cubicBezTo>
                <a:cubicBezTo>
                  <a:pt x="5922897" y="834759"/>
                  <a:pt x="5929346" y="819504"/>
                  <a:pt x="5942245" y="802141"/>
                </a:cubicBezTo>
                <a:cubicBezTo>
                  <a:pt x="5928354" y="786018"/>
                  <a:pt x="5921409" y="768655"/>
                  <a:pt x="5921409" y="750051"/>
                </a:cubicBezTo>
                <a:cubicBezTo>
                  <a:pt x="5921409" y="710116"/>
                  <a:pt x="5947082" y="676877"/>
                  <a:pt x="5998427" y="650336"/>
                </a:cubicBezTo>
                <a:cubicBezTo>
                  <a:pt x="5943609" y="629004"/>
                  <a:pt x="5916200" y="598495"/>
                  <a:pt x="5916200" y="558807"/>
                </a:cubicBezTo>
                <a:cubicBezTo>
                  <a:pt x="5916200" y="525569"/>
                  <a:pt x="5932261" y="498346"/>
                  <a:pt x="5964383" y="477138"/>
                </a:cubicBezTo>
                <a:cubicBezTo>
                  <a:pt x="5996505" y="455930"/>
                  <a:pt x="6039603" y="445326"/>
                  <a:pt x="6093677" y="445326"/>
                </a:cubicBezTo>
                <a:cubicBezTo>
                  <a:pt x="6113025" y="445326"/>
                  <a:pt x="6131380" y="447186"/>
                  <a:pt x="6148744" y="450907"/>
                </a:cubicBezTo>
                <a:cubicBezTo>
                  <a:pt x="6155689" y="426846"/>
                  <a:pt x="6167223" y="407747"/>
                  <a:pt x="6183346" y="393608"/>
                </a:cubicBezTo>
                <a:cubicBezTo>
                  <a:pt x="6199470" y="379469"/>
                  <a:pt x="6216585" y="372400"/>
                  <a:pt x="6234692" y="372400"/>
                </a:cubicBezTo>
                <a:close/>
                <a:moveTo>
                  <a:pt x="4017004" y="299102"/>
                </a:moveTo>
                <a:lnTo>
                  <a:pt x="4033747" y="299102"/>
                </a:lnTo>
                <a:lnTo>
                  <a:pt x="4033747" y="450907"/>
                </a:lnTo>
                <a:lnTo>
                  <a:pt x="4083233" y="450907"/>
                </a:lnTo>
                <a:lnTo>
                  <a:pt x="4083233" y="465790"/>
                </a:lnTo>
                <a:lnTo>
                  <a:pt x="4033747" y="465790"/>
                </a:lnTo>
                <a:lnTo>
                  <a:pt x="4033747" y="668568"/>
                </a:lnTo>
                <a:cubicBezTo>
                  <a:pt x="4033747" y="686179"/>
                  <a:pt x="4034678" y="697341"/>
                  <a:pt x="4036538" y="702054"/>
                </a:cubicBezTo>
                <a:cubicBezTo>
                  <a:pt x="4038399" y="706767"/>
                  <a:pt x="4041809" y="709124"/>
                  <a:pt x="4046770" y="709124"/>
                </a:cubicBezTo>
                <a:cubicBezTo>
                  <a:pt x="4060412" y="709124"/>
                  <a:pt x="4074303" y="688040"/>
                  <a:pt x="4088442" y="645872"/>
                </a:cubicBezTo>
                <a:lnTo>
                  <a:pt x="4108162" y="650336"/>
                </a:lnTo>
                <a:cubicBezTo>
                  <a:pt x="4092534" y="697961"/>
                  <a:pt x="4073497" y="728781"/>
                  <a:pt x="4051049" y="742796"/>
                </a:cubicBezTo>
                <a:cubicBezTo>
                  <a:pt x="4028600" y="756811"/>
                  <a:pt x="4001501" y="763818"/>
                  <a:pt x="3969751" y="763818"/>
                </a:cubicBezTo>
                <a:cubicBezTo>
                  <a:pt x="3899554" y="763818"/>
                  <a:pt x="3864455" y="736657"/>
                  <a:pt x="3864455" y="682334"/>
                </a:cubicBezTo>
                <a:lnTo>
                  <a:pt x="3864455" y="465790"/>
                </a:lnTo>
                <a:lnTo>
                  <a:pt x="3827248" y="465790"/>
                </a:lnTo>
                <a:lnTo>
                  <a:pt x="3827248" y="450907"/>
                </a:lnTo>
                <a:cubicBezTo>
                  <a:pt x="3870161" y="446690"/>
                  <a:pt x="3910654" y="427962"/>
                  <a:pt x="3948730" y="394724"/>
                </a:cubicBezTo>
                <a:cubicBezTo>
                  <a:pt x="3986805" y="361486"/>
                  <a:pt x="4009563" y="329612"/>
                  <a:pt x="4017004" y="299102"/>
                </a:cubicBezTo>
                <a:close/>
                <a:moveTo>
                  <a:pt x="4850665" y="261151"/>
                </a:moveTo>
                <a:lnTo>
                  <a:pt x="5332124" y="261151"/>
                </a:lnTo>
                <a:lnTo>
                  <a:pt x="5332124" y="417792"/>
                </a:lnTo>
                <a:lnTo>
                  <a:pt x="5315381" y="417792"/>
                </a:lnTo>
                <a:cubicBezTo>
                  <a:pt x="5313644" y="382570"/>
                  <a:pt x="5298079" y="350572"/>
                  <a:pt x="5268686" y="321798"/>
                </a:cubicBezTo>
                <a:cubicBezTo>
                  <a:pt x="5239292" y="293025"/>
                  <a:pt x="5194333" y="278638"/>
                  <a:pt x="5133810" y="278638"/>
                </a:cubicBezTo>
                <a:lnTo>
                  <a:pt x="5124881" y="278638"/>
                </a:lnTo>
                <a:lnTo>
                  <a:pt x="5124881" y="494811"/>
                </a:lnTo>
                <a:lnTo>
                  <a:pt x="5140136" y="494811"/>
                </a:lnTo>
                <a:cubicBezTo>
                  <a:pt x="5162707" y="494811"/>
                  <a:pt x="5182924" y="485819"/>
                  <a:pt x="5200783" y="467836"/>
                </a:cubicBezTo>
                <a:cubicBezTo>
                  <a:pt x="5218642" y="449853"/>
                  <a:pt x="5227572" y="419777"/>
                  <a:pt x="5227572" y="377609"/>
                </a:cubicBezTo>
                <a:lnTo>
                  <a:pt x="5243571" y="377609"/>
                </a:lnTo>
                <a:lnTo>
                  <a:pt x="5243571" y="626152"/>
                </a:lnTo>
                <a:lnTo>
                  <a:pt x="5227572" y="626152"/>
                </a:lnTo>
                <a:cubicBezTo>
                  <a:pt x="5227572" y="590185"/>
                  <a:pt x="5219076" y="562218"/>
                  <a:pt x="5202085" y="542250"/>
                </a:cubicBezTo>
                <a:cubicBezTo>
                  <a:pt x="5185094" y="522282"/>
                  <a:pt x="5164444" y="512298"/>
                  <a:pt x="5140136" y="512298"/>
                </a:cubicBezTo>
                <a:lnTo>
                  <a:pt x="5124881" y="512298"/>
                </a:lnTo>
                <a:lnTo>
                  <a:pt x="5124881" y="742610"/>
                </a:lnTo>
                <a:cubicBezTo>
                  <a:pt x="5177962" y="742610"/>
                  <a:pt x="5223479" y="727727"/>
                  <a:pt x="5261430" y="697961"/>
                </a:cubicBezTo>
                <a:cubicBezTo>
                  <a:pt x="5299382" y="668196"/>
                  <a:pt x="5322946" y="627392"/>
                  <a:pt x="5332124" y="575550"/>
                </a:cubicBezTo>
                <a:lnTo>
                  <a:pt x="5348123" y="575550"/>
                </a:lnTo>
                <a:lnTo>
                  <a:pt x="5348123" y="760097"/>
                </a:lnTo>
                <a:lnTo>
                  <a:pt x="4850665" y="760097"/>
                </a:lnTo>
                <a:lnTo>
                  <a:pt x="4850665" y="742610"/>
                </a:lnTo>
                <a:lnTo>
                  <a:pt x="4907592" y="742610"/>
                </a:lnTo>
                <a:lnTo>
                  <a:pt x="4907592" y="278638"/>
                </a:lnTo>
                <a:lnTo>
                  <a:pt x="4850665" y="278638"/>
                </a:lnTo>
                <a:close/>
                <a:moveTo>
                  <a:pt x="95904" y="261151"/>
                </a:moveTo>
                <a:lnTo>
                  <a:pt x="396909" y="261151"/>
                </a:lnTo>
                <a:lnTo>
                  <a:pt x="396909" y="278638"/>
                </a:lnTo>
                <a:lnTo>
                  <a:pt x="361190" y="278638"/>
                </a:lnTo>
                <a:lnTo>
                  <a:pt x="475416" y="600107"/>
                </a:lnTo>
                <a:lnTo>
                  <a:pt x="521925" y="500392"/>
                </a:lnTo>
                <a:lnTo>
                  <a:pt x="447883" y="278638"/>
                </a:lnTo>
                <a:lnTo>
                  <a:pt x="412164" y="278638"/>
                </a:lnTo>
                <a:lnTo>
                  <a:pt x="412164" y="261151"/>
                </a:lnTo>
                <a:lnTo>
                  <a:pt x="715401" y="261151"/>
                </a:lnTo>
                <a:lnTo>
                  <a:pt x="715401" y="278638"/>
                </a:lnTo>
                <a:lnTo>
                  <a:pt x="674474" y="278638"/>
                </a:lnTo>
                <a:lnTo>
                  <a:pt x="777909" y="587829"/>
                </a:lnTo>
                <a:cubicBezTo>
                  <a:pt x="830247" y="463805"/>
                  <a:pt x="858214" y="396522"/>
                  <a:pt x="861811" y="385980"/>
                </a:cubicBezTo>
                <a:cubicBezTo>
                  <a:pt x="865408" y="375438"/>
                  <a:pt x="867206" y="362478"/>
                  <a:pt x="867206" y="347099"/>
                </a:cubicBezTo>
                <a:cubicBezTo>
                  <a:pt x="867206" y="326015"/>
                  <a:pt x="862803" y="309830"/>
                  <a:pt x="853998" y="298544"/>
                </a:cubicBezTo>
                <a:cubicBezTo>
                  <a:pt x="845192" y="287258"/>
                  <a:pt x="828263" y="280622"/>
                  <a:pt x="803210" y="278638"/>
                </a:cubicBezTo>
                <a:lnTo>
                  <a:pt x="803210" y="261151"/>
                </a:lnTo>
                <a:lnTo>
                  <a:pt x="979199" y="261151"/>
                </a:lnTo>
                <a:lnTo>
                  <a:pt x="979199" y="278638"/>
                </a:lnTo>
                <a:cubicBezTo>
                  <a:pt x="942984" y="297490"/>
                  <a:pt x="910242" y="341146"/>
                  <a:pt x="880973" y="409607"/>
                </a:cubicBezTo>
                <a:lnTo>
                  <a:pt x="730656" y="760097"/>
                </a:lnTo>
                <a:lnTo>
                  <a:pt x="609733" y="760097"/>
                </a:lnTo>
                <a:lnTo>
                  <a:pt x="531971" y="526065"/>
                </a:lnTo>
                <a:lnTo>
                  <a:pt x="422954" y="760097"/>
                </a:lnTo>
                <a:lnTo>
                  <a:pt x="304636" y="760097"/>
                </a:lnTo>
                <a:lnTo>
                  <a:pt x="134972" y="278638"/>
                </a:lnTo>
                <a:lnTo>
                  <a:pt x="95904" y="278638"/>
                </a:lnTo>
                <a:close/>
                <a:moveTo>
                  <a:pt x="8580149" y="251849"/>
                </a:moveTo>
                <a:lnTo>
                  <a:pt x="8580149" y="744842"/>
                </a:lnTo>
                <a:lnTo>
                  <a:pt x="8628146" y="744842"/>
                </a:lnTo>
                <a:lnTo>
                  <a:pt x="8628146" y="760097"/>
                </a:lnTo>
                <a:lnTo>
                  <a:pt x="8364348" y="760097"/>
                </a:lnTo>
                <a:lnTo>
                  <a:pt x="8364348" y="744842"/>
                </a:lnTo>
                <a:lnTo>
                  <a:pt x="8410857" y="744842"/>
                </a:lnTo>
                <a:lnTo>
                  <a:pt x="8410857" y="276406"/>
                </a:lnTo>
                <a:lnTo>
                  <a:pt x="8364348" y="276406"/>
                </a:lnTo>
                <a:lnTo>
                  <a:pt x="8364348" y="261151"/>
                </a:lnTo>
                <a:lnTo>
                  <a:pt x="8503874" y="261151"/>
                </a:lnTo>
                <a:cubicBezTo>
                  <a:pt x="8535128" y="261151"/>
                  <a:pt x="8560553" y="258050"/>
                  <a:pt x="8580149" y="251849"/>
                </a:cubicBezTo>
                <a:close/>
                <a:moveTo>
                  <a:pt x="7456198" y="251849"/>
                </a:moveTo>
                <a:lnTo>
                  <a:pt x="7456198" y="484393"/>
                </a:lnTo>
                <a:cubicBezTo>
                  <a:pt x="7498614" y="458348"/>
                  <a:pt x="7541030" y="445326"/>
                  <a:pt x="7583446" y="445326"/>
                </a:cubicBezTo>
                <a:cubicBezTo>
                  <a:pt x="7618174" y="445326"/>
                  <a:pt x="7644900" y="454503"/>
                  <a:pt x="7663628" y="472859"/>
                </a:cubicBezTo>
                <a:cubicBezTo>
                  <a:pt x="7682356" y="491214"/>
                  <a:pt x="7691719" y="518127"/>
                  <a:pt x="7691719" y="553598"/>
                </a:cubicBezTo>
                <a:lnTo>
                  <a:pt x="7691719" y="744842"/>
                </a:lnTo>
                <a:lnTo>
                  <a:pt x="7738228" y="744842"/>
                </a:lnTo>
                <a:lnTo>
                  <a:pt x="7738228" y="760097"/>
                </a:lnTo>
                <a:lnTo>
                  <a:pt x="7495638" y="760097"/>
                </a:lnTo>
                <a:lnTo>
                  <a:pt x="7495638" y="744842"/>
                </a:lnTo>
                <a:lnTo>
                  <a:pt x="7520939" y="744842"/>
                </a:lnTo>
                <a:lnTo>
                  <a:pt x="7520939" y="524577"/>
                </a:lnTo>
                <a:cubicBezTo>
                  <a:pt x="7520939" y="498284"/>
                  <a:pt x="7512753" y="485137"/>
                  <a:pt x="7496382" y="485137"/>
                </a:cubicBezTo>
                <a:cubicBezTo>
                  <a:pt x="7484476" y="485137"/>
                  <a:pt x="7471082" y="490966"/>
                  <a:pt x="7456198" y="502625"/>
                </a:cubicBezTo>
                <a:lnTo>
                  <a:pt x="7456198" y="744842"/>
                </a:lnTo>
                <a:lnTo>
                  <a:pt x="7482244" y="744842"/>
                </a:lnTo>
                <a:lnTo>
                  <a:pt x="7482244" y="760097"/>
                </a:lnTo>
                <a:lnTo>
                  <a:pt x="7240398" y="760097"/>
                </a:lnTo>
                <a:lnTo>
                  <a:pt x="7240398" y="744842"/>
                </a:lnTo>
                <a:lnTo>
                  <a:pt x="7286907" y="744842"/>
                </a:lnTo>
                <a:lnTo>
                  <a:pt x="7286907" y="276406"/>
                </a:lnTo>
                <a:lnTo>
                  <a:pt x="7240398" y="276406"/>
                </a:lnTo>
                <a:lnTo>
                  <a:pt x="7240398" y="261151"/>
                </a:lnTo>
                <a:lnTo>
                  <a:pt x="7365414" y="261151"/>
                </a:lnTo>
                <a:cubicBezTo>
                  <a:pt x="7399892" y="261151"/>
                  <a:pt x="7430154" y="258050"/>
                  <a:pt x="7456198" y="251849"/>
                </a:cubicBezTo>
                <a:close/>
                <a:moveTo>
                  <a:pt x="6751051" y="251849"/>
                </a:moveTo>
                <a:cubicBezTo>
                  <a:pt x="6771887" y="251849"/>
                  <a:pt x="6788258" y="256996"/>
                  <a:pt x="6800164" y="267290"/>
                </a:cubicBezTo>
                <a:cubicBezTo>
                  <a:pt x="6812071" y="277584"/>
                  <a:pt x="6818024" y="291785"/>
                  <a:pt x="6818024" y="309892"/>
                </a:cubicBezTo>
                <a:cubicBezTo>
                  <a:pt x="6818024" y="328248"/>
                  <a:pt x="6807792" y="344619"/>
                  <a:pt x="6787328" y="359005"/>
                </a:cubicBezTo>
                <a:cubicBezTo>
                  <a:pt x="6766864" y="373392"/>
                  <a:pt x="6742989" y="380585"/>
                  <a:pt x="6715704" y="380585"/>
                </a:cubicBezTo>
                <a:cubicBezTo>
                  <a:pt x="6695364" y="380585"/>
                  <a:pt x="6678993" y="375624"/>
                  <a:pt x="6666591" y="365703"/>
                </a:cubicBezTo>
                <a:cubicBezTo>
                  <a:pt x="6654189" y="355781"/>
                  <a:pt x="6647988" y="342758"/>
                  <a:pt x="6647988" y="326635"/>
                </a:cubicBezTo>
                <a:cubicBezTo>
                  <a:pt x="6647988" y="306295"/>
                  <a:pt x="6658096" y="288746"/>
                  <a:pt x="6678311" y="273987"/>
                </a:cubicBezTo>
                <a:cubicBezTo>
                  <a:pt x="6698527" y="259228"/>
                  <a:pt x="6722774" y="251849"/>
                  <a:pt x="6751051" y="251849"/>
                </a:cubicBezTo>
                <a:close/>
                <a:moveTo>
                  <a:pt x="6541799" y="251849"/>
                </a:moveTo>
                <a:lnTo>
                  <a:pt x="6541799" y="744842"/>
                </a:lnTo>
                <a:lnTo>
                  <a:pt x="6589796" y="744842"/>
                </a:lnTo>
                <a:lnTo>
                  <a:pt x="6589796" y="760097"/>
                </a:lnTo>
                <a:lnTo>
                  <a:pt x="6325998" y="760097"/>
                </a:lnTo>
                <a:lnTo>
                  <a:pt x="6325998" y="744842"/>
                </a:lnTo>
                <a:lnTo>
                  <a:pt x="6372507" y="744842"/>
                </a:lnTo>
                <a:lnTo>
                  <a:pt x="6372507" y="276406"/>
                </a:lnTo>
                <a:lnTo>
                  <a:pt x="6325998" y="276406"/>
                </a:lnTo>
                <a:lnTo>
                  <a:pt x="6325998" y="261151"/>
                </a:lnTo>
                <a:lnTo>
                  <a:pt x="6465524" y="261151"/>
                </a:lnTo>
                <a:cubicBezTo>
                  <a:pt x="6496778" y="261151"/>
                  <a:pt x="6522203" y="258050"/>
                  <a:pt x="6541799" y="251849"/>
                </a:cubicBezTo>
                <a:close/>
                <a:moveTo>
                  <a:pt x="1550699" y="251849"/>
                </a:moveTo>
                <a:lnTo>
                  <a:pt x="1550699" y="744842"/>
                </a:lnTo>
                <a:lnTo>
                  <a:pt x="1598696" y="744842"/>
                </a:lnTo>
                <a:lnTo>
                  <a:pt x="1598696" y="760097"/>
                </a:lnTo>
                <a:lnTo>
                  <a:pt x="1334898" y="760097"/>
                </a:lnTo>
                <a:lnTo>
                  <a:pt x="1334898" y="744842"/>
                </a:lnTo>
                <a:lnTo>
                  <a:pt x="1381407" y="744842"/>
                </a:lnTo>
                <a:lnTo>
                  <a:pt x="1381407" y="276406"/>
                </a:lnTo>
                <a:lnTo>
                  <a:pt x="1334898" y="276406"/>
                </a:lnTo>
                <a:lnTo>
                  <a:pt x="1334898" y="261151"/>
                </a:lnTo>
                <a:lnTo>
                  <a:pt x="1474425" y="261151"/>
                </a:lnTo>
                <a:cubicBezTo>
                  <a:pt x="1505679" y="261151"/>
                  <a:pt x="1531103" y="258050"/>
                  <a:pt x="1550699" y="251849"/>
                </a:cubicBezTo>
                <a:close/>
                <a:moveTo>
                  <a:pt x="0" y="1"/>
                </a:moveTo>
                <a:lnTo>
                  <a:pt x="1" y="1"/>
                </a:lnTo>
                <a:lnTo>
                  <a:pt x="1" y="914401"/>
                </a:lnTo>
                <a:lnTo>
                  <a:pt x="0" y="914401"/>
                </a:lnTo>
                <a:close/>
                <a:moveTo>
                  <a:pt x="1" y="0"/>
                </a:moveTo>
                <a:lnTo>
                  <a:pt x="10044334" y="0"/>
                </a:lnTo>
                <a:lnTo>
                  <a:pt x="10044334" y="933854"/>
                </a:lnTo>
                <a:lnTo>
                  <a:pt x="6086980" y="933854"/>
                </a:lnTo>
                <a:cubicBezTo>
                  <a:pt x="6119475" y="933854"/>
                  <a:pt x="6148574" y="930862"/>
                  <a:pt x="6174277" y="924878"/>
                </a:cubicBezTo>
                <a:lnTo>
                  <a:pt x="6200315" y="914401"/>
                </a:lnTo>
                <a:lnTo>
                  <a:pt x="10044333" y="914401"/>
                </a:lnTo>
                <a:lnTo>
                  <a:pt x="10044333" y="1"/>
                </a:lnTo>
                <a:lnTo>
                  <a:pt x="1" y="1"/>
                </a:lnTo>
                <a:close/>
              </a:path>
            </a:pathLst>
          </a:custGeom>
          <a:ln w="28575">
            <a:solidFill>
              <a:srgbClr val="C00000"/>
            </a:solidFill>
          </a:ln>
        </p:spPr>
      </p:pic>
    </p:spTree>
    <p:extLst>
      <p:ext uri="{BB962C8B-B14F-4D97-AF65-F5344CB8AC3E}">
        <p14:creationId xmlns:p14="http://schemas.microsoft.com/office/powerpoint/2010/main" val="349105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5FCB1-3362-49F9-8F3C-6DE48F7E15EC}"/>
              </a:ext>
            </a:extLst>
          </p:cNvPr>
          <p:cNvSpPr txBox="1"/>
          <p:nvPr/>
        </p:nvSpPr>
        <p:spPr>
          <a:xfrm>
            <a:off x="2803118" y="341830"/>
            <a:ext cx="7873583" cy="584775"/>
          </a:xfrm>
          <a:prstGeom prst="rect">
            <a:avLst/>
          </a:prstGeom>
          <a:solidFill>
            <a:schemeClr val="accent4">
              <a:lumMod val="20000"/>
              <a:lumOff val="80000"/>
            </a:schemeClr>
          </a:solidFill>
          <a:ln w="28575">
            <a:solidFill>
              <a:srgbClr val="002060"/>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Q: 3.</a:t>
            </a:r>
            <a:r>
              <a:rPr kumimoji="0" lang="en-US" sz="3200" b="0" i="0" u="none" strike="noStrike" kern="1200" cap="none" spc="0" normalizeH="0" noProof="0" dirty="0">
                <a:ln>
                  <a:noFill/>
                </a:ln>
                <a:solidFill>
                  <a:prstClr val="black">
                    <a:lumMod val="95000"/>
                    <a:lumOff val="5000"/>
                  </a:prstClr>
                </a:solidFill>
                <a:effectLst/>
                <a:uLnTx/>
                <a:uFillTx/>
                <a:latin typeface="Times New Roman" pitchFamily="18" charset="0"/>
                <a:ea typeface="+mn-ea"/>
                <a:cs typeface="Times New Roman" pitchFamily="18" charset="0"/>
              </a:rPr>
              <a:t> We need to eat </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 </a:t>
            </a:r>
          </a:p>
        </p:txBody>
      </p:sp>
      <p:sp>
        <p:nvSpPr>
          <p:cNvPr id="3" name="Rectangle 2">
            <a:extLst>
              <a:ext uri="{FF2B5EF4-FFF2-40B4-BE49-F238E27FC236}">
                <a16:creationId xmlns:a16="http://schemas.microsoft.com/office/drawing/2014/main" id="{588B3AD7-9FDE-4F7A-B934-1C19B25D3DA2}"/>
              </a:ext>
            </a:extLst>
          </p:cNvPr>
          <p:cNvSpPr/>
          <p:nvPr/>
        </p:nvSpPr>
        <p:spPr>
          <a:xfrm>
            <a:off x="3700257" y="1222930"/>
            <a:ext cx="2560634"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 rich food.</a:t>
            </a:r>
            <a:endParaRPr lang="en-US" sz="3200" dirty="0">
              <a:solidFill>
                <a:schemeClr val="tx1">
                  <a:lumMod val="95000"/>
                  <a:lumOff val="5000"/>
                </a:schemeClr>
              </a:solidFill>
            </a:endParaRPr>
          </a:p>
        </p:txBody>
      </p:sp>
      <p:sp>
        <p:nvSpPr>
          <p:cNvPr id="4" name="Rectangle 3">
            <a:extLst>
              <a:ext uri="{FF2B5EF4-FFF2-40B4-BE49-F238E27FC236}">
                <a16:creationId xmlns:a16="http://schemas.microsoft.com/office/drawing/2014/main" id="{BF64B83A-5185-489A-A4F6-D3C091096CEA}"/>
              </a:ext>
            </a:extLst>
          </p:cNvPr>
          <p:cNvSpPr/>
          <p:nvPr/>
        </p:nvSpPr>
        <p:spPr>
          <a:xfrm>
            <a:off x="7015581" y="1337083"/>
            <a:ext cx="3162740"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b. balanced food.</a:t>
            </a:r>
            <a:endParaRPr lang="en-US" sz="3200" dirty="0">
              <a:solidFill>
                <a:schemeClr val="tx1">
                  <a:lumMod val="95000"/>
                  <a:lumOff val="5000"/>
                </a:schemeClr>
              </a:solidFill>
            </a:endParaRPr>
          </a:p>
        </p:txBody>
      </p:sp>
      <p:sp>
        <p:nvSpPr>
          <p:cNvPr id="5" name="Rectangle 4">
            <a:extLst>
              <a:ext uri="{FF2B5EF4-FFF2-40B4-BE49-F238E27FC236}">
                <a16:creationId xmlns:a16="http://schemas.microsoft.com/office/drawing/2014/main" id="{F3A648E0-6E9E-4039-8CA0-6E632EC57A8B}"/>
              </a:ext>
            </a:extLst>
          </p:cNvPr>
          <p:cNvSpPr/>
          <p:nvPr/>
        </p:nvSpPr>
        <p:spPr>
          <a:xfrm>
            <a:off x="7005178" y="1337082"/>
            <a:ext cx="3173144"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b. balanced food.</a:t>
            </a:r>
            <a:endParaRPr lang="en-US" sz="3200" dirty="0">
              <a:solidFill>
                <a:schemeClr val="tx1">
                  <a:lumMod val="95000"/>
                  <a:lumOff val="5000"/>
                </a:schemeClr>
              </a:solidFill>
            </a:endParaRPr>
          </a:p>
        </p:txBody>
      </p:sp>
      <p:sp>
        <p:nvSpPr>
          <p:cNvPr id="6" name="Rectangle 5">
            <a:extLst>
              <a:ext uri="{FF2B5EF4-FFF2-40B4-BE49-F238E27FC236}">
                <a16:creationId xmlns:a16="http://schemas.microsoft.com/office/drawing/2014/main" id="{68AC99E2-B6CD-4C73-AF10-70888C06C14E}"/>
              </a:ext>
            </a:extLst>
          </p:cNvPr>
          <p:cNvSpPr/>
          <p:nvPr/>
        </p:nvSpPr>
        <p:spPr>
          <a:xfrm>
            <a:off x="3755221" y="2030176"/>
            <a:ext cx="2560634"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c. little food.</a:t>
            </a:r>
            <a:endParaRPr lang="en-US" sz="3200" dirty="0">
              <a:solidFill>
                <a:schemeClr val="tx1">
                  <a:lumMod val="95000"/>
                  <a:lumOff val="5000"/>
                </a:schemeClr>
              </a:solidFill>
            </a:endParaRPr>
          </a:p>
        </p:txBody>
      </p:sp>
      <p:sp>
        <p:nvSpPr>
          <p:cNvPr id="7" name="Rectangle 6">
            <a:extLst>
              <a:ext uri="{FF2B5EF4-FFF2-40B4-BE49-F238E27FC236}">
                <a16:creationId xmlns:a16="http://schemas.microsoft.com/office/drawing/2014/main" id="{9A9651DD-ECFF-4936-879E-B8D605D570A7}"/>
              </a:ext>
            </a:extLst>
          </p:cNvPr>
          <p:cNvSpPr/>
          <p:nvPr/>
        </p:nvSpPr>
        <p:spPr>
          <a:xfrm>
            <a:off x="7015581" y="2030176"/>
            <a:ext cx="2713035"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b. lot of food.</a:t>
            </a:r>
            <a:endParaRPr lang="en-US" sz="3200" dirty="0">
              <a:solidFill>
                <a:schemeClr val="tx1">
                  <a:lumMod val="95000"/>
                  <a:lumOff val="5000"/>
                </a:schemeClr>
              </a:solidFill>
            </a:endParaRPr>
          </a:p>
        </p:txBody>
      </p:sp>
      <p:sp>
        <p:nvSpPr>
          <p:cNvPr id="8" name="Rectangle 7">
            <a:extLst>
              <a:ext uri="{FF2B5EF4-FFF2-40B4-BE49-F238E27FC236}">
                <a16:creationId xmlns:a16="http://schemas.microsoft.com/office/drawing/2014/main" id="{D5BBC57E-ABCA-4BBC-B21B-87F5A0FE0DBC}"/>
              </a:ext>
            </a:extLst>
          </p:cNvPr>
          <p:cNvSpPr/>
          <p:nvPr/>
        </p:nvSpPr>
        <p:spPr>
          <a:xfrm>
            <a:off x="1634340" y="1445401"/>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9" name="Rectangle 8">
            <a:extLst>
              <a:ext uri="{FF2B5EF4-FFF2-40B4-BE49-F238E27FC236}">
                <a16:creationId xmlns:a16="http://schemas.microsoft.com/office/drawing/2014/main" id="{DC56DF53-B8AE-4FF3-9DAE-0FA370B01CDB}"/>
              </a:ext>
            </a:extLst>
          </p:cNvPr>
          <p:cNvSpPr/>
          <p:nvPr/>
        </p:nvSpPr>
        <p:spPr>
          <a:xfrm>
            <a:off x="1634340" y="1445400"/>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10" name="Rectangle 9">
            <a:extLst>
              <a:ext uri="{FF2B5EF4-FFF2-40B4-BE49-F238E27FC236}">
                <a16:creationId xmlns:a16="http://schemas.microsoft.com/office/drawing/2014/main" id="{ED4D37DE-B63D-4EDD-B257-BB19F361B898}"/>
              </a:ext>
            </a:extLst>
          </p:cNvPr>
          <p:cNvSpPr/>
          <p:nvPr/>
        </p:nvSpPr>
        <p:spPr>
          <a:xfrm>
            <a:off x="1892043" y="4269078"/>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11" name="TextBox 10">
            <a:extLst>
              <a:ext uri="{FF2B5EF4-FFF2-40B4-BE49-F238E27FC236}">
                <a16:creationId xmlns:a16="http://schemas.microsoft.com/office/drawing/2014/main" id="{68A5E26F-3775-4552-A5C0-EAB6F93631F6}"/>
              </a:ext>
            </a:extLst>
          </p:cNvPr>
          <p:cNvSpPr txBox="1"/>
          <p:nvPr/>
        </p:nvSpPr>
        <p:spPr>
          <a:xfrm>
            <a:off x="2159208" y="3109180"/>
            <a:ext cx="7873583" cy="584775"/>
          </a:xfrm>
          <a:prstGeom prst="rect">
            <a:avLst/>
          </a:prstGeom>
          <a:solidFill>
            <a:schemeClr val="accent4">
              <a:lumMod val="20000"/>
              <a:lumOff val="80000"/>
            </a:schemeClr>
          </a:solidFill>
          <a:ln w="28575">
            <a:solidFill>
              <a:srgbClr val="002060"/>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Q: 4.</a:t>
            </a:r>
            <a:r>
              <a:rPr kumimoji="0" lang="en-US" sz="3200" b="0" i="0" u="none" strike="noStrike" kern="1200" cap="none" spc="0" normalizeH="0" noProof="0" dirty="0">
                <a:ln>
                  <a:noFill/>
                </a:ln>
                <a:solidFill>
                  <a:prstClr val="black">
                    <a:lumMod val="95000"/>
                    <a:lumOff val="5000"/>
                  </a:prstClr>
                </a:solidFill>
                <a:effectLst/>
                <a:uLnTx/>
                <a:uFillTx/>
                <a:latin typeface="Times New Roman" pitchFamily="18" charset="0"/>
                <a:ea typeface="+mn-ea"/>
                <a:cs typeface="Times New Roman" pitchFamily="18" charset="0"/>
              </a:rPr>
              <a:t> </a:t>
            </a:r>
            <a:r>
              <a:rPr lang="en-US" sz="3200" dirty="0">
                <a:solidFill>
                  <a:prstClr val="black"/>
                </a:solidFill>
                <a:latin typeface="Times New Roman" pitchFamily="18" charset="0"/>
                <a:cs typeface="Times New Roman" pitchFamily="18" charset="0"/>
              </a:rPr>
              <a:t>The phrase ‘to keep late hours’ means-</a:t>
            </a:r>
            <a:endParaRPr kumimoji="0" lang="en-US" sz="3200" b="0" i="0" u="none" strike="noStrike" kern="1200" cap="none" spc="0" normalizeH="0" noProof="0" dirty="0">
              <a:ln>
                <a:noFill/>
              </a:ln>
              <a:solidFill>
                <a:prstClr val="black">
                  <a:lumMod val="95000"/>
                  <a:lumOff val="5000"/>
                </a:prstClr>
              </a:solidFill>
              <a:effectLst/>
              <a:uLnTx/>
              <a:uFillTx/>
              <a:latin typeface="Times New Roman" pitchFamily="18" charset="0"/>
              <a:ea typeface="+mn-ea"/>
              <a:cs typeface="Times New Roman" pitchFamily="18" charset="0"/>
            </a:endParaRPr>
          </a:p>
        </p:txBody>
      </p:sp>
      <p:sp>
        <p:nvSpPr>
          <p:cNvPr id="12" name="Rectangle 11">
            <a:extLst>
              <a:ext uri="{FF2B5EF4-FFF2-40B4-BE49-F238E27FC236}">
                <a16:creationId xmlns:a16="http://schemas.microsoft.com/office/drawing/2014/main" id="{53455C5D-3BFB-458C-886F-3A5AB5E46E01}"/>
              </a:ext>
            </a:extLst>
          </p:cNvPr>
          <p:cNvSpPr/>
          <p:nvPr/>
        </p:nvSpPr>
        <p:spPr>
          <a:xfrm>
            <a:off x="3546046" y="4154515"/>
            <a:ext cx="3419050" cy="584775"/>
          </a:xfrm>
          <a:prstGeom prst="rect">
            <a:avLst/>
          </a:prstGeom>
          <a:blipFill>
            <a:blip r:embed="rId2"/>
            <a:tile tx="0" ty="0" sx="100000" sy="100000" flip="none" algn="tl"/>
          </a:blip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a. to go to bed late</a:t>
            </a:r>
            <a:endParaRPr lang="en-US" sz="3200" dirty="0"/>
          </a:p>
        </p:txBody>
      </p:sp>
      <p:sp>
        <p:nvSpPr>
          <p:cNvPr id="13" name="Rectangle 12">
            <a:extLst>
              <a:ext uri="{FF2B5EF4-FFF2-40B4-BE49-F238E27FC236}">
                <a16:creationId xmlns:a16="http://schemas.microsoft.com/office/drawing/2014/main" id="{23723C37-4ECD-443E-92C8-0723451B3F84}"/>
              </a:ext>
            </a:extLst>
          </p:cNvPr>
          <p:cNvSpPr/>
          <p:nvPr/>
        </p:nvSpPr>
        <p:spPr>
          <a:xfrm>
            <a:off x="7884783" y="4867759"/>
            <a:ext cx="3417801" cy="584775"/>
          </a:xfrm>
          <a:prstGeom prst="rect">
            <a:avLst/>
          </a:prstGeom>
          <a:blipFill>
            <a:blip r:embed="rId2"/>
            <a:tile tx="0" ty="0" sx="100000" sy="100000" flip="none" algn="tl"/>
          </a:blip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d. to be late in class</a:t>
            </a:r>
            <a:endParaRPr lang="en-US" sz="3200" dirty="0"/>
          </a:p>
        </p:txBody>
      </p:sp>
      <p:sp>
        <p:nvSpPr>
          <p:cNvPr id="14" name="Rectangle 13">
            <a:extLst>
              <a:ext uri="{FF2B5EF4-FFF2-40B4-BE49-F238E27FC236}">
                <a16:creationId xmlns:a16="http://schemas.microsoft.com/office/drawing/2014/main" id="{53E05FB4-B0C5-4C8F-AD1C-C99BDCAA8390}"/>
              </a:ext>
            </a:extLst>
          </p:cNvPr>
          <p:cNvSpPr/>
          <p:nvPr/>
        </p:nvSpPr>
        <p:spPr>
          <a:xfrm>
            <a:off x="3546046" y="4936142"/>
            <a:ext cx="3304459" cy="584775"/>
          </a:xfrm>
          <a:prstGeom prst="rect">
            <a:avLst/>
          </a:prstGeom>
          <a:blipFill>
            <a:blip r:embed="rId2"/>
            <a:tile tx="0" ty="0" sx="100000" sy="100000" flip="none" algn="tl"/>
          </a:blip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c. to do things late</a:t>
            </a:r>
            <a:endParaRPr lang="en-US" sz="3200" dirty="0"/>
          </a:p>
        </p:txBody>
      </p:sp>
      <p:sp>
        <p:nvSpPr>
          <p:cNvPr id="15" name="Rectangle 14">
            <a:extLst>
              <a:ext uri="{FF2B5EF4-FFF2-40B4-BE49-F238E27FC236}">
                <a16:creationId xmlns:a16="http://schemas.microsoft.com/office/drawing/2014/main" id="{5E676890-AF40-41F0-B636-5BF173CEA6E8}"/>
              </a:ext>
            </a:extLst>
          </p:cNvPr>
          <p:cNvSpPr/>
          <p:nvPr/>
        </p:nvSpPr>
        <p:spPr>
          <a:xfrm>
            <a:off x="7884783" y="4174666"/>
            <a:ext cx="3242290" cy="584775"/>
          </a:xfrm>
          <a:prstGeom prst="rect">
            <a:avLst/>
          </a:prstGeom>
          <a:blipFill>
            <a:blip r:embed="rId2"/>
            <a:tile tx="0" ty="0" sx="100000" sy="100000" flip="none" algn="tl"/>
          </a:blip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b. to wake up late</a:t>
            </a:r>
            <a:endParaRPr lang="en-US" sz="3200" dirty="0"/>
          </a:p>
        </p:txBody>
      </p:sp>
      <p:sp>
        <p:nvSpPr>
          <p:cNvPr id="16" name="Rectangle 15">
            <a:extLst>
              <a:ext uri="{FF2B5EF4-FFF2-40B4-BE49-F238E27FC236}">
                <a16:creationId xmlns:a16="http://schemas.microsoft.com/office/drawing/2014/main" id="{2EB3F27A-C61F-4B84-9307-8AE898CC2F9C}"/>
              </a:ext>
            </a:extLst>
          </p:cNvPr>
          <p:cNvSpPr/>
          <p:nvPr/>
        </p:nvSpPr>
        <p:spPr>
          <a:xfrm>
            <a:off x="1872846" y="4282984"/>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17" name="Rectangle 16">
            <a:extLst>
              <a:ext uri="{FF2B5EF4-FFF2-40B4-BE49-F238E27FC236}">
                <a16:creationId xmlns:a16="http://schemas.microsoft.com/office/drawing/2014/main" id="{8B46697A-0D0E-4329-9CB9-83E5DA76A865}"/>
              </a:ext>
            </a:extLst>
          </p:cNvPr>
          <p:cNvSpPr/>
          <p:nvPr/>
        </p:nvSpPr>
        <p:spPr>
          <a:xfrm>
            <a:off x="3546046" y="4167677"/>
            <a:ext cx="3459132" cy="584775"/>
          </a:xfrm>
          <a:prstGeom prst="rect">
            <a:avLst/>
          </a:prstGeom>
          <a:blipFill>
            <a:blip r:embed="rId2"/>
            <a:tile tx="0" ty="0" sx="100000" sy="100000" flip="none" algn="tl"/>
          </a:blip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a. to go to bed late</a:t>
            </a:r>
            <a:endParaRPr lang="en-US" sz="3200" dirty="0"/>
          </a:p>
        </p:txBody>
      </p:sp>
    </p:spTree>
    <p:extLst>
      <p:ext uri="{BB962C8B-B14F-4D97-AF65-F5344CB8AC3E}">
        <p14:creationId xmlns:p14="http://schemas.microsoft.com/office/powerpoint/2010/main" val="32872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43" presetID="22" presetClass="entr" presetSubtype="8"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46" presetID="22" presetClass="entr" presetSubtype="8"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49" presetID="2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52" presetID="22" presetClass="entr" presetSubtype="8"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63338E-C33A-4CA2-9AC0-E8E12E3D5B77}"/>
              </a:ext>
            </a:extLst>
          </p:cNvPr>
          <p:cNvSpPr/>
          <p:nvPr/>
        </p:nvSpPr>
        <p:spPr>
          <a:xfrm>
            <a:off x="3381531" y="1363414"/>
            <a:ext cx="2995080" cy="584775"/>
          </a:xfrm>
          <a:prstGeom prst="rect">
            <a:avLst/>
          </a:prstGeom>
          <a:solidFill>
            <a:schemeClr val="accent4">
              <a:lumMod val="20000"/>
              <a:lumOff val="80000"/>
            </a:schemeClr>
          </a:solid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a. vast property</a:t>
            </a:r>
            <a:endParaRPr lang="en-US" sz="3200" dirty="0"/>
          </a:p>
        </p:txBody>
      </p:sp>
      <p:sp>
        <p:nvSpPr>
          <p:cNvPr id="7" name="Rectangle 6">
            <a:extLst>
              <a:ext uri="{FF2B5EF4-FFF2-40B4-BE49-F238E27FC236}">
                <a16:creationId xmlns:a16="http://schemas.microsoft.com/office/drawing/2014/main" id="{91D72E8B-F643-4243-8EBD-58D5A511E01B}"/>
              </a:ext>
            </a:extLst>
          </p:cNvPr>
          <p:cNvSpPr/>
          <p:nvPr/>
        </p:nvSpPr>
        <p:spPr>
          <a:xfrm>
            <a:off x="7804879" y="2093388"/>
            <a:ext cx="2418413" cy="584775"/>
          </a:xfrm>
          <a:prstGeom prst="rect">
            <a:avLst/>
          </a:prstGeom>
          <a:solidFill>
            <a:schemeClr val="accent4">
              <a:lumMod val="20000"/>
              <a:lumOff val="80000"/>
            </a:schemeClr>
          </a:solid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d. rich food</a:t>
            </a:r>
            <a:endParaRPr lang="en-US" sz="3200" dirty="0"/>
          </a:p>
        </p:txBody>
      </p:sp>
      <p:sp>
        <p:nvSpPr>
          <p:cNvPr id="8" name="Rectangle 7">
            <a:extLst>
              <a:ext uri="{FF2B5EF4-FFF2-40B4-BE49-F238E27FC236}">
                <a16:creationId xmlns:a16="http://schemas.microsoft.com/office/drawing/2014/main" id="{D868FDCC-EF20-43AB-BD03-7CC4523C18C1}"/>
              </a:ext>
            </a:extLst>
          </p:cNvPr>
          <p:cNvSpPr/>
          <p:nvPr/>
        </p:nvSpPr>
        <p:spPr>
          <a:xfrm>
            <a:off x="3381531" y="2093388"/>
            <a:ext cx="3633071" cy="584775"/>
          </a:xfrm>
          <a:prstGeom prst="rect">
            <a:avLst/>
          </a:prstGeom>
          <a:solidFill>
            <a:schemeClr val="accent4">
              <a:lumMod val="20000"/>
              <a:lumOff val="80000"/>
            </a:schemeClr>
          </a:solid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c. money and power</a:t>
            </a:r>
            <a:endParaRPr lang="en-US" sz="3200" dirty="0"/>
          </a:p>
        </p:txBody>
      </p:sp>
      <p:sp>
        <p:nvSpPr>
          <p:cNvPr id="9" name="Rectangle 8">
            <a:extLst>
              <a:ext uri="{FF2B5EF4-FFF2-40B4-BE49-F238E27FC236}">
                <a16:creationId xmlns:a16="http://schemas.microsoft.com/office/drawing/2014/main" id="{B56386B6-A5D3-4DC4-85E6-9F70B3DE435D}"/>
              </a:ext>
            </a:extLst>
          </p:cNvPr>
          <p:cNvSpPr/>
          <p:nvPr/>
        </p:nvSpPr>
        <p:spPr>
          <a:xfrm>
            <a:off x="7109085" y="1363413"/>
            <a:ext cx="3279098" cy="584775"/>
          </a:xfrm>
          <a:prstGeom prst="rect">
            <a:avLst/>
          </a:prstGeom>
          <a:solidFill>
            <a:schemeClr val="accent4">
              <a:lumMod val="20000"/>
              <a:lumOff val="80000"/>
            </a:schemeClr>
          </a:solid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b. peace of mind</a:t>
            </a:r>
            <a:endParaRPr lang="en-US" sz="3200" dirty="0"/>
          </a:p>
        </p:txBody>
      </p:sp>
      <p:sp>
        <p:nvSpPr>
          <p:cNvPr id="13" name="TextBox 12">
            <a:extLst>
              <a:ext uri="{FF2B5EF4-FFF2-40B4-BE49-F238E27FC236}">
                <a16:creationId xmlns:a16="http://schemas.microsoft.com/office/drawing/2014/main" id="{AB96394B-9C05-41E6-8904-51C28728A00E}"/>
              </a:ext>
            </a:extLst>
          </p:cNvPr>
          <p:cNvSpPr txBox="1"/>
          <p:nvPr/>
        </p:nvSpPr>
        <p:spPr>
          <a:xfrm>
            <a:off x="2247276" y="382865"/>
            <a:ext cx="8350770" cy="742511"/>
          </a:xfrm>
          <a:prstGeom prst="rect">
            <a:avLst/>
          </a:prstGeom>
          <a:solidFill>
            <a:schemeClr val="accent4">
              <a:lumMod val="20000"/>
              <a:lumOff val="80000"/>
            </a:schemeClr>
          </a:solidFill>
          <a:ln w="28575">
            <a:solidFill>
              <a:schemeClr val="tx1"/>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Q: 5. What is another condition for good health?</a:t>
            </a:r>
          </a:p>
        </p:txBody>
      </p:sp>
      <p:sp>
        <p:nvSpPr>
          <p:cNvPr id="14" name="Rectangle 13">
            <a:extLst>
              <a:ext uri="{FF2B5EF4-FFF2-40B4-BE49-F238E27FC236}">
                <a16:creationId xmlns:a16="http://schemas.microsoft.com/office/drawing/2014/main" id="{452BD737-BEA8-438A-AA66-95B4A643639A}"/>
              </a:ext>
            </a:extLst>
          </p:cNvPr>
          <p:cNvSpPr/>
          <p:nvPr/>
        </p:nvSpPr>
        <p:spPr>
          <a:xfrm>
            <a:off x="1634340" y="1445400"/>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15" name="Rectangle 14">
            <a:extLst>
              <a:ext uri="{FF2B5EF4-FFF2-40B4-BE49-F238E27FC236}">
                <a16:creationId xmlns:a16="http://schemas.microsoft.com/office/drawing/2014/main" id="{00B3A6DE-EBC1-493D-B4CA-DFAD49E78150}"/>
              </a:ext>
            </a:extLst>
          </p:cNvPr>
          <p:cNvSpPr/>
          <p:nvPr/>
        </p:nvSpPr>
        <p:spPr>
          <a:xfrm>
            <a:off x="1702649" y="1401428"/>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16" name="Rectangle 15">
            <a:extLst>
              <a:ext uri="{FF2B5EF4-FFF2-40B4-BE49-F238E27FC236}">
                <a16:creationId xmlns:a16="http://schemas.microsoft.com/office/drawing/2014/main" id="{ABD41B81-31A6-444D-BF0C-BE47C6012FED}"/>
              </a:ext>
            </a:extLst>
          </p:cNvPr>
          <p:cNvSpPr/>
          <p:nvPr/>
        </p:nvSpPr>
        <p:spPr>
          <a:xfrm>
            <a:off x="7109085" y="1363413"/>
            <a:ext cx="3279098" cy="584775"/>
          </a:xfrm>
          <a:prstGeom prst="rect">
            <a:avLst/>
          </a:prstGeom>
          <a:solidFill>
            <a:schemeClr val="accent4">
              <a:lumMod val="20000"/>
              <a:lumOff val="80000"/>
            </a:schemeClr>
          </a:solid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b. peace of mind</a:t>
            </a:r>
            <a:endParaRPr lang="en-US" sz="3200" dirty="0"/>
          </a:p>
        </p:txBody>
      </p:sp>
      <p:sp>
        <p:nvSpPr>
          <p:cNvPr id="10" name="TextBox 9">
            <a:extLst>
              <a:ext uri="{FF2B5EF4-FFF2-40B4-BE49-F238E27FC236}">
                <a16:creationId xmlns:a16="http://schemas.microsoft.com/office/drawing/2014/main" id="{06DA03A5-8EF0-4BE6-BDCF-C97D86A9FAA3}"/>
              </a:ext>
            </a:extLst>
          </p:cNvPr>
          <p:cNvSpPr txBox="1"/>
          <p:nvPr/>
        </p:nvSpPr>
        <p:spPr>
          <a:xfrm>
            <a:off x="1676400" y="3178963"/>
            <a:ext cx="8839200" cy="584775"/>
          </a:xfrm>
          <a:prstGeom prst="rect">
            <a:avLst/>
          </a:prstGeom>
          <a:solidFill>
            <a:schemeClr val="accent4">
              <a:lumMod val="20000"/>
              <a:lumOff val="80000"/>
            </a:schemeClr>
          </a:solidFill>
          <a:ln w="19050">
            <a:solidFill>
              <a:schemeClr val="tx1"/>
            </a:solidFill>
            <a:prstDash val="solid"/>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a:solidFill>
                  <a:schemeClr val="tx1"/>
                </a:solidFill>
                <a:latin typeface="Times New Roman" pitchFamily="18" charset="0"/>
                <a:cs typeface="Times New Roman" pitchFamily="18" charset="0"/>
              </a:rPr>
              <a:t>Q:6. The word ‘certain’ in the text means---------.</a:t>
            </a:r>
          </a:p>
        </p:txBody>
      </p:sp>
      <p:sp>
        <p:nvSpPr>
          <p:cNvPr id="11" name="Rectangle 10">
            <a:extLst>
              <a:ext uri="{FF2B5EF4-FFF2-40B4-BE49-F238E27FC236}">
                <a16:creationId xmlns:a16="http://schemas.microsoft.com/office/drawing/2014/main" id="{0039911C-DD2B-4A1A-B62A-3D95946CAEBF}"/>
              </a:ext>
            </a:extLst>
          </p:cNvPr>
          <p:cNvSpPr/>
          <p:nvPr/>
        </p:nvSpPr>
        <p:spPr>
          <a:xfrm>
            <a:off x="2173759" y="4164268"/>
            <a:ext cx="2108357" cy="584775"/>
          </a:xfrm>
          <a:prstGeom prst="rect">
            <a:avLst/>
          </a:prstGeom>
          <a:blipFill>
            <a:blip r:embed="rId2"/>
            <a:tile tx="0" ty="0" sx="100000" sy="100000" flip="none" algn="tl"/>
          </a:blipFill>
          <a:ln w="19050">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a. positive</a:t>
            </a:r>
            <a:endParaRPr lang="en-US" sz="3200" dirty="0"/>
          </a:p>
        </p:txBody>
      </p:sp>
      <p:sp>
        <p:nvSpPr>
          <p:cNvPr id="12" name="Rectangle 11">
            <a:extLst>
              <a:ext uri="{FF2B5EF4-FFF2-40B4-BE49-F238E27FC236}">
                <a16:creationId xmlns:a16="http://schemas.microsoft.com/office/drawing/2014/main" id="{91C120EE-5533-40EF-B11A-95A8C3B8EC7A}"/>
              </a:ext>
            </a:extLst>
          </p:cNvPr>
          <p:cNvSpPr/>
          <p:nvPr/>
        </p:nvSpPr>
        <p:spPr>
          <a:xfrm>
            <a:off x="6787398" y="5077963"/>
            <a:ext cx="2108357" cy="584775"/>
          </a:xfrm>
          <a:prstGeom prst="rect">
            <a:avLst/>
          </a:prstGeom>
          <a:blipFill>
            <a:blip r:embed="rId2"/>
            <a:tile tx="0" ty="0" sx="100000" sy="100000" flip="none" algn="tl"/>
          </a:blipFill>
          <a:ln w="19050">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d. negative</a:t>
            </a:r>
            <a:endParaRPr lang="en-US" sz="3200" dirty="0"/>
          </a:p>
        </p:txBody>
      </p:sp>
      <p:sp>
        <p:nvSpPr>
          <p:cNvPr id="17" name="Rectangle 16">
            <a:extLst>
              <a:ext uri="{FF2B5EF4-FFF2-40B4-BE49-F238E27FC236}">
                <a16:creationId xmlns:a16="http://schemas.microsoft.com/office/drawing/2014/main" id="{3F0BE434-67CA-4C01-81D7-F763D6A5A158}"/>
              </a:ext>
            </a:extLst>
          </p:cNvPr>
          <p:cNvSpPr/>
          <p:nvPr/>
        </p:nvSpPr>
        <p:spPr>
          <a:xfrm>
            <a:off x="2242068" y="5010653"/>
            <a:ext cx="2108357" cy="584775"/>
          </a:xfrm>
          <a:prstGeom prst="rect">
            <a:avLst/>
          </a:prstGeom>
          <a:blipFill>
            <a:blip r:embed="rId2"/>
            <a:tile tx="0" ty="0" sx="100000" sy="100000" flip="none" algn="tl"/>
          </a:blipFill>
          <a:ln w="19050">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c. several</a:t>
            </a:r>
            <a:endParaRPr lang="en-US" sz="3200" dirty="0"/>
          </a:p>
        </p:txBody>
      </p:sp>
      <p:sp>
        <p:nvSpPr>
          <p:cNvPr id="18" name="Rectangle 17">
            <a:extLst>
              <a:ext uri="{FF2B5EF4-FFF2-40B4-BE49-F238E27FC236}">
                <a16:creationId xmlns:a16="http://schemas.microsoft.com/office/drawing/2014/main" id="{C323BDCA-D835-40DB-990D-F2C25514E878}"/>
              </a:ext>
            </a:extLst>
          </p:cNvPr>
          <p:cNvSpPr/>
          <p:nvPr/>
        </p:nvSpPr>
        <p:spPr>
          <a:xfrm>
            <a:off x="6679474" y="4146975"/>
            <a:ext cx="2428397" cy="584775"/>
          </a:xfrm>
          <a:prstGeom prst="rect">
            <a:avLst/>
          </a:prstGeom>
          <a:blipFill>
            <a:blip r:embed="rId2"/>
            <a:tile tx="0" ty="0" sx="100000" sy="100000" flip="none" algn="tl"/>
          </a:blipFill>
          <a:ln w="19050">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b. particular</a:t>
            </a:r>
            <a:endParaRPr lang="en-US" sz="3200" dirty="0"/>
          </a:p>
        </p:txBody>
      </p:sp>
      <p:sp>
        <p:nvSpPr>
          <p:cNvPr id="19" name="Rectangle 18">
            <a:extLst>
              <a:ext uri="{FF2B5EF4-FFF2-40B4-BE49-F238E27FC236}">
                <a16:creationId xmlns:a16="http://schemas.microsoft.com/office/drawing/2014/main" id="{96FACEE2-D115-46C8-8A4F-BCBB0EF94BBD}"/>
              </a:ext>
            </a:extLst>
          </p:cNvPr>
          <p:cNvSpPr/>
          <p:nvPr/>
        </p:nvSpPr>
        <p:spPr>
          <a:xfrm>
            <a:off x="6787398" y="5069176"/>
            <a:ext cx="2428397" cy="584775"/>
          </a:xfrm>
          <a:prstGeom prst="rect">
            <a:avLst/>
          </a:prstGeom>
          <a:blipFill>
            <a:blip r:embed="rId2"/>
            <a:tile tx="0" ty="0" sx="100000" sy="100000" flip="none" algn="tl"/>
          </a:blipFill>
          <a:ln w="19050">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latin typeface="Times New Roman" pitchFamily="18" charset="0"/>
                <a:cs typeface="Times New Roman" pitchFamily="18" charset="0"/>
              </a:rPr>
              <a:t>b. particular</a:t>
            </a:r>
            <a:endParaRPr lang="en-US" sz="3200" dirty="0"/>
          </a:p>
        </p:txBody>
      </p:sp>
      <p:sp>
        <p:nvSpPr>
          <p:cNvPr id="20" name="Rectangle 19">
            <a:extLst>
              <a:ext uri="{FF2B5EF4-FFF2-40B4-BE49-F238E27FC236}">
                <a16:creationId xmlns:a16="http://schemas.microsoft.com/office/drawing/2014/main" id="{92E1F01E-7A63-49D6-A15A-8E17AA5EB927}"/>
              </a:ext>
            </a:extLst>
          </p:cNvPr>
          <p:cNvSpPr/>
          <p:nvPr/>
        </p:nvSpPr>
        <p:spPr>
          <a:xfrm>
            <a:off x="942335" y="4243051"/>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21" name="Rectangle 20">
            <a:extLst>
              <a:ext uri="{FF2B5EF4-FFF2-40B4-BE49-F238E27FC236}">
                <a16:creationId xmlns:a16="http://schemas.microsoft.com/office/drawing/2014/main" id="{C33B74A3-0557-4DB3-BB92-0958660316A4}"/>
              </a:ext>
            </a:extLst>
          </p:cNvPr>
          <p:cNvSpPr/>
          <p:nvPr/>
        </p:nvSpPr>
        <p:spPr>
          <a:xfrm>
            <a:off x="942335" y="4243050"/>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Tree>
    <p:extLst>
      <p:ext uri="{BB962C8B-B14F-4D97-AF65-F5344CB8AC3E}">
        <p14:creationId xmlns:p14="http://schemas.microsoft.com/office/powerpoint/2010/main" val="47162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43" presetID="2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46" presetID="22" presetClass="entr" presetSubtype="8"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49" presetID="2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52" presetID="22" presetClass="entr" presetSubtype="8"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2B2C0-15F7-4A89-AAD0-ABE4B9090257}"/>
              </a:ext>
            </a:extLst>
          </p:cNvPr>
          <p:cNvSpPr txBox="1"/>
          <p:nvPr/>
        </p:nvSpPr>
        <p:spPr>
          <a:xfrm>
            <a:off x="2071766" y="1211057"/>
            <a:ext cx="7378909" cy="742511"/>
          </a:xfrm>
          <a:prstGeom prst="rect">
            <a:avLst/>
          </a:prstGeom>
          <a:solidFill>
            <a:schemeClr val="accent4">
              <a:lumMod val="20000"/>
              <a:lumOff val="80000"/>
            </a:schemeClr>
          </a:solidFill>
          <a:ln w="28575">
            <a:solidFill>
              <a:schemeClr val="tx1"/>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Why is good health essential for us?</a:t>
            </a:r>
          </a:p>
        </p:txBody>
      </p:sp>
      <p:sp>
        <p:nvSpPr>
          <p:cNvPr id="4" name="TextBox 3">
            <a:extLst>
              <a:ext uri="{FF2B5EF4-FFF2-40B4-BE49-F238E27FC236}">
                <a16:creationId xmlns:a16="http://schemas.microsoft.com/office/drawing/2014/main" id="{7B5076AD-0647-443D-8624-16728AF3CFF8}"/>
              </a:ext>
            </a:extLst>
          </p:cNvPr>
          <p:cNvSpPr txBox="1"/>
          <p:nvPr/>
        </p:nvSpPr>
        <p:spPr>
          <a:xfrm>
            <a:off x="2458387" y="363167"/>
            <a:ext cx="7372038" cy="584775"/>
          </a:xfrm>
          <a:prstGeom prst="rect">
            <a:avLst/>
          </a:prstGeom>
          <a:solidFill>
            <a:schemeClr val="accent2">
              <a:lumMod val="40000"/>
              <a:lumOff val="60000"/>
            </a:schemeClr>
          </a:solidFill>
          <a:ln w="28575">
            <a:solidFill>
              <a:srgbClr val="7030A0"/>
            </a:solidFill>
            <a:prstDash val="dashDot"/>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dirty="0">
                <a:solidFill>
                  <a:schemeClr val="tx1"/>
                </a:solidFill>
                <a:latin typeface="Times New Roman" pitchFamily="18" charset="0"/>
                <a:cs typeface="Times New Roman" pitchFamily="18" charset="0"/>
              </a:rPr>
              <a:t>Now answer the following questions</a:t>
            </a:r>
          </a:p>
        </p:txBody>
      </p:sp>
      <p:sp>
        <p:nvSpPr>
          <p:cNvPr id="6" name="TextBox 5">
            <a:extLst>
              <a:ext uri="{FF2B5EF4-FFF2-40B4-BE49-F238E27FC236}">
                <a16:creationId xmlns:a16="http://schemas.microsoft.com/office/drawing/2014/main" id="{AAD3A2FF-DB79-45CC-8765-E9FBD8B72BD7}"/>
              </a:ext>
            </a:extLst>
          </p:cNvPr>
          <p:cNvSpPr txBox="1"/>
          <p:nvPr/>
        </p:nvSpPr>
        <p:spPr>
          <a:xfrm>
            <a:off x="2071766" y="1381451"/>
            <a:ext cx="7378908" cy="584775"/>
          </a:xfrm>
          <a:prstGeom prst="rect">
            <a:avLst/>
          </a:prstGeom>
          <a:solidFill>
            <a:schemeClr val="accent4">
              <a:lumMod val="20000"/>
              <a:lumOff val="80000"/>
            </a:schemeClr>
          </a:solidFill>
          <a:ln w="28575">
            <a:solidFill>
              <a:schemeClr val="tx1"/>
            </a:solidFill>
          </a:ln>
        </p:spPr>
        <p:txBody>
          <a:bodyPr wrap="square">
            <a:spAutoFit/>
          </a:bodyPr>
          <a:lstStyle/>
          <a:p>
            <a:r>
              <a:rPr lang="en-US" sz="3200" dirty="0">
                <a:solidFill>
                  <a:schemeClr val="tx1"/>
                </a:solidFill>
                <a:latin typeface="Times New Roman" pitchFamily="18" charset="0"/>
                <a:cs typeface="Times New Roman" pitchFamily="18" charset="0"/>
              </a:rPr>
              <a:t>2. Why is physical exercise necessary?</a:t>
            </a:r>
            <a:endParaRPr lang="en-GB" sz="3200" dirty="0"/>
          </a:p>
        </p:txBody>
      </p:sp>
      <p:sp>
        <p:nvSpPr>
          <p:cNvPr id="10" name="TextBox 9">
            <a:extLst>
              <a:ext uri="{FF2B5EF4-FFF2-40B4-BE49-F238E27FC236}">
                <a16:creationId xmlns:a16="http://schemas.microsoft.com/office/drawing/2014/main" id="{39D735F6-50D8-4498-B28A-373729F700F8}"/>
              </a:ext>
            </a:extLst>
          </p:cNvPr>
          <p:cNvSpPr txBox="1"/>
          <p:nvPr/>
        </p:nvSpPr>
        <p:spPr>
          <a:xfrm>
            <a:off x="2071765" y="1238619"/>
            <a:ext cx="7378906" cy="742511"/>
          </a:xfrm>
          <a:prstGeom prst="rect">
            <a:avLst/>
          </a:prstGeom>
          <a:solidFill>
            <a:schemeClr val="accent4">
              <a:lumMod val="20000"/>
              <a:lumOff val="80000"/>
            </a:schemeClr>
          </a:solidFill>
          <a:ln w="28575">
            <a:solidFill>
              <a:schemeClr val="tx1"/>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3.What does good health mean?</a:t>
            </a:r>
          </a:p>
        </p:txBody>
      </p:sp>
      <p:sp>
        <p:nvSpPr>
          <p:cNvPr id="12" name="TextBox 11">
            <a:extLst>
              <a:ext uri="{FF2B5EF4-FFF2-40B4-BE49-F238E27FC236}">
                <a16:creationId xmlns:a16="http://schemas.microsoft.com/office/drawing/2014/main" id="{BCFFB4E4-E50C-499D-AF90-3AB6F735B9A5}"/>
              </a:ext>
            </a:extLst>
          </p:cNvPr>
          <p:cNvSpPr txBox="1"/>
          <p:nvPr/>
        </p:nvSpPr>
        <p:spPr>
          <a:xfrm>
            <a:off x="2071761" y="1243589"/>
            <a:ext cx="6168452" cy="742511"/>
          </a:xfrm>
          <a:prstGeom prst="rect">
            <a:avLst/>
          </a:prstGeom>
          <a:solidFill>
            <a:schemeClr val="accent4">
              <a:lumMod val="20000"/>
              <a:lumOff val="80000"/>
            </a:schemeClr>
          </a:solidFill>
          <a:ln w="28575">
            <a:solidFill>
              <a:schemeClr val="tx1"/>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 What is a balanced diet?</a:t>
            </a:r>
          </a:p>
        </p:txBody>
      </p:sp>
      <p:sp>
        <p:nvSpPr>
          <p:cNvPr id="15" name="TextBox 14">
            <a:extLst>
              <a:ext uri="{FF2B5EF4-FFF2-40B4-BE49-F238E27FC236}">
                <a16:creationId xmlns:a16="http://schemas.microsoft.com/office/drawing/2014/main" id="{71C4E767-0E1D-4935-A817-C0972099E711}"/>
              </a:ext>
            </a:extLst>
          </p:cNvPr>
          <p:cNvSpPr txBox="1"/>
          <p:nvPr/>
        </p:nvSpPr>
        <p:spPr>
          <a:xfrm>
            <a:off x="1675746" y="2261873"/>
            <a:ext cx="9746760" cy="584775"/>
          </a:xfrm>
          <a:prstGeom prst="rect">
            <a:avLst/>
          </a:prstGeom>
          <a:solidFill>
            <a:schemeClr val="accent2">
              <a:lumMod val="20000"/>
              <a:lumOff val="80000"/>
            </a:schemeClr>
          </a:solidFill>
          <a:ln w="19050">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b="1" i="1" dirty="0">
                <a:solidFill>
                  <a:srgbClr val="7030A0"/>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Ans: Good health is essential for us to lead a happy life.</a:t>
            </a:r>
          </a:p>
        </p:txBody>
      </p:sp>
      <p:sp>
        <p:nvSpPr>
          <p:cNvPr id="16" name="TextBox 15">
            <a:extLst>
              <a:ext uri="{FF2B5EF4-FFF2-40B4-BE49-F238E27FC236}">
                <a16:creationId xmlns:a16="http://schemas.microsoft.com/office/drawing/2014/main" id="{45375CD6-2510-46B9-8393-67CC26A98264}"/>
              </a:ext>
            </a:extLst>
          </p:cNvPr>
          <p:cNvSpPr txBox="1"/>
          <p:nvPr/>
        </p:nvSpPr>
        <p:spPr>
          <a:xfrm>
            <a:off x="769494" y="2261873"/>
            <a:ext cx="11152682" cy="584775"/>
          </a:xfrm>
          <a:prstGeom prst="rect">
            <a:avLst/>
          </a:prstGeom>
          <a:solidFill>
            <a:schemeClr val="accent2">
              <a:lumMod val="20000"/>
              <a:lumOff val="80000"/>
            </a:schemeClr>
          </a:solid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dirty="0" err="1">
                <a:solidFill>
                  <a:schemeClr val="tx1"/>
                </a:solidFill>
                <a:latin typeface="Times New Roman" pitchFamily="18" charset="0"/>
                <a:cs typeface="Times New Roman" pitchFamily="18" charset="0"/>
              </a:rPr>
              <a:t>Ans</a:t>
            </a:r>
            <a:r>
              <a:rPr lang="en-US" sz="3200" dirty="0">
                <a:solidFill>
                  <a:schemeClr val="tx1"/>
                </a:solidFill>
                <a:latin typeface="Times New Roman" pitchFamily="18" charset="0"/>
                <a:cs typeface="Times New Roman" pitchFamily="18" charset="0"/>
              </a:rPr>
              <a:t>: Physical exercise is necessary to keep our body fit for work</a:t>
            </a:r>
            <a:r>
              <a:rPr lang="en-US" sz="3200" b="1" i="1" dirty="0">
                <a:solidFill>
                  <a:srgbClr val="7030A0"/>
                </a:solidFill>
                <a:latin typeface="Times New Roman" pitchFamily="18" charset="0"/>
                <a:cs typeface="Times New Roman" pitchFamily="18" charset="0"/>
              </a:rPr>
              <a:t>.</a:t>
            </a:r>
          </a:p>
        </p:txBody>
      </p:sp>
      <p:sp>
        <p:nvSpPr>
          <p:cNvPr id="17" name="TextBox 16">
            <a:extLst>
              <a:ext uri="{FF2B5EF4-FFF2-40B4-BE49-F238E27FC236}">
                <a16:creationId xmlns:a16="http://schemas.microsoft.com/office/drawing/2014/main" id="{15859C1C-2C99-4145-B6F2-1329BE42385E}"/>
              </a:ext>
            </a:extLst>
          </p:cNvPr>
          <p:cNvSpPr txBox="1"/>
          <p:nvPr/>
        </p:nvSpPr>
        <p:spPr>
          <a:xfrm>
            <a:off x="769494" y="2274531"/>
            <a:ext cx="10832893" cy="584775"/>
          </a:xfrm>
          <a:prstGeom prst="rect">
            <a:avLst/>
          </a:prstGeom>
          <a:solidFill>
            <a:schemeClr val="accent2">
              <a:lumMod val="20000"/>
              <a:lumOff val="80000"/>
            </a:schemeClr>
          </a:solid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3200" dirty="0" err="1">
                <a:solidFill>
                  <a:schemeClr val="tx1"/>
                </a:solidFill>
                <a:latin typeface="Times New Roman" pitchFamily="18" charset="0"/>
                <a:cs typeface="Times New Roman" pitchFamily="18" charset="0"/>
              </a:rPr>
              <a:t>Ans</a:t>
            </a:r>
            <a:r>
              <a:rPr lang="en-US" sz="3200" dirty="0">
                <a:solidFill>
                  <a:schemeClr val="tx1"/>
                </a:solidFill>
                <a:latin typeface="Times New Roman" pitchFamily="18" charset="0"/>
                <a:cs typeface="Times New Roman" pitchFamily="18" charset="0"/>
              </a:rPr>
              <a:t>: Good health means healthy body free from diseases</a:t>
            </a:r>
            <a:r>
              <a:rPr lang="en-US" sz="3200" b="1" i="1" dirty="0">
                <a:solidFill>
                  <a:schemeClr val="tx1"/>
                </a:solidFill>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id="{9216B8CB-B274-49E5-8F2E-A022A075A65C}"/>
              </a:ext>
            </a:extLst>
          </p:cNvPr>
          <p:cNvSpPr txBox="1"/>
          <p:nvPr/>
        </p:nvSpPr>
        <p:spPr>
          <a:xfrm>
            <a:off x="841947" y="2216683"/>
            <a:ext cx="11080229" cy="1077218"/>
          </a:xfrm>
          <a:prstGeom prst="rect">
            <a:avLst/>
          </a:prstGeom>
          <a:solidFill>
            <a:schemeClr val="accent4">
              <a:lumMod val="20000"/>
              <a:lumOff val="80000"/>
            </a:schemeClr>
          </a:solid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dirty="0" err="1">
                <a:solidFill>
                  <a:schemeClr val="tx1"/>
                </a:solidFill>
                <a:latin typeface="Times New Roman" pitchFamily="18" charset="0"/>
                <a:cs typeface="Times New Roman" pitchFamily="18" charset="0"/>
              </a:rPr>
              <a:t>Ans</a:t>
            </a:r>
            <a:r>
              <a:rPr lang="en-US" sz="3200" dirty="0">
                <a:solidFill>
                  <a:schemeClr val="tx1"/>
                </a:solidFill>
                <a:latin typeface="Times New Roman" pitchFamily="18" charset="0"/>
                <a:cs typeface="Times New Roman" pitchFamily="18" charset="0"/>
              </a:rPr>
              <a:t>: A balanced diet means the diet consisting of right amount of food from all six groups of foods.</a:t>
            </a:r>
          </a:p>
        </p:txBody>
      </p:sp>
      <p:sp>
        <p:nvSpPr>
          <p:cNvPr id="22" name="TextBox 21">
            <a:extLst>
              <a:ext uri="{FF2B5EF4-FFF2-40B4-BE49-F238E27FC236}">
                <a16:creationId xmlns:a16="http://schemas.microsoft.com/office/drawing/2014/main" id="{0305E334-085B-4FE8-B9CD-2FB6FE4E6E51}"/>
              </a:ext>
            </a:extLst>
          </p:cNvPr>
          <p:cNvSpPr txBox="1"/>
          <p:nvPr/>
        </p:nvSpPr>
        <p:spPr>
          <a:xfrm>
            <a:off x="1194838" y="1023317"/>
            <a:ext cx="8925396" cy="1077218"/>
          </a:xfrm>
          <a:prstGeom prst="rect">
            <a:avLst/>
          </a:prstGeom>
          <a:solidFill>
            <a:schemeClr val="accent4">
              <a:lumMod val="20000"/>
              <a:lumOff val="80000"/>
            </a:schemeClr>
          </a:solidFill>
          <a:ln w="28575">
            <a:solidFill>
              <a:schemeClr val="tx1">
                <a:lumMod val="95000"/>
                <a:lumOff val="5000"/>
              </a:schemeClr>
            </a:solidFill>
          </a:ln>
        </p:spPr>
        <p:txBody>
          <a:bodyPr wrap="square">
            <a:spAutoFit/>
          </a:bodyPr>
          <a:lstStyle/>
          <a:p>
            <a:r>
              <a:rPr lang="en-US" sz="3200" dirty="0">
                <a:solidFill>
                  <a:prstClr val="black"/>
                </a:solidFill>
                <a:latin typeface="Times New Roman" pitchFamily="18" charset="0"/>
                <a:cs typeface="Times New Roman" pitchFamily="18" charset="0"/>
              </a:rPr>
              <a:t>5</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What is the advice in the old saying mentioned in the passage?</a:t>
            </a:r>
            <a:endParaRPr lang="en-GB" dirty="0"/>
          </a:p>
        </p:txBody>
      </p:sp>
      <p:sp>
        <p:nvSpPr>
          <p:cNvPr id="23" name="TextBox 22">
            <a:extLst>
              <a:ext uri="{FF2B5EF4-FFF2-40B4-BE49-F238E27FC236}">
                <a16:creationId xmlns:a16="http://schemas.microsoft.com/office/drawing/2014/main" id="{4E9FFD7A-D2EE-48B2-858C-BA99B6DC2789}"/>
              </a:ext>
            </a:extLst>
          </p:cNvPr>
          <p:cNvSpPr txBox="1"/>
          <p:nvPr/>
        </p:nvSpPr>
        <p:spPr>
          <a:xfrm>
            <a:off x="841947" y="2232498"/>
            <a:ext cx="11080228" cy="1077218"/>
          </a:xfrm>
          <a:prstGeom prst="rect">
            <a:avLst/>
          </a:prstGeom>
          <a:solidFill>
            <a:schemeClr val="accent4">
              <a:lumMod val="20000"/>
              <a:lumOff val="80000"/>
            </a:schemeClr>
          </a:solid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200" dirty="0" err="1">
                <a:solidFill>
                  <a:schemeClr val="tx1"/>
                </a:solidFill>
                <a:latin typeface="Times New Roman" pitchFamily="18" charset="0"/>
                <a:cs typeface="Times New Roman" pitchFamily="18" charset="0"/>
              </a:rPr>
              <a:t>Ans</a:t>
            </a:r>
            <a:r>
              <a:rPr lang="en-US" sz="3200" dirty="0">
                <a:solidFill>
                  <a:schemeClr val="tx1"/>
                </a:solidFill>
                <a:latin typeface="Times New Roman" pitchFamily="18" charset="0"/>
                <a:cs typeface="Times New Roman" pitchFamily="18" charset="0"/>
              </a:rPr>
              <a:t>: The advice in the old saying is that we should go to bed early and rise early. </a:t>
            </a:r>
          </a:p>
        </p:txBody>
      </p:sp>
    </p:spTree>
    <p:extLst>
      <p:ext uri="{BB962C8B-B14F-4D97-AF65-F5344CB8AC3E}">
        <p14:creationId xmlns:p14="http://schemas.microsoft.com/office/powerpoint/2010/main" val="335771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0" grpId="0" animBg="1"/>
      <p:bldP spid="12" grpId="0" animBg="1"/>
      <p:bldP spid="15" grpId="0" animBg="1"/>
      <p:bldP spid="16" grpId="0" animBg="1"/>
      <p:bldP spid="17" grpId="0" animBg="1"/>
      <p:bldP spid="18"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4DBDA3-69A2-485D-BA5A-D59F38E68E68}"/>
              </a:ext>
            </a:extLst>
          </p:cNvPr>
          <p:cNvSpPr txBox="1"/>
          <p:nvPr/>
        </p:nvSpPr>
        <p:spPr>
          <a:xfrm>
            <a:off x="1323403" y="2424650"/>
            <a:ext cx="9888548" cy="2554545"/>
          </a:xfrm>
          <a:prstGeom prst="rect">
            <a:avLst/>
          </a:prstGeom>
          <a:solidFill>
            <a:schemeClr val="accent4">
              <a:lumMod val="20000"/>
              <a:lumOff val="80000"/>
            </a:schemeClr>
          </a:solidFill>
          <a:ln w="19050">
            <a:solidFill>
              <a:srgbClr val="7030A0"/>
            </a:solidFill>
            <a:prstDash val="lgDashDot"/>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schemeClr val="tx1"/>
                </a:solidFill>
                <a:latin typeface="Times New Roman" pitchFamily="18" charset="0"/>
                <a:cs typeface="Times New Roman" pitchFamily="18" charset="0"/>
              </a:rPr>
              <a:t> Food is one of the basic human needs , We can keep good health if we eat a)------------ food and take b)--------------regularly. If the body is c)------------, the mind is also sound, We should bear in mind  d)------------we have to follow the rules of e)-----------------------.</a:t>
            </a:r>
            <a:endParaRPr lang="en-US" sz="3200" dirty="0">
              <a:solidFill>
                <a:srgbClr val="00206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4E69FE60-B029-4311-9868-251B1C54779A}"/>
              </a:ext>
            </a:extLst>
          </p:cNvPr>
          <p:cNvSpPr/>
          <p:nvPr/>
        </p:nvSpPr>
        <p:spPr>
          <a:xfrm>
            <a:off x="5003393" y="408548"/>
            <a:ext cx="2185214" cy="646331"/>
          </a:xfrm>
          <a:prstGeom prst="rect">
            <a:avLst/>
          </a:prstGeom>
          <a:solidFill>
            <a:schemeClr val="accent4">
              <a:lumMod val="20000"/>
              <a:lumOff val="80000"/>
            </a:schemeClr>
          </a:solidFill>
          <a:ln w="28575">
            <a:solidFill>
              <a:schemeClr val="tx1"/>
            </a:solidFill>
          </a:ln>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Evaluation</a:t>
            </a:r>
            <a:endPar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20910A7-82B8-4D65-80C6-7A19DA290E9E}"/>
              </a:ext>
            </a:extLst>
          </p:cNvPr>
          <p:cNvSpPr txBox="1"/>
          <p:nvPr/>
        </p:nvSpPr>
        <p:spPr>
          <a:xfrm>
            <a:off x="1022836" y="1376832"/>
            <a:ext cx="2152357"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a) balanced</a:t>
            </a:r>
            <a:endParaRPr lang="en-GB"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96CA52-7BFD-4EE9-BE45-F98F64CF26D3}"/>
              </a:ext>
            </a:extLst>
          </p:cNvPr>
          <p:cNvSpPr txBox="1"/>
          <p:nvPr/>
        </p:nvSpPr>
        <p:spPr>
          <a:xfrm>
            <a:off x="3388379" y="1367707"/>
            <a:ext cx="2152357"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b) exercise</a:t>
            </a:r>
            <a:endParaRPr lang="en-GB"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A7C791-BC36-4BC8-9A5E-F8E5812988EF}"/>
              </a:ext>
            </a:extLst>
          </p:cNvPr>
          <p:cNvSpPr txBox="1"/>
          <p:nvPr/>
        </p:nvSpPr>
        <p:spPr>
          <a:xfrm>
            <a:off x="5669659" y="1375777"/>
            <a:ext cx="1680569"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c) sound</a:t>
            </a:r>
            <a:endParaRPr lang="en-GB"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B6C7A8D-1FEF-41E4-9C51-198F9A60598D}"/>
              </a:ext>
            </a:extLst>
          </p:cNvPr>
          <p:cNvSpPr txBox="1"/>
          <p:nvPr/>
        </p:nvSpPr>
        <p:spPr>
          <a:xfrm>
            <a:off x="7608073" y="1397274"/>
            <a:ext cx="1265053"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d) that</a:t>
            </a:r>
            <a:endParaRPr lang="en-GB"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8F91BE9-A72F-4B11-A5CE-DE97C3A1EC14}"/>
              </a:ext>
            </a:extLst>
          </p:cNvPr>
          <p:cNvSpPr txBox="1"/>
          <p:nvPr/>
        </p:nvSpPr>
        <p:spPr>
          <a:xfrm>
            <a:off x="9049620" y="1397274"/>
            <a:ext cx="2416713"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e) cleanliness</a:t>
            </a:r>
            <a:endParaRPr lang="en-GB"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D547F5F-145E-48B3-ABCC-9CBE9A45C073}"/>
              </a:ext>
            </a:extLst>
          </p:cNvPr>
          <p:cNvSpPr txBox="1"/>
          <p:nvPr/>
        </p:nvSpPr>
        <p:spPr>
          <a:xfrm rot="10800000" flipV="1">
            <a:off x="725667" y="1387779"/>
            <a:ext cx="11437033" cy="584775"/>
          </a:xfrm>
          <a:prstGeom prst="rect">
            <a:avLst/>
          </a:prstGeom>
          <a:solidFill>
            <a:schemeClr val="accent4">
              <a:lumMod val="20000"/>
              <a:lumOff val="80000"/>
            </a:schemeClr>
          </a:solidFill>
          <a:ln w="19050">
            <a:solidFill>
              <a:schemeClr val="tx1"/>
            </a:solidFill>
            <a:prstDash val="dashDot"/>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dirty="0">
                <a:solidFill>
                  <a:schemeClr val="tx1"/>
                </a:solidFill>
                <a:latin typeface="Times New Roman" pitchFamily="18" charset="0"/>
                <a:cs typeface="Times New Roman" pitchFamily="18" charset="0"/>
              </a:rPr>
              <a:t>Read the following text and fill in the gaps with appropriate words.</a:t>
            </a:r>
          </a:p>
        </p:txBody>
      </p:sp>
    </p:spTree>
    <p:extLst>
      <p:ext uri="{BB962C8B-B14F-4D97-AF65-F5344CB8AC3E}">
        <p14:creationId xmlns:p14="http://schemas.microsoft.com/office/powerpoint/2010/main" val="28742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4.58333E-6 2.96296E-6 L 0.23828 0.22847 " pathEditMode="relative" rAng="0" ptsTypes="AA">
                                      <p:cBhvr>
                                        <p:cTn id="13" dur="2000" fill="hold"/>
                                        <p:tgtEl>
                                          <p:spTgt spid="9"/>
                                        </p:tgtEl>
                                        <p:attrNameLst>
                                          <p:attrName>ppt_x</p:attrName>
                                          <p:attrName>ppt_y</p:attrName>
                                        </p:attrNameLst>
                                      </p:cBhvr>
                                      <p:rCtr x="11914" y="11412"/>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0.02084 -0.00069 L 0.4 0.22153 " pathEditMode="relative" rAng="0" ptsTypes="AA">
                                      <p:cBhvr>
                                        <p:cTn id="17" dur="2000" fill="hold"/>
                                        <p:tgtEl>
                                          <p:spTgt spid="10"/>
                                        </p:tgtEl>
                                        <p:attrNameLst>
                                          <p:attrName>ppt_x</p:attrName>
                                          <p:attrName>ppt_y</p:attrName>
                                        </p:attrNameLst>
                                      </p:cBhvr>
                                      <p:rCtr x="21042" y="11111"/>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16667E-6 2.96296E-6 L -0.03385 0.29629 " pathEditMode="relative" rAng="0" ptsTypes="AA">
                                      <p:cBhvr>
                                        <p:cTn id="21" dur="2000" fill="hold"/>
                                        <p:tgtEl>
                                          <p:spTgt spid="11"/>
                                        </p:tgtEl>
                                        <p:attrNameLst>
                                          <p:attrName>ppt_x</p:attrName>
                                          <p:attrName>ppt_y</p:attrName>
                                        </p:attrNameLst>
                                      </p:cBhvr>
                                      <p:rCtr x="-1693" y="14815"/>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0.01615 3.7037E-6 L -0.0862 0.35463 " pathEditMode="relative" rAng="0" ptsTypes="AA">
                                      <p:cBhvr>
                                        <p:cTn id="25" dur="2000" fill="hold"/>
                                        <p:tgtEl>
                                          <p:spTgt spid="12"/>
                                        </p:tgtEl>
                                        <p:attrNameLst>
                                          <p:attrName>ppt_x</p:attrName>
                                          <p:attrName>ppt_y</p:attrName>
                                        </p:attrNameLst>
                                      </p:cBhvr>
                                      <p:rCtr x="-5117" y="17731"/>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3.75E-6 3.7037E-6 L -0.37644 0.43032 " pathEditMode="relative" rAng="0" ptsTypes="AA">
                                      <p:cBhvr>
                                        <p:cTn id="29" dur="2000" fill="hold"/>
                                        <p:tgtEl>
                                          <p:spTgt spid="13"/>
                                        </p:tgtEl>
                                        <p:attrNameLst>
                                          <p:attrName>ppt_x</p:attrName>
                                          <p:attrName>ppt_y</p:attrName>
                                        </p:attrNameLst>
                                      </p:cBhvr>
                                      <p:rCtr x="-18828" y="2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729A9F-12DC-42CF-8F9D-81C8941365AF}"/>
              </a:ext>
            </a:extLst>
          </p:cNvPr>
          <p:cNvSpPr txBox="1"/>
          <p:nvPr/>
        </p:nvSpPr>
        <p:spPr>
          <a:xfrm>
            <a:off x="3238500" y="711368"/>
            <a:ext cx="5715000" cy="769441"/>
          </a:xfrm>
          <a:prstGeom prst="rect">
            <a:avLst/>
          </a:prstGeom>
          <a:solidFill>
            <a:schemeClr val="accent4">
              <a:lumMod val="20000"/>
              <a:lumOff val="80000"/>
            </a:schemeClr>
          </a:solidFill>
          <a:ln w="28575">
            <a:solidFill>
              <a:schemeClr val="tx1"/>
            </a:solidFill>
            <a:prstDash val="lgDashDotDot"/>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dirty="0">
                <a:ln w="28575">
                  <a:solidFill>
                    <a:schemeClr val="tx1"/>
                  </a:solidFill>
                </a:ln>
                <a:solidFill>
                  <a:schemeClr val="tx1"/>
                </a:solidFill>
                <a:latin typeface="Times New Roman" panose="02020603050405020304" pitchFamily="18" charset="0"/>
                <a:cs typeface="Times New Roman" panose="02020603050405020304" pitchFamily="18" charset="0"/>
              </a:rPr>
              <a:t>Home Work</a:t>
            </a:r>
            <a:endParaRPr lang="en-US" sz="4000" dirty="0">
              <a:ln w="28575">
                <a:solidFill>
                  <a:schemeClr val="tx1"/>
                </a:solidFill>
              </a:ln>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A146574-6F37-4527-979F-477DA0913451}"/>
              </a:ext>
            </a:extLst>
          </p:cNvPr>
          <p:cNvSpPr txBox="1"/>
          <p:nvPr/>
        </p:nvSpPr>
        <p:spPr>
          <a:xfrm>
            <a:off x="2209800" y="5054025"/>
            <a:ext cx="8580120" cy="707886"/>
          </a:xfrm>
          <a:prstGeom prst="rect">
            <a:avLst/>
          </a:prstGeom>
          <a:solidFill>
            <a:schemeClr val="accent4">
              <a:lumMod val="20000"/>
              <a:lumOff val="80000"/>
            </a:schemeClr>
          </a:solidFill>
          <a:ln w="28575">
            <a:solidFill>
              <a:schemeClr val="tx1"/>
            </a:solidFill>
          </a:ln>
          <a:effectLst>
            <a:glow rad="101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000" dirty="0">
                <a:solidFill>
                  <a:schemeClr val="tx1"/>
                </a:solidFill>
                <a:latin typeface="Times New Roman" panose="02020603050405020304" pitchFamily="18" charset="0"/>
                <a:cs typeface="Times New Roman" panose="02020603050405020304" pitchFamily="18" charset="0"/>
              </a:rPr>
              <a:t>Write a paragraph about ‘</a:t>
            </a:r>
            <a:r>
              <a:rPr lang="en-US" sz="3600" dirty="0">
                <a:solidFill>
                  <a:schemeClr val="tx1"/>
                </a:solidFill>
                <a:latin typeface="Times New Roman" panose="02020603050405020304" pitchFamily="18" charset="0"/>
                <a:cs typeface="Times New Roman" pitchFamily="18" charset="0"/>
              </a:rPr>
              <a:t>Good health’ </a:t>
            </a:r>
          </a:p>
        </p:txBody>
      </p:sp>
      <p:pic>
        <p:nvPicPr>
          <p:cNvPr id="5" name="Picture 4">
            <a:extLst>
              <a:ext uri="{FF2B5EF4-FFF2-40B4-BE49-F238E27FC236}">
                <a16:creationId xmlns:a16="http://schemas.microsoft.com/office/drawing/2014/main" id="{55E5CD9D-785B-43F4-8161-A1C322E9C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456" y="1599455"/>
            <a:ext cx="4837088" cy="3335923"/>
          </a:xfrm>
          <a:prstGeom prst="rect">
            <a:avLst/>
          </a:prstGeom>
          <a:ln w="38100">
            <a:solidFill>
              <a:srgbClr val="002060"/>
            </a:solidFill>
          </a:ln>
        </p:spPr>
      </p:pic>
    </p:spTree>
    <p:extLst>
      <p:ext uri="{BB962C8B-B14F-4D97-AF65-F5344CB8AC3E}">
        <p14:creationId xmlns:p14="http://schemas.microsoft.com/office/powerpoint/2010/main" val="81996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DC129-35E3-45BC-A163-66A02689B41A}"/>
              </a:ext>
            </a:extLst>
          </p:cNvPr>
          <p:cNvPicPr>
            <a:picLocks noChangeAspect="1"/>
          </p:cNvPicPr>
          <p:nvPr/>
        </p:nvPicPr>
        <p:blipFill rotWithShape="1">
          <a:blip r:embed="rId2">
            <a:extLst>
              <a:ext uri="{28A0092B-C50C-407E-A947-70E740481C1C}">
                <a14:useLocalDpi xmlns:a14="http://schemas.microsoft.com/office/drawing/2010/main" val="0"/>
              </a:ext>
            </a:extLst>
          </a:blip>
          <a:srcRect l="16103" r="17127"/>
          <a:stretch/>
        </p:blipFill>
        <p:spPr>
          <a:xfrm>
            <a:off x="2658793" y="506438"/>
            <a:ext cx="6105379" cy="3896751"/>
          </a:xfrm>
          <a:prstGeom prst="rect">
            <a:avLst/>
          </a:prstGeom>
          <a:ln w="38100">
            <a:solidFill>
              <a:srgbClr val="002060"/>
            </a:solidFill>
          </a:ln>
        </p:spPr>
      </p:pic>
      <p:pic>
        <p:nvPicPr>
          <p:cNvPr id="4" name="Picture 3">
            <a:extLst>
              <a:ext uri="{FF2B5EF4-FFF2-40B4-BE49-F238E27FC236}">
                <a16:creationId xmlns:a16="http://schemas.microsoft.com/office/drawing/2014/main" id="{511F6F22-E6AA-41CE-9EB5-7046CD77E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335" y="4840587"/>
            <a:ext cx="4559342" cy="1059510"/>
          </a:xfrm>
          <a:prstGeom prst="rect">
            <a:avLst/>
          </a:prstGeom>
          <a:ln w="28575">
            <a:solidFill>
              <a:srgbClr val="002060"/>
            </a:solidFill>
          </a:ln>
        </p:spPr>
      </p:pic>
    </p:spTree>
    <p:extLst>
      <p:ext uri="{BB962C8B-B14F-4D97-AF65-F5344CB8AC3E}">
        <p14:creationId xmlns:p14="http://schemas.microsoft.com/office/powerpoint/2010/main" val="58933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A5217F-2477-47F2-A3F5-416E9A55BCEA}"/>
              </a:ext>
            </a:extLst>
          </p:cNvPr>
          <p:cNvGrpSpPr/>
          <p:nvPr/>
        </p:nvGrpSpPr>
        <p:grpSpPr>
          <a:xfrm>
            <a:off x="4332848" y="4601177"/>
            <a:ext cx="1286931" cy="1655378"/>
            <a:chOff x="457200" y="2984084"/>
            <a:chExt cx="2995613" cy="3656432"/>
          </a:xfrm>
          <a:effectLst>
            <a:glow rad="101600">
              <a:schemeClr val="accent4">
                <a:satMod val="175000"/>
                <a:alpha val="40000"/>
              </a:schemeClr>
            </a:glow>
          </a:effectLst>
          <a:scene3d>
            <a:camera prst="orthographicFront">
              <a:rot lat="0" lon="0" rev="0"/>
            </a:camera>
            <a:lightRig rig="contrasting" dir="t">
              <a:rot lat="0" lon="0" rev="1500000"/>
            </a:lightRig>
          </a:scene3d>
        </p:grpSpPr>
        <p:pic>
          <p:nvPicPr>
            <p:cNvPr id="3" name="Picture 2" descr="G:\BTT Training\01050070187_Saiful\Image\Screenshot_37.jpg">
              <a:extLst>
                <a:ext uri="{FF2B5EF4-FFF2-40B4-BE49-F238E27FC236}">
                  <a16:creationId xmlns:a16="http://schemas.microsoft.com/office/drawing/2014/main" id="{A25866F5-05D6-447C-A212-7380556019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876800"/>
              <a:ext cx="2995613" cy="1763716"/>
            </a:xfrm>
            <a:prstGeom prst="rect">
              <a:avLst/>
            </a:prstGeom>
            <a:noFill/>
            <a:ln>
              <a:noFill/>
            </a:ln>
            <a:effectLst>
              <a:outerShdw blurRad="149987" dist="250190" dir="8460000" algn="ctr">
                <a:srgbClr val="000000">
                  <a:alpha val="28000"/>
                </a:srgbClr>
              </a:outerShdw>
            </a:effectLst>
            <a:sp3d prstMaterial="metal">
              <a:bevelT w="88900" h="88900"/>
            </a:sp3d>
            <a:extLst>
              <a:ext uri="{909E8E84-426E-40DD-AFC4-6F175D3DCCD1}">
                <a14:hiddenFill xmlns:a14="http://schemas.microsoft.com/office/drawing/2010/main">
                  <a:solidFill>
                    <a:srgbClr val="FFFFFF"/>
                  </a:solidFill>
                </a14:hiddenFill>
              </a:ext>
            </a:extLst>
          </p:spPr>
        </p:pic>
        <p:pic>
          <p:nvPicPr>
            <p:cNvPr id="4" name="Picture 3" descr="G:\BTT Training\01050070187_Saiful\Image\Screenshot_36.jpg">
              <a:extLst>
                <a:ext uri="{FF2B5EF4-FFF2-40B4-BE49-F238E27FC236}">
                  <a16:creationId xmlns:a16="http://schemas.microsoft.com/office/drawing/2014/main" id="{15D1E09F-13B2-42AF-B482-4A68625A59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2984084"/>
              <a:ext cx="2995612" cy="1884578"/>
            </a:xfrm>
            <a:prstGeom prst="rect">
              <a:avLst/>
            </a:prstGeom>
            <a:noFill/>
            <a:ln>
              <a:noFill/>
            </a:ln>
            <a:effectLst>
              <a:outerShdw blurRad="149987" dist="250190" dir="8460000" algn="ctr">
                <a:srgbClr val="000000">
                  <a:alpha val="28000"/>
                </a:srgbClr>
              </a:outerShdw>
            </a:effectLst>
            <a:sp3d prstMaterial="metal">
              <a:bevelT w="88900" h="88900"/>
            </a:sp3d>
            <a:extLst>
              <a:ext uri="{909E8E84-426E-40DD-AFC4-6F175D3DCCD1}">
                <a14:hiddenFill xmlns:a14="http://schemas.microsoft.com/office/drawing/2010/main">
                  <a:solidFill>
                    <a:srgbClr val="FFFFFF"/>
                  </a:solidFill>
                </a14:hiddenFill>
              </a:ext>
            </a:extLst>
          </p:spPr>
        </p:pic>
      </p:grpSp>
      <p:sp>
        <p:nvSpPr>
          <p:cNvPr id="6" name="Rectangle: Beveled 5">
            <a:extLst>
              <a:ext uri="{FF2B5EF4-FFF2-40B4-BE49-F238E27FC236}">
                <a16:creationId xmlns:a16="http://schemas.microsoft.com/office/drawing/2014/main" id="{C13152E3-DB5B-4E82-82F2-7F1992776103}"/>
              </a:ext>
            </a:extLst>
          </p:cNvPr>
          <p:cNvSpPr/>
          <p:nvPr/>
        </p:nvSpPr>
        <p:spPr>
          <a:xfrm>
            <a:off x="2721835" y="127667"/>
            <a:ext cx="7504102" cy="801858"/>
          </a:xfrm>
          <a:prstGeom prst="bevel">
            <a:avLst/>
          </a:prstGeom>
          <a:solidFill>
            <a:schemeClr val="accent4">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a:solidFill>
                  <a:srgbClr val="7030A0"/>
                </a:solidFill>
                <a:latin typeface="Times New Roman" panose="02020603050405020304" pitchFamily="18" charset="0"/>
                <a:cs typeface="Times New Roman" panose="02020603050405020304" pitchFamily="18" charset="0"/>
              </a:rPr>
              <a:t>I</a:t>
            </a:r>
            <a:r>
              <a:rPr lang="en-US" sz="3600" b="1" dirty="0">
                <a:solidFill>
                  <a:srgbClr val="FF0000"/>
                </a:solidFill>
                <a:latin typeface="Times New Roman" panose="02020603050405020304" pitchFamily="18" charset="0"/>
                <a:cs typeface="Times New Roman" panose="02020603050405020304" pitchFamily="18" charset="0"/>
              </a:rPr>
              <a:t>d</a:t>
            </a:r>
            <a:r>
              <a:rPr lang="en-US" sz="3600" b="1" dirty="0">
                <a:solidFill>
                  <a:srgbClr val="7030A0"/>
                </a:solidFill>
                <a:latin typeface="Times New Roman" panose="02020603050405020304" pitchFamily="18" charset="0"/>
                <a:cs typeface="Times New Roman" panose="02020603050405020304" pitchFamily="18" charset="0"/>
              </a:rPr>
              <a:t>e</a:t>
            </a:r>
            <a:r>
              <a:rPr lang="en-US" sz="3600" b="1" dirty="0">
                <a:solidFill>
                  <a:srgbClr val="C00000"/>
                </a:solidFill>
                <a:latin typeface="Times New Roman" panose="02020603050405020304" pitchFamily="18" charset="0"/>
                <a:cs typeface="Times New Roman" panose="02020603050405020304" pitchFamily="18" charset="0"/>
              </a:rPr>
              <a:t>n</a:t>
            </a:r>
            <a:r>
              <a:rPr lang="en-US" sz="3600" b="1" dirty="0">
                <a:solidFill>
                  <a:srgbClr val="0070C0"/>
                </a:solidFill>
                <a:latin typeface="Times New Roman" panose="02020603050405020304" pitchFamily="18" charset="0"/>
                <a:cs typeface="Times New Roman" panose="02020603050405020304" pitchFamily="18" charset="0"/>
              </a:rPr>
              <a:t>t</a:t>
            </a:r>
            <a:r>
              <a:rPr lang="en-US" sz="3600" b="1" dirty="0">
                <a:solidFill>
                  <a:srgbClr val="7030A0"/>
                </a:solidFill>
                <a:latin typeface="Times New Roman" panose="02020603050405020304" pitchFamily="18" charset="0"/>
                <a:cs typeface="Times New Roman" panose="02020603050405020304" pitchFamily="18" charset="0"/>
              </a:rPr>
              <a:t>i</a:t>
            </a:r>
            <a:r>
              <a:rPr lang="en-US" sz="3600" b="1" dirty="0">
                <a:solidFill>
                  <a:srgbClr val="C00000"/>
                </a:solidFill>
                <a:latin typeface="Times New Roman" panose="02020603050405020304" pitchFamily="18" charset="0"/>
                <a:cs typeface="Times New Roman" panose="02020603050405020304" pitchFamily="18" charset="0"/>
              </a:rPr>
              <a:t>t</a:t>
            </a:r>
            <a:r>
              <a:rPr lang="en-US" sz="3600" b="1" dirty="0">
                <a:solidFill>
                  <a:srgbClr val="002060"/>
                </a:solidFill>
                <a:latin typeface="Times New Roman" panose="02020603050405020304" pitchFamily="18" charset="0"/>
                <a:cs typeface="Times New Roman" panose="02020603050405020304" pitchFamily="18" charset="0"/>
              </a:rPr>
              <a:t>y</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dirty="0"/>
          </a:p>
        </p:txBody>
      </p:sp>
      <p:pic>
        <p:nvPicPr>
          <p:cNvPr id="7" name="Picture 6">
            <a:extLst>
              <a:ext uri="{FF2B5EF4-FFF2-40B4-BE49-F238E27FC236}">
                <a16:creationId xmlns:a16="http://schemas.microsoft.com/office/drawing/2014/main" id="{C1FF19CA-CED6-4686-BC44-FBD5DFA13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040" y="1057191"/>
            <a:ext cx="3276600" cy="3810000"/>
          </a:xfrm>
          <a:prstGeom prst="ellipse">
            <a:avLst/>
          </a:prstGeom>
          <a:ln>
            <a:noFill/>
          </a:ln>
          <a:effectLst>
            <a:softEdge rad="112500"/>
          </a:effectLst>
        </p:spPr>
      </p:pic>
      <p:sp>
        <p:nvSpPr>
          <p:cNvPr id="8" name="Rectangle 7">
            <a:extLst>
              <a:ext uri="{FF2B5EF4-FFF2-40B4-BE49-F238E27FC236}">
                <a16:creationId xmlns:a16="http://schemas.microsoft.com/office/drawing/2014/main" id="{34146994-7268-4AB2-B96D-D291A69830B0}"/>
              </a:ext>
            </a:extLst>
          </p:cNvPr>
          <p:cNvSpPr/>
          <p:nvPr/>
        </p:nvSpPr>
        <p:spPr>
          <a:xfrm>
            <a:off x="3680471" y="1057191"/>
            <a:ext cx="7504102" cy="3416320"/>
          </a:xfrm>
          <a:prstGeom prst="rect">
            <a:avLst/>
          </a:prstGeom>
          <a:solidFill>
            <a:schemeClr val="accent4">
              <a:lumMod val="40000"/>
              <a:lumOff val="60000"/>
            </a:schemeClr>
          </a:solidFill>
          <a:ln w="28575">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3600" b="1" kern="0" dirty="0">
                <a:solidFill>
                  <a:srgbClr val="002060"/>
                </a:solidFill>
                <a:latin typeface="Times New Roman" pitchFamily="18" charset="0"/>
                <a:cs typeface="Times New Roman" pitchFamily="18" charset="0"/>
              </a:rPr>
              <a:t>Manik Chandra Majumder</a:t>
            </a:r>
          </a:p>
          <a:p>
            <a:pPr lvl="0">
              <a:defRPr/>
            </a:pPr>
            <a:r>
              <a:rPr lang="en-US" sz="3600" b="1" kern="0" dirty="0">
                <a:solidFill>
                  <a:srgbClr val="0070C0"/>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Senior Teacher </a:t>
            </a:r>
          </a:p>
          <a:p>
            <a:pPr lvl="0">
              <a:defRPr/>
            </a:pPr>
            <a:r>
              <a:rPr lang="en-US" sz="3200" kern="0" dirty="0">
                <a:solidFill>
                  <a:srgbClr val="C00000"/>
                </a:solidFill>
                <a:latin typeface="Times New Roman" pitchFamily="18" charset="0"/>
                <a:cs typeface="Times New Roman" pitchFamily="18" charset="0"/>
              </a:rPr>
              <a:t>        </a:t>
            </a:r>
            <a:r>
              <a:rPr lang="en-US" sz="3200" kern="0" dirty="0">
                <a:solidFill>
                  <a:srgbClr val="0070C0"/>
                </a:solidFill>
                <a:latin typeface="Times New Roman" pitchFamily="18" charset="0"/>
                <a:cs typeface="Times New Roman" pitchFamily="18" charset="0"/>
              </a:rPr>
              <a:t>Gazirhat High School</a:t>
            </a:r>
          </a:p>
          <a:p>
            <a:pPr lvl="0">
              <a:defRPr/>
            </a:pPr>
            <a:r>
              <a:rPr lang="en-US" sz="3600" kern="0" dirty="0">
                <a:solidFill>
                  <a:srgbClr val="002060"/>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Senbag, Noakhali</a:t>
            </a:r>
            <a:r>
              <a:rPr lang="en-US" sz="3600" kern="0" dirty="0">
                <a:solidFill>
                  <a:srgbClr val="C00000"/>
                </a:solidFill>
                <a:latin typeface="Times New Roman" pitchFamily="18" charset="0"/>
                <a:cs typeface="Times New Roman" pitchFamily="18" charset="0"/>
              </a:rPr>
              <a:t>.</a:t>
            </a:r>
          </a:p>
          <a:p>
            <a:pPr lvl="0">
              <a:defRPr/>
            </a:pPr>
            <a:r>
              <a:rPr lang="en-US" sz="3600" kern="0" dirty="0">
                <a:solidFill>
                  <a:srgbClr val="002060"/>
                </a:solidFill>
                <a:latin typeface="Times New Roman" pitchFamily="18" charset="0"/>
                <a:cs typeface="Times New Roman" pitchFamily="18" charset="0"/>
              </a:rPr>
              <a:t>    </a:t>
            </a:r>
            <a:r>
              <a:rPr lang="en-US" sz="3200" kern="0" dirty="0">
                <a:solidFill>
                  <a:srgbClr val="00B050"/>
                </a:solidFill>
                <a:latin typeface="Times New Roman" pitchFamily="18" charset="0"/>
                <a:cs typeface="Times New Roman" pitchFamily="18" charset="0"/>
              </a:rPr>
              <a:t>Mobile No: 01717155169</a:t>
            </a:r>
          </a:p>
          <a:p>
            <a:pPr lvl="0">
              <a:defRPr/>
            </a:pPr>
            <a:r>
              <a:rPr lang="en-US" sz="3600" kern="0" dirty="0">
                <a:solidFill>
                  <a:srgbClr val="00B050"/>
                </a:solidFill>
                <a:latin typeface="Times New Roman" pitchFamily="18" charset="0"/>
                <a:cs typeface="Times New Roman" pitchFamily="18" charset="0"/>
              </a:rPr>
              <a:t> </a:t>
            </a:r>
            <a:r>
              <a:rPr lang="en-US" sz="3200" kern="0" dirty="0">
                <a:solidFill>
                  <a:srgbClr val="002060"/>
                </a:solidFill>
                <a:latin typeface="Times New Roman" pitchFamily="18" charset="0"/>
                <a:cs typeface="Times New Roman" pitchFamily="18" charset="0"/>
              </a:rPr>
              <a:t>Email: manikmajumder01@gmail.com</a:t>
            </a:r>
          </a:p>
        </p:txBody>
      </p:sp>
      <p:sp>
        <p:nvSpPr>
          <p:cNvPr id="9" name="Rectangle 8">
            <a:extLst>
              <a:ext uri="{FF2B5EF4-FFF2-40B4-BE49-F238E27FC236}">
                <a16:creationId xmlns:a16="http://schemas.microsoft.com/office/drawing/2014/main" id="{ECB4930C-8B17-4CC9-80AA-65D1E1AD702E}"/>
              </a:ext>
            </a:extLst>
          </p:cNvPr>
          <p:cNvSpPr/>
          <p:nvPr/>
        </p:nvSpPr>
        <p:spPr>
          <a:xfrm>
            <a:off x="6096000" y="4601177"/>
            <a:ext cx="4869364" cy="1938992"/>
          </a:xfrm>
          <a:prstGeom prst="rect">
            <a:avLst/>
          </a:prstGeom>
          <a:solidFill>
            <a:srgbClr val="AE9E7C">
              <a:lumMod val="40000"/>
              <a:lumOff val="60000"/>
            </a:srgbClr>
          </a:solidFill>
          <a:ln w="28575">
            <a:solidFill>
              <a:srgbClr val="C00000"/>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sz="3600" kern="0" dirty="0">
                <a:solidFill>
                  <a:prstClr val="black"/>
                </a:solidFill>
                <a:latin typeface="Times New Roman" pitchFamily="18" charset="0"/>
                <a:cs typeface="Times New Roman" pitchFamily="18" charset="0"/>
              </a:rPr>
              <a:t>   </a:t>
            </a:r>
            <a:r>
              <a:rPr lang="en-US" sz="3200" kern="0" dirty="0">
                <a:solidFill>
                  <a:prstClr val="black"/>
                </a:solidFill>
                <a:latin typeface="Times New Roman" pitchFamily="18" charset="0"/>
                <a:cs typeface="Times New Roman" pitchFamily="18" charset="0"/>
              </a:rPr>
              <a:t>Class : Eight</a:t>
            </a:r>
          </a:p>
          <a:p>
            <a:pPr defTabSz="914400">
              <a:defRPr/>
            </a:pPr>
            <a:r>
              <a:rPr lang="en-US" sz="2800" kern="0" dirty="0">
                <a:solidFill>
                  <a:prstClr val="black"/>
                </a:solidFill>
                <a:latin typeface="Times New Roman" pitchFamily="18" charset="0"/>
                <a:cs typeface="Times New Roman" pitchFamily="18" charset="0"/>
              </a:rPr>
              <a:t>  </a:t>
            </a:r>
            <a:r>
              <a:rPr lang="en-US" sz="2800" kern="0" dirty="0">
                <a:solidFill>
                  <a:srgbClr val="C00000"/>
                </a:solidFill>
                <a:latin typeface="Times New Roman" pitchFamily="18" charset="0"/>
                <a:cs typeface="Times New Roman" pitchFamily="18" charset="0"/>
              </a:rPr>
              <a:t>Subject : English 1</a:t>
            </a:r>
            <a:r>
              <a:rPr lang="en-US" sz="2800" kern="0" baseline="30000" dirty="0">
                <a:solidFill>
                  <a:srgbClr val="C00000"/>
                </a:solidFill>
                <a:latin typeface="Times New Roman" pitchFamily="18" charset="0"/>
                <a:cs typeface="Times New Roman" pitchFamily="18" charset="0"/>
              </a:rPr>
              <a:t>st</a:t>
            </a:r>
            <a:r>
              <a:rPr lang="en-US" sz="2800" kern="0" dirty="0">
                <a:solidFill>
                  <a:srgbClr val="C00000"/>
                </a:solidFill>
                <a:latin typeface="Times New Roman" pitchFamily="18" charset="0"/>
                <a:cs typeface="Times New Roman" pitchFamily="18" charset="0"/>
              </a:rPr>
              <a:t> paper</a:t>
            </a:r>
          </a:p>
          <a:p>
            <a:pPr defTabSz="914400">
              <a:defRPr/>
            </a:pPr>
            <a:r>
              <a:rPr lang="en-US" sz="2800" kern="0" dirty="0">
                <a:solidFill>
                  <a:srgbClr val="C00000"/>
                </a:solidFill>
                <a:latin typeface="Times New Roman" pitchFamily="18" charset="0"/>
                <a:cs typeface="Times New Roman" pitchFamily="18" charset="0"/>
              </a:rPr>
              <a:t>      </a:t>
            </a:r>
            <a:r>
              <a:rPr lang="en-US" sz="2800" kern="0" dirty="0">
                <a:solidFill>
                  <a:srgbClr val="00B050"/>
                </a:solidFill>
                <a:latin typeface="Times New Roman" pitchFamily="18" charset="0"/>
                <a:cs typeface="Times New Roman" pitchFamily="18" charset="0"/>
              </a:rPr>
              <a:t>Time : 50 Minutes </a:t>
            </a:r>
          </a:p>
          <a:p>
            <a:pPr defTabSz="914400">
              <a:defRPr/>
            </a:pPr>
            <a:r>
              <a:rPr lang="en-US" sz="2800" kern="0" dirty="0">
                <a:solidFill>
                  <a:prstClr val="black"/>
                </a:solidFill>
                <a:latin typeface="Times New Roman" pitchFamily="18" charset="0"/>
                <a:cs typeface="Times New Roman" pitchFamily="18" charset="0"/>
              </a:rPr>
              <a:t>       Date : 00/00/2021</a:t>
            </a:r>
          </a:p>
        </p:txBody>
      </p:sp>
    </p:spTree>
    <p:extLst>
      <p:ext uri="{BB962C8B-B14F-4D97-AF65-F5344CB8AC3E}">
        <p14:creationId xmlns:p14="http://schemas.microsoft.com/office/powerpoint/2010/main" val="42401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out)">
                                      <p:cBhvr>
                                        <p:cTn id="14" dur="2000"/>
                                        <p:tgtEl>
                                          <p:spTgt spid="8"/>
                                        </p:tgtEl>
                                      </p:cBhvr>
                                    </p:animEffect>
                                  </p:childTnLst>
                                </p:cTn>
                              </p:par>
                              <p:par>
                                <p:cTn id="15" presetID="6" presetClass="entr" presetSubtype="3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D2199E-E8FE-4D1A-AAF1-B85F5F69606A}"/>
              </a:ext>
            </a:extLst>
          </p:cNvPr>
          <p:cNvSpPr txBox="1"/>
          <p:nvPr/>
        </p:nvSpPr>
        <p:spPr>
          <a:xfrm>
            <a:off x="6777909" y="3991852"/>
            <a:ext cx="3760802" cy="584775"/>
          </a:xfrm>
          <a:prstGeom prst="rect">
            <a:avLst/>
          </a:prstGeom>
          <a:solidFill>
            <a:schemeClr val="accent4">
              <a:lumMod val="20000"/>
              <a:lumOff val="80000"/>
            </a:schemeClr>
          </a:solidFill>
          <a:ln w="28575">
            <a:solidFill>
              <a:srgbClr val="002060"/>
            </a:solidFill>
            <a:prstDash val="dash"/>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Unhealthy boy</a:t>
            </a:r>
          </a:p>
        </p:txBody>
      </p:sp>
      <p:pic>
        <p:nvPicPr>
          <p:cNvPr id="4" name="Picture 2" descr="C:\Users\Saiful\Desktop\healthy-young-boy-showing-arm-muscles-isolated-white-background-137318253.jpg">
            <a:extLst>
              <a:ext uri="{FF2B5EF4-FFF2-40B4-BE49-F238E27FC236}">
                <a16:creationId xmlns:a16="http://schemas.microsoft.com/office/drawing/2014/main" id="{7EB082F7-FFBF-4371-B945-86F69A0DED2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73" t="4257" r="-11" b="14587"/>
          <a:stretch/>
        </p:blipFill>
        <p:spPr bwMode="auto">
          <a:xfrm>
            <a:off x="2314224" y="864033"/>
            <a:ext cx="3312853" cy="3011899"/>
          </a:xfrm>
          <a:prstGeom prst="rect">
            <a:avLst/>
          </a:prstGeom>
          <a:noFill/>
          <a:ln w="38100">
            <a:solidFill>
              <a:srgbClr val="00206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7316BB-3397-4E27-A557-5AD890F7141E}"/>
              </a:ext>
            </a:extLst>
          </p:cNvPr>
          <p:cNvSpPr txBox="1"/>
          <p:nvPr/>
        </p:nvSpPr>
        <p:spPr>
          <a:xfrm>
            <a:off x="2314224" y="3979338"/>
            <a:ext cx="3561845" cy="584775"/>
          </a:xfrm>
          <a:prstGeom prst="rect">
            <a:avLst/>
          </a:prstGeom>
          <a:solidFill>
            <a:schemeClr val="accent4">
              <a:lumMod val="20000"/>
              <a:lumOff val="80000"/>
            </a:schemeClr>
          </a:solidFill>
          <a:ln w="28575">
            <a:solidFill>
              <a:srgbClr val="002060"/>
            </a:solidFill>
            <a:prstDash val="dash"/>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Healthy boy</a:t>
            </a:r>
          </a:p>
        </p:txBody>
      </p:sp>
      <p:pic>
        <p:nvPicPr>
          <p:cNvPr id="10" name="Picture 9">
            <a:extLst>
              <a:ext uri="{FF2B5EF4-FFF2-40B4-BE49-F238E27FC236}">
                <a16:creationId xmlns:a16="http://schemas.microsoft.com/office/drawing/2014/main" id="{2C8F98AA-A4FE-472B-BDD6-69C3A00D5E28}"/>
              </a:ext>
            </a:extLst>
          </p:cNvPr>
          <p:cNvPicPr>
            <a:picLocks noChangeAspect="1"/>
          </p:cNvPicPr>
          <p:nvPr/>
        </p:nvPicPr>
        <p:blipFill rotWithShape="1">
          <a:blip r:embed="rId3">
            <a:extLst>
              <a:ext uri="{28A0092B-C50C-407E-A947-70E740481C1C}">
                <a14:useLocalDpi xmlns:a14="http://schemas.microsoft.com/office/drawing/2010/main" val="0"/>
              </a:ext>
            </a:extLst>
          </a:blip>
          <a:srcRect l="12043" t="5363" r="17220"/>
          <a:stretch/>
        </p:blipFill>
        <p:spPr>
          <a:xfrm>
            <a:off x="6777909" y="864035"/>
            <a:ext cx="2914731" cy="3011898"/>
          </a:xfrm>
          <a:prstGeom prst="rect">
            <a:avLst/>
          </a:prstGeom>
          <a:ln w="38100">
            <a:solidFill>
              <a:srgbClr val="002060"/>
            </a:solidFill>
          </a:ln>
        </p:spPr>
      </p:pic>
      <p:sp>
        <p:nvSpPr>
          <p:cNvPr id="12" name="TextBox 11">
            <a:extLst>
              <a:ext uri="{FF2B5EF4-FFF2-40B4-BE49-F238E27FC236}">
                <a16:creationId xmlns:a16="http://schemas.microsoft.com/office/drawing/2014/main" id="{3EDAC6C1-3306-4830-8DB8-0A988EFCE794}"/>
              </a:ext>
            </a:extLst>
          </p:cNvPr>
          <p:cNvSpPr txBox="1"/>
          <p:nvPr/>
        </p:nvSpPr>
        <p:spPr>
          <a:xfrm>
            <a:off x="2030083" y="163341"/>
            <a:ext cx="8131834" cy="584775"/>
          </a:xfrm>
          <a:prstGeom prst="rect">
            <a:avLst/>
          </a:prstGeom>
          <a:solidFill>
            <a:schemeClr val="accent4">
              <a:lumMod val="20000"/>
              <a:lumOff val="80000"/>
            </a:schemeClr>
          </a:solidFill>
          <a:ln w="3810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imes New Roman" pitchFamily="18" charset="0"/>
                <a:ea typeface="+mn-ea"/>
                <a:cs typeface="Times New Roman" pitchFamily="18" charset="0"/>
              </a:rPr>
              <a:t>Look at and talk about the pictures</a:t>
            </a:r>
          </a:p>
        </p:txBody>
      </p:sp>
      <p:sp>
        <p:nvSpPr>
          <p:cNvPr id="7" name="TextBox 6">
            <a:extLst>
              <a:ext uri="{FF2B5EF4-FFF2-40B4-BE49-F238E27FC236}">
                <a16:creationId xmlns:a16="http://schemas.microsoft.com/office/drawing/2014/main" id="{56E5BDE2-A71F-4CBC-8D00-CF0EE50E536A}"/>
              </a:ext>
            </a:extLst>
          </p:cNvPr>
          <p:cNvSpPr txBox="1"/>
          <p:nvPr/>
        </p:nvSpPr>
        <p:spPr>
          <a:xfrm>
            <a:off x="2506020" y="4667519"/>
            <a:ext cx="5203076" cy="584775"/>
          </a:xfrm>
          <a:prstGeom prst="rect">
            <a:avLst/>
          </a:prstGeom>
          <a:solidFill>
            <a:schemeClr val="accent4">
              <a:lumMod val="20000"/>
              <a:lumOff val="80000"/>
            </a:schemeClr>
          </a:solidFill>
          <a:ln w="28575">
            <a:solidFill>
              <a:srgbClr val="002060"/>
            </a:solidFill>
            <a:prstDash val="dash"/>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Which  boy looks healthy?</a:t>
            </a:r>
          </a:p>
        </p:txBody>
      </p:sp>
      <p:sp>
        <p:nvSpPr>
          <p:cNvPr id="8" name="TextBox 7">
            <a:extLst>
              <a:ext uri="{FF2B5EF4-FFF2-40B4-BE49-F238E27FC236}">
                <a16:creationId xmlns:a16="http://schemas.microsoft.com/office/drawing/2014/main" id="{58358ACD-2FB8-47E7-8606-EC171907436F}"/>
              </a:ext>
            </a:extLst>
          </p:cNvPr>
          <p:cNvSpPr txBox="1"/>
          <p:nvPr/>
        </p:nvSpPr>
        <p:spPr>
          <a:xfrm>
            <a:off x="2506020" y="5355699"/>
            <a:ext cx="5203076" cy="584775"/>
          </a:xfrm>
          <a:prstGeom prst="rect">
            <a:avLst/>
          </a:prstGeom>
          <a:solidFill>
            <a:schemeClr val="accent4">
              <a:lumMod val="20000"/>
              <a:lumOff val="80000"/>
            </a:schemeClr>
          </a:solidFill>
          <a:ln w="28575">
            <a:solidFill>
              <a:srgbClr val="002060"/>
            </a:solidFill>
            <a:prstDash val="dash"/>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Which  boy is unhealthy?</a:t>
            </a:r>
          </a:p>
        </p:txBody>
      </p:sp>
      <p:sp>
        <p:nvSpPr>
          <p:cNvPr id="9" name="TextBox 8">
            <a:extLst>
              <a:ext uri="{FF2B5EF4-FFF2-40B4-BE49-F238E27FC236}">
                <a16:creationId xmlns:a16="http://schemas.microsoft.com/office/drawing/2014/main" id="{6A483817-EB01-4B24-AB9A-B7AFE52DF52A}"/>
              </a:ext>
            </a:extLst>
          </p:cNvPr>
          <p:cNvSpPr txBox="1"/>
          <p:nvPr/>
        </p:nvSpPr>
        <p:spPr>
          <a:xfrm>
            <a:off x="2506020" y="6042583"/>
            <a:ext cx="6159678" cy="584775"/>
          </a:xfrm>
          <a:prstGeom prst="rect">
            <a:avLst/>
          </a:prstGeom>
          <a:solidFill>
            <a:schemeClr val="accent4">
              <a:lumMod val="20000"/>
              <a:lumOff val="80000"/>
            </a:schemeClr>
          </a:solidFill>
          <a:ln w="28575">
            <a:solidFill>
              <a:srgbClr val="002060"/>
            </a:solidFill>
            <a:prstDash val="dash"/>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chemeClr val="tx1"/>
                </a:solidFill>
                <a:latin typeface="Times New Roman" pitchFamily="18" charset="0"/>
                <a:cs typeface="Times New Roman" pitchFamily="18" charset="0"/>
              </a:rPr>
              <a:t>Can you guess why they are so?</a:t>
            </a:r>
          </a:p>
        </p:txBody>
      </p:sp>
    </p:spTree>
    <p:extLst>
      <p:ext uri="{BB962C8B-B14F-4D97-AF65-F5344CB8AC3E}">
        <p14:creationId xmlns:p14="http://schemas.microsoft.com/office/powerpoint/2010/main" val="324279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par>
                                <p:cTn id="13" presetID="6" presetClass="entr" presetSubtype="3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ou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2"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75C46D-5A99-410D-BEC7-066CFC83C0D6}"/>
              </a:ext>
            </a:extLst>
          </p:cNvPr>
          <p:cNvSpPr txBox="1"/>
          <p:nvPr/>
        </p:nvSpPr>
        <p:spPr>
          <a:xfrm>
            <a:off x="6224954" y="4904174"/>
            <a:ext cx="4164037" cy="830997"/>
          </a:xfrm>
          <a:prstGeom prst="rect">
            <a:avLst/>
          </a:prstGeom>
          <a:solidFill>
            <a:schemeClr val="accent4">
              <a:lumMod val="20000"/>
              <a:lumOff val="80000"/>
            </a:schemeClr>
          </a:solidFill>
          <a:ln w="28575">
            <a:solidFill>
              <a:srgbClr val="7030A0"/>
            </a:solidFill>
            <a:prstDash val="lgDashDotDot"/>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b="1" dirty="0">
                <a:solidFill>
                  <a:srgbClr val="7030A0"/>
                </a:solidFill>
                <a:latin typeface="Times New Roman" pitchFamily="18" charset="0"/>
                <a:cs typeface="Times New Roman" pitchFamily="18" charset="0"/>
              </a:rPr>
              <a:t>Health</a:t>
            </a:r>
            <a:r>
              <a:rPr lang="en-US" sz="4800" b="1" dirty="0">
                <a:solidFill>
                  <a:schemeClr val="tx1"/>
                </a:solidFill>
                <a:latin typeface="Times New Roman" pitchFamily="18" charset="0"/>
                <a:cs typeface="Times New Roman" pitchFamily="18" charset="0"/>
              </a:rPr>
              <a:t> </a:t>
            </a:r>
          </a:p>
        </p:txBody>
      </p:sp>
      <p:sp>
        <p:nvSpPr>
          <p:cNvPr id="4" name="TextBox 3">
            <a:extLst>
              <a:ext uri="{FF2B5EF4-FFF2-40B4-BE49-F238E27FC236}">
                <a16:creationId xmlns:a16="http://schemas.microsoft.com/office/drawing/2014/main" id="{8002B986-66D5-42A0-965D-BE4D0C2C6197}"/>
              </a:ext>
            </a:extLst>
          </p:cNvPr>
          <p:cNvSpPr txBox="1"/>
          <p:nvPr/>
        </p:nvSpPr>
        <p:spPr>
          <a:xfrm>
            <a:off x="5430130" y="5869022"/>
            <a:ext cx="5410200" cy="707886"/>
          </a:xfrm>
          <a:prstGeom prst="rect">
            <a:avLst/>
          </a:prstGeom>
          <a:solidFill>
            <a:schemeClr val="accent4">
              <a:lumMod val="20000"/>
              <a:lumOff val="80000"/>
            </a:schemeClr>
          </a:solidFill>
          <a:ln w="28575">
            <a:solidFill>
              <a:srgbClr val="7030A0"/>
            </a:solidFill>
            <a:prstDash val="lgDashDotDot"/>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000" b="1" dirty="0">
                <a:solidFill>
                  <a:srgbClr val="7030A0"/>
                </a:solidFill>
                <a:latin typeface="Times New Roman" pitchFamily="18" charset="0"/>
                <a:cs typeface="Times New Roman" pitchFamily="18" charset="0"/>
              </a:rPr>
              <a:t>Unit-3, Lesson-1</a:t>
            </a:r>
            <a:r>
              <a:rPr lang="en-US" sz="4000" b="1" dirty="0">
                <a:solidFill>
                  <a:schemeClr val="tx1"/>
                </a:solidFill>
                <a:latin typeface="Times New Roman" pitchFamily="18" charset="0"/>
                <a:cs typeface="Times New Roman" pitchFamily="18" charset="0"/>
              </a:rPr>
              <a:t> </a:t>
            </a:r>
          </a:p>
        </p:txBody>
      </p:sp>
      <p:pic>
        <p:nvPicPr>
          <p:cNvPr id="6" name="Picture 5">
            <a:extLst>
              <a:ext uri="{FF2B5EF4-FFF2-40B4-BE49-F238E27FC236}">
                <a16:creationId xmlns:a16="http://schemas.microsoft.com/office/drawing/2014/main" id="{8D3AB025-4697-4D5F-AD83-D89FBD563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829" y="492369"/>
            <a:ext cx="6710289" cy="427795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7" name="Arrow: Right 6">
            <a:extLst>
              <a:ext uri="{FF2B5EF4-FFF2-40B4-BE49-F238E27FC236}">
                <a16:creationId xmlns:a16="http://schemas.microsoft.com/office/drawing/2014/main" id="{30616B4C-4C77-4DCF-A550-1C166992CDD6}"/>
              </a:ext>
            </a:extLst>
          </p:cNvPr>
          <p:cNvSpPr/>
          <p:nvPr/>
        </p:nvSpPr>
        <p:spPr>
          <a:xfrm>
            <a:off x="271973" y="2223382"/>
            <a:ext cx="4159349" cy="1909689"/>
          </a:xfrm>
          <a:prstGeom prst="rightArrow">
            <a:avLst>
              <a:gd name="adj1" fmla="val 73573"/>
              <a:gd name="adj2" fmla="val 50000"/>
            </a:avLst>
          </a:prstGeom>
          <a:solidFill>
            <a:schemeClr val="accent4">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Our today’s Lesson is </a:t>
            </a:r>
            <a:r>
              <a:rPr kumimoji="0" lang="en-US" sz="4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6075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repeatCount="3000" fill="hold" grpId="0" nodeType="clickEffect">
                                  <p:stCondLst>
                                    <p:cond delay="1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0-#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repeatCount="3000" fill="hold" nodeType="click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3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0C52EA-DD53-4BC7-9FAB-DD1877C5666A}"/>
              </a:ext>
            </a:extLst>
          </p:cNvPr>
          <p:cNvSpPr txBox="1"/>
          <p:nvPr/>
        </p:nvSpPr>
        <p:spPr>
          <a:xfrm>
            <a:off x="1463039" y="1334196"/>
            <a:ext cx="10156873" cy="4189608"/>
          </a:xfrm>
          <a:prstGeom prst="rect">
            <a:avLst/>
          </a:prstGeom>
          <a:solidFill>
            <a:schemeClr val="accent4">
              <a:lumMod val="20000"/>
              <a:lumOff val="80000"/>
            </a:schemeClr>
          </a:solidFill>
          <a:ln w="38100">
            <a:solidFill>
              <a:srgbClr val="002060"/>
            </a:solidFill>
          </a:ln>
        </p:spPr>
        <p:txBody>
          <a:bodyPr wrap="square">
            <a:spAutoFit/>
          </a:bodyPr>
          <a:lstStyle/>
          <a:p>
            <a:pPr lvl="1"/>
            <a:r>
              <a:rPr lang="en-US" sz="3200" dirty="0">
                <a:latin typeface="Times New Roman" panose="02020603050405020304" pitchFamily="18" charset="0"/>
                <a:cs typeface="Times New Roman" panose="02020603050405020304" pitchFamily="18" charset="0"/>
              </a:rPr>
              <a:t>After end the lesson, students will be able to …..</a:t>
            </a:r>
          </a:p>
          <a:p>
            <a:pPr>
              <a:lnSpc>
                <a:spcPct val="150000"/>
              </a:lnSpc>
            </a:pPr>
            <a:r>
              <a:rPr lang="en-US" sz="3200" dirty="0">
                <a:latin typeface="Times New Roman" panose="02020603050405020304" pitchFamily="18" charset="0"/>
                <a:cs typeface="Times New Roman" panose="02020603050405020304" pitchFamily="18" charset="0"/>
              </a:rPr>
              <a:t>a) read and understand texts through silent reading,</a:t>
            </a:r>
          </a:p>
          <a:p>
            <a:pPr>
              <a:lnSpc>
                <a:spcPct val="150000"/>
              </a:lnSpc>
            </a:pPr>
            <a:r>
              <a:rPr lang="en-US" sz="3200" dirty="0">
                <a:latin typeface="Times New Roman" panose="02020603050405020304" pitchFamily="18" charset="0"/>
                <a:cs typeface="Times New Roman" panose="02020603050405020304" pitchFamily="18" charset="0"/>
              </a:rPr>
              <a:t>b)listen for  information,</a:t>
            </a:r>
          </a:p>
          <a:p>
            <a:pPr>
              <a:lnSpc>
                <a:spcPct val="150000"/>
              </a:lnSpc>
            </a:pPr>
            <a:r>
              <a:rPr lang="en-US" sz="3200" dirty="0">
                <a:latin typeface="Times New Roman" panose="02020603050405020304" pitchFamily="18" charset="0"/>
                <a:cs typeface="Times New Roman" panose="02020603050405020304" pitchFamily="18" charset="0"/>
              </a:rPr>
              <a:t>c)ask and answer questions,</a:t>
            </a:r>
          </a:p>
          <a:p>
            <a:pPr>
              <a:lnSpc>
                <a:spcPct val="150000"/>
              </a:lnSpc>
            </a:pPr>
            <a:r>
              <a:rPr lang="en-US" sz="3200" dirty="0">
                <a:latin typeface="Times New Roman" panose="02020603050405020304" pitchFamily="18" charset="0"/>
                <a:cs typeface="Times New Roman" panose="02020603050405020304" pitchFamily="18" charset="0"/>
              </a:rPr>
              <a:t>d)write the answers to questions,</a:t>
            </a:r>
          </a:p>
          <a:p>
            <a:pPr>
              <a:lnSpc>
                <a:spcPct val="150000"/>
              </a:lnSpc>
            </a:pPr>
            <a:r>
              <a:rPr lang="en-US" sz="3200" dirty="0">
                <a:latin typeface="Times New Roman" panose="02020603050405020304" pitchFamily="18" charset="0"/>
                <a:cs typeface="Times New Roman" panose="02020603050405020304" pitchFamily="18" charset="0"/>
              </a:rPr>
              <a:t>e) write a short paragraph.</a:t>
            </a:r>
          </a:p>
        </p:txBody>
      </p:sp>
      <p:sp>
        <p:nvSpPr>
          <p:cNvPr id="6" name="Wave 5">
            <a:extLst>
              <a:ext uri="{FF2B5EF4-FFF2-40B4-BE49-F238E27FC236}">
                <a16:creationId xmlns:a16="http://schemas.microsoft.com/office/drawing/2014/main" id="{48DDF96E-6BDE-4026-A797-60A186803CDE}"/>
              </a:ext>
            </a:extLst>
          </p:cNvPr>
          <p:cNvSpPr/>
          <p:nvPr/>
        </p:nvSpPr>
        <p:spPr>
          <a:xfrm>
            <a:off x="3123025" y="98474"/>
            <a:ext cx="6133518" cy="1055077"/>
          </a:xfrm>
          <a:prstGeom prst="wave">
            <a:avLst>
              <a:gd name="adj1" fmla="val 17115"/>
              <a:gd name="adj2" fmla="val 2799"/>
            </a:avLst>
          </a:prstGeom>
          <a:solidFill>
            <a:srgbClr val="A9FDAB"/>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Learning outcomes</a:t>
            </a:r>
            <a:endParaRPr kumimoji="0" lang="en-US" sz="44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855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677BF-ECCD-4F45-BCFB-393B5B88341E}"/>
              </a:ext>
            </a:extLst>
          </p:cNvPr>
          <p:cNvSpPr/>
          <p:nvPr/>
        </p:nvSpPr>
        <p:spPr>
          <a:xfrm>
            <a:off x="4876800" y="223021"/>
            <a:ext cx="3881109" cy="642486"/>
          </a:xfrm>
          <a:prstGeom prst="rect">
            <a:avLst/>
          </a:prstGeom>
          <a:blipFill>
            <a:blip r:embed="rId2"/>
            <a:tile tx="0" ty="0" sx="100000" sy="100000" flip="none" algn="tl"/>
          </a:blip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a:solidFill>
                  <a:srgbClr val="002060"/>
                </a:solidFill>
                <a:latin typeface="Times New Roman" panose="02020603050405020304" pitchFamily="18" charset="0"/>
                <a:cs typeface="Times New Roman" panose="02020603050405020304" pitchFamily="18" charset="0"/>
              </a:rPr>
              <a:t>Vocabulary</a:t>
            </a:r>
          </a:p>
        </p:txBody>
      </p:sp>
      <p:grpSp>
        <p:nvGrpSpPr>
          <p:cNvPr id="7" name="Group 6">
            <a:extLst>
              <a:ext uri="{FF2B5EF4-FFF2-40B4-BE49-F238E27FC236}">
                <a16:creationId xmlns:a16="http://schemas.microsoft.com/office/drawing/2014/main" id="{F22F987F-901E-4115-874A-6ABE614171E5}"/>
              </a:ext>
            </a:extLst>
          </p:cNvPr>
          <p:cNvGrpSpPr/>
          <p:nvPr/>
        </p:nvGrpSpPr>
        <p:grpSpPr>
          <a:xfrm>
            <a:off x="389014" y="367834"/>
            <a:ext cx="3188425" cy="5265872"/>
            <a:chOff x="525092" y="125717"/>
            <a:chExt cx="3347884" cy="5824747"/>
          </a:xfrm>
        </p:grpSpPr>
        <p:sp>
          <p:nvSpPr>
            <p:cNvPr id="4" name="Rectangle 3">
              <a:extLst>
                <a:ext uri="{FF2B5EF4-FFF2-40B4-BE49-F238E27FC236}">
                  <a16:creationId xmlns:a16="http://schemas.microsoft.com/office/drawing/2014/main" id="{1B6CC845-AF0E-4CF9-99A7-B08E5E6F22BE}"/>
                </a:ext>
              </a:extLst>
            </p:cNvPr>
            <p:cNvSpPr/>
            <p:nvPr/>
          </p:nvSpPr>
          <p:spPr>
            <a:xfrm>
              <a:off x="525092" y="125717"/>
              <a:ext cx="3347884" cy="5824747"/>
            </a:xfrm>
            <a:prstGeom prst="rect">
              <a:avLst/>
            </a:prstGeom>
            <a:blipFill>
              <a:blip r:embed="rId3"/>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0C23941-BB5B-480B-AF0A-A214642CE6FC}"/>
                </a:ext>
              </a:extLst>
            </p:cNvPr>
            <p:cNvSpPr/>
            <p:nvPr/>
          </p:nvSpPr>
          <p:spPr>
            <a:xfrm>
              <a:off x="769812" y="288823"/>
              <a:ext cx="2802880" cy="56070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Click word</a:t>
              </a:r>
            </a:p>
          </p:txBody>
        </p:sp>
        <p:sp>
          <p:nvSpPr>
            <p:cNvPr id="6" name="Down Arrow 14">
              <a:extLst>
                <a:ext uri="{FF2B5EF4-FFF2-40B4-BE49-F238E27FC236}">
                  <a16:creationId xmlns:a16="http://schemas.microsoft.com/office/drawing/2014/main" id="{3DBF9CCD-87C2-431C-B93C-871DAC594E20}"/>
                </a:ext>
              </a:extLst>
            </p:cNvPr>
            <p:cNvSpPr/>
            <p:nvPr/>
          </p:nvSpPr>
          <p:spPr>
            <a:xfrm>
              <a:off x="1826342" y="865507"/>
              <a:ext cx="689820" cy="302111"/>
            </a:xfrm>
            <a:prstGeom prst="downArrow">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ight Arrow 17">
            <a:extLst>
              <a:ext uri="{FF2B5EF4-FFF2-40B4-BE49-F238E27FC236}">
                <a16:creationId xmlns:a16="http://schemas.microsoft.com/office/drawing/2014/main" id="{A71C9058-3B18-4E0C-A224-6D75904779DB}"/>
              </a:ext>
            </a:extLst>
          </p:cNvPr>
          <p:cNvSpPr/>
          <p:nvPr/>
        </p:nvSpPr>
        <p:spPr>
          <a:xfrm>
            <a:off x="452092" y="1331319"/>
            <a:ext cx="2802880" cy="504018"/>
          </a:xfrm>
          <a:prstGeom prst="rightArrow">
            <a:avLst>
              <a:gd name="adj1" fmla="val 100000"/>
              <a:gd name="adj2" fmla="val 0"/>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chemeClr val="tx1"/>
                </a:solidFill>
                <a:latin typeface="Times New Roman" pitchFamily="18" charset="0"/>
                <a:cs typeface="Times New Roman" pitchFamily="18" charset="0"/>
              </a:rPr>
              <a:t>Disease</a:t>
            </a:r>
          </a:p>
        </p:txBody>
      </p:sp>
      <p:pic>
        <p:nvPicPr>
          <p:cNvPr id="9" name="Picture 2" descr="C:\Users\Saiful\Desktop\66884015-doctor-consulting-patient-lying-on-hospital-bed-talking-about-the-diagnose-and-treatment-in-modern-c.jpg">
            <a:extLst>
              <a:ext uri="{FF2B5EF4-FFF2-40B4-BE49-F238E27FC236}">
                <a16:creationId xmlns:a16="http://schemas.microsoft.com/office/drawing/2014/main" id="{FC05007B-459F-4EF8-9751-1AC6B834A5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5193" y="1898925"/>
            <a:ext cx="4478215" cy="3384605"/>
          </a:xfrm>
          <a:prstGeom prst="rect">
            <a:avLst/>
          </a:prstGeom>
          <a:solidFill>
            <a:srgbClr val="002060"/>
          </a:solidFill>
          <a:ln w="28575">
            <a:solidFill>
              <a:schemeClr val="tx1"/>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Left Arrow 40">
            <a:extLst>
              <a:ext uri="{FF2B5EF4-FFF2-40B4-BE49-F238E27FC236}">
                <a16:creationId xmlns:a16="http://schemas.microsoft.com/office/drawing/2014/main" id="{EE49E7C8-A626-4E34-8FC3-3F99A081B2D8}"/>
              </a:ext>
            </a:extLst>
          </p:cNvPr>
          <p:cNvSpPr/>
          <p:nvPr/>
        </p:nvSpPr>
        <p:spPr>
          <a:xfrm>
            <a:off x="4876800" y="1028033"/>
            <a:ext cx="5562600" cy="531711"/>
          </a:xfrm>
          <a:prstGeom prst="leftArrow">
            <a:avLst>
              <a:gd name="adj1" fmla="val 100000"/>
              <a:gd name="adj2" fmla="val 0"/>
            </a:avLst>
          </a:prstGeom>
          <a:solidFill>
            <a:schemeClr val="accent4">
              <a:lumMod val="20000"/>
              <a:lumOff val="80000"/>
            </a:schemeClr>
          </a:solidFill>
          <a:ln w="28575">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Meaning : Illness, Sickness</a:t>
            </a:r>
          </a:p>
        </p:txBody>
      </p:sp>
      <p:sp>
        <p:nvSpPr>
          <p:cNvPr id="12" name="TextBox 11">
            <a:extLst>
              <a:ext uri="{FF2B5EF4-FFF2-40B4-BE49-F238E27FC236}">
                <a16:creationId xmlns:a16="http://schemas.microsoft.com/office/drawing/2014/main" id="{646DDE5B-13DC-43D5-8846-FAB284EDB5A5}"/>
              </a:ext>
            </a:extLst>
          </p:cNvPr>
          <p:cNvSpPr txBox="1"/>
          <p:nvPr/>
        </p:nvSpPr>
        <p:spPr>
          <a:xfrm>
            <a:off x="3821011" y="5885432"/>
            <a:ext cx="7674178"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Sentence: The man is suffering from disease.</a:t>
            </a:r>
          </a:p>
        </p:txBody>
      </p:sp>
      <p:pic>
        <p:nvPicPr>
          <p:cNvPr id="10" name="Picture 9">
            <a:extLst>
              <a:ext uri="{FF2B5EF4-FFF2-40B4-BE49-F238E27FC236}">
                <a16:creationId xmlns:a16="http://schemas.microsoft.com/office/drawing/2014/main" id="{70E6279B-5874-4AEA-96CF-7A46385E73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5192" y="1898926"/>
            <a:ext cx="4478215" cy="3384604"/>
          </a:xfrm>
          <a:prstGeom prst="rect">
            <a:avLst/>
          </a:prstGeom>
          <a:ln w="28575">
            <a:solidFill>
              <a:srgbClr val="002060"/>
            </a:solidFill>
          </a:ln>
        </p:spPr>
      </p:pic>
      <p:sp>
        <p:nvSpPr>
          <p:cNvPr id="14" name="Right Arrow 17">
            <a:extLst>
              <a:ext uri="{FF2B5EF4-FFF2-40B4-BE49-F238E27FC236}">
                <a16:creationId xmlns:a16="http://schemas.microsoft.com/office/drawing/2014/main" id="{3CD850B3-D17E-4C45-A7A0-3CA2723BBAC9}"/>
              </a:ext>
            </a:extLst>
          </p:cNvPr>
          <p:cNvSpPr/>
          <p:nvPr/>
        </p:nvSpPr>
        <p:spPr>
          <a:xfrm>
            <a:off x="533487" y="1916341"/>
            <a:ext cx="2802880" cy="504018"/>
          </a:xfrm>
          <a:prstGeom prst="rightArrow">
            <a:avLst>
              <a:gd name="adj1" fmla="val 100000"/>
              <a:gd name="adj2" fmla="val 0"/>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Times New Roman" pitchFamily="18" charset="0"/>
                <a:cs typeface="Times New Roman" pitchFamily="18" charset="0"/>
              </a:rPr>
              <a:t>Essential</a:t>
            </a:r>
          </a:p>
        </p:txBody>
      </p:sp>
      <p:sp>
        <p:nvSpPr>
          <p:cNvPr id="15" name="TextBox 14">
            <a:extLst>
              <a:ext uri="{FF2B5EF4-FFF2-40B4-BE49-F238E27FC236}">
                <a16:creationId xmlns:a16="http://schemas.microsoft.com/office/drawing/2014/main" id="{FC378B77-E6B6-4A5A-A05C-B70CCBB70B45}"/>
              </a:ext>
            </a:extLst>
          </p:cNvPr>
          <p:cNvSpPr txBox="1"/>
          <p:nvPr/>
        </p:nvSpPr>
        <p:spPr>
          <a:xfrm>
            <a:off x="4039041" y="5879993"/>
            <a:ext cx="5950514"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Sentence: Food is essential to life.</a:t>
            </a:r>
          </a:p>
        </p:txBody>
      </p:sp>
      <p:sp>
        <p:nvSpPr>
          <p:cNvPr id="16" name="Left Arrow 40">
            <a:extLst>
              <a:ext uri="{FF2B5EF4-FFF2-40B4-BE49-F238E27FC236}">
                <a16:creationId xmlns:a16="http://schemas.microsoft.com/office/drawing/2014/main" id="{AA8CF1E3-AD6D-4C80-82D5-73BD699A4DD8}"/>
              </a:ext>
            </a:extLst>
          </p:cNvPr>
          <p:cNvSpPr/>
          <p:nvPr/>
        </p:nvSpPr>
        <p:spPr>
          <a:xfrm>
            <a:off x="4828146" y="1042759"/>
            <a:ext cx="6618389" cy="531711"/>
          </a:xfrm>
          <a:prstGeom prst="leftArrow">
            <a:avLst>
              <a:gd name="adj1" fmla="val 100000"/>
              <a:gd name="adj2" fmla="val 0"/>
            </a:avLst>
          </a:prstGeom>
          <a:solidFill>
            <a:schemeClr val="accent4">
              <a:lumMod val="20000"/>
              <a:lumOff val="80000"/>
            </a:schemeClr>
          </a:solidFill>
          <a:ln w="28575">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Meaning : </a:t>
            </a:r>
            <a:r>
              <a:rPr lang="en-US" sz="3200" dirty="0">
                <a:solidFill>
                  <a:prstClr val="black"/>
                </a:solidFill>
                <a:latin typeface="Times New Roman" pitchFamily="18" charset="0"/>
                <a:cs typeface="Times New Roman" pitchFamily="18" charset="0"/>
              </a:rPr>
              <a:t>Necessary, Important, Vital</a:t>
            </a:r>
          </a:p>
        </p:txBody>
      </p:sp>
      <p:sp>
        <p:nvSpPr>
          <p:cNvPr id="17" name="Right Arrow 17">
            <a:extLst>
              <a:ext uri="{FF2B5EF4-FFF2-40B4-BE49-F238E27FC236}">
                <a16:creationId xmlns:a16="http://schemas.microsoft.com/office/drawing/2014/main" id="{25FEF590-09AF-4D82-93F1-3AF4E2611D16}"/>
              </a:ext>
            </a:extLst>
          </p:cNvPr>
          <p:cNvSpPr/>
          <p:nvPr/>
        </p:nvSpPr>
        <p:spPr>
          <a:xfrm>
            <a:off x="452092" y="2569312"/>
            <a:ext cx="2802880" cy="504018"/>
          </a:xfrm>
          <a:prstGeom prst="rightArrow">
            <a:avLst>
              <a:gd name="adj1" fmla="val 100000"/>
              <a:gd name="adj2" fmla="val 0"/>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chemeClr val="tx1"/>
                </a:solidFill>
                <a:latin typeface="Times New Roman" pitchFamily="18" charset="0"/>
                <a:cs typeface="Times New Roman" pitchFamily="18" charset="0"/>
              </a:rPr>
              <a:t>Concentrate</a:t>
            </a:r>
          </a:p>
        </p:txBody>
      </p:sp>
      <p:pic>
        <p:nvPicPr>
          <p:cNvPr id="13" name="Picture 12">
            <a:extLst>
              <a:ext uri="{FF2B5EF4-FFF2-40B4-BE49-F238E27FC236}">
                <a16:creationId xmlns:a16="http://schemas.microsoft.com/office/drawing/2014/main" id="{A9F75365-C480-4924-87C4-6B0C0B5CB0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5191" y="1884199"/>
            <a:ext cx="4478215" cy="3399331"/>
          </a:xfrm>
          <a:prstGeom prst="rect">
            <a:avLst/>
          </a:prstGeom>
          <a:ln w="28575">
            <a:solidFill>
              <a:srgbClr val="002060"/>
            </a:solidFill>
          </a:ln>
        </p:spPr>
      </p:pic>
      <p:sp>
        <p:nvSpPr>
          <p:cNvPr id="18" name="TextBox 17">
            <a:extLst>
              <a:ext uri="{FF2B5EF4-FFF2-40B4-BE49-F238E27FC236}">
                <a16:creationId xmlns:a16="http://schemas.microsoft.com/office/drawing/2014/main" id="{EE7BD942-8028-4695-8E38-B72EB1422CA1}"/>
              </a:ext>
            </a:extLst>
          </p:cNvPr>
          <p:cNvSpPr txBox="1"/>
          <p:nvPr/>
        </p:nvSpPr>
        <p:spPr>
          <a:xfrm>
            <a:off x="3811781" y="5885181"/>
            <a:ext cx="8152959"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Sentence: </a:t>
            </a:r>
            <a:r>
              <a:rPr lang="en-US" sz="3200" dirty="0">
                <a:solidFill>
                  <a:prstClr val="black"/>
                </a:solidFill>
                <a:latin typeface="Times New Roman" pitchFamily="18" charset="0"/>
                <a:cs typeface="Times New Roman" pitchFamily="18" charset="0"/>
              </a:rPr>
              <a:t>We should concentrate on our studies.</a:t>
            </a:r>
            <a:endParaRPr lang="en-US" sz="3200" dirty="0">
              <a:solidFill>
                <a:prstClr val="black"/>
              </a:solidFill>
            </a:endParaRPr>
          </a:p>
        </p:txBody>
      </p:sp>
      <p:sp>
        <p:nvSpPr>
          <p:cNvPr id="19" name="Left Arrow 40">
            <a:extLst>
              <a:ext uri="{FF2B5EF4-FFF2-40B4-BE49-F238E27FC236}">
                <a16:creationId xmlns:a16="http://schemas.microsoft.com/office/drawing/2014/main" id="{561FB235-E071-4DFE-AE7D-F748575DDE51}"/>
              </a:ext>
            </a:extLst>
          </p:cNvPr>
          <p:cNvSpPr/>
          <p:nvPr/>
        </p:nvSpPr>
        <p:spPr>
          <a:xfrm>
            <a:off x="4828146" y="1254720"/>
            <a:ext cx="6618389" cy="531711"/>
          </a:xfrm>
          <a:prstGeom prst="leftArrow">
            <a:avLst>
              <a:gd name="adj1" fmla="val 100000"/>
              <a:gd name="adj2" fmla="val 0"/>
            </a:avLst>
          </a:prstGeom>
          <a:solidFill>
            <a:schemeClr val="accent4">
              <a:lumMod val="20000"/>
              <a:lumOff val="80000"/>
            </a:schemeClr>
          </a:solidFill>
          <a:ln w="28575">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Meaning : </a:t>
            </a:r>
            <a:r>
              <a:rPr lang="en-US" sz="3200" dirty="0">
                <a:solidFill>
                  <a:prstClr val="black"/>
                </a:solidFill>
                <a:latin typeface="Times New Roman" pitchFamily="18" charset="0"/>
                <a:cs typeface="Times New Roman" pitchFamily="18" charset="0"/>
              </a:rPr>
              <a:t>Attention, Devotion</a:t>
            </a:r>
          </a:p>
        </p:txBody>
      </p:sp>
      <p:sp>
        <p:nvSpPr>
          <p:cNvPr id="20" name="Right Arrow 17">
            <a:extLst>
              <a:ext uri="{FF2B5EF4-FFF2-40B4-BE49-F238E27FC236}">
                <a16:creationId xmlns:a16="http://schemas.microsoft.com/office/drawing/2014/main" id="{54A75191-0105-414D-AA07-D97EC6C19CD5}"/>
              </a:ext>
            </a:extLst>
          </p:cNvPr>
          <p:cNvSpPr/>
          <p:nvPr/>
        </p:nvSpPr>
        <p:spPr>
          <a:xfrm>
            <a:off x="581966" y="3175590"/>
            <a:ext cx="2647921" cy="504018"/>
          </a:xfrm>
          <a:prstGeom prst="rightArrow">
            <a:avLst>
              <a:gd name="adj1" fmla="val 100000"/>
              <a:gd name="adj2" fmla="val 0"/>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schemeClr val="tx1"/>
                </a:solidFill>
                <a:latin typeface="Times New Roman" pitchFamily="18" charset="0"/>
                <a:cs typeface="Times New Roman" pitchFamily="18" charset="0"/>
              </a:rPr>
              <a:t>Possession</a:t>
            </a:r>
          </a:p>
        </p:txBody>
      </p:sp>
      <p:pic>
        <p:nvPicPr>
          <p:cNvPr id="21" name="Picture 20">
            <a:extLst>
              <a:ext uri="{FF2B5EF4-FFF2-40B4-BE49-F238E27FC236}">
                <a16:creationId xmlns:a16="http://schemas.microsoft.com/office/drawing/2014/main" id="{FF08E5C3-FB2C-4EC6-9402-EE36A13C8C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1910076"/>
            <a:ext cx="4478215" cy="3384604"/>
          </a:xfrm>
          <a:prstGeom prst="rect">
            <a:avLst/>
          </a:prstGeom>
          <a:ln w="28575">
            <a:solidFill>
              <a:srgbClr val="002060"/>
            </a:solidFill>
          </a:ln>
        </p:spPr>
      </p:pic>
      <p:sp>
        <p:nvSpPr>
          <p:cNvPr id="22" name="TextBox 21">
            <a:extLst>
              <a:ext uri="{FF2B5EF4-FFF2-40B4-BE49-F238E27FC236}">
                <a16:creationId xmlns:a16="http://schemas.microsoft.com/office/drawing/2014/main" id="{CF675523-D693-4FE6-A104-F8E589E08B5A}"/>
              </a:ext>
            </a:extLst>
          </p:cNvPr>
          <p:cNvSpPr txBox="1"/>
          <p:nvPr/>
        </p:nvSpPr>
        <p:spPr>
          <a:xfrm>
            <a:off x="1925971" y="5905391"/>
            <a:ext cx="10038769" cy="584775"/>
          </a:xfrm>
          <a:prstGeom prst="rect">
            <a:avLst/>
          </a:prstGeom>
          <a:blipFill>
            <a:blip r:embed="rId8"/>
            <a:tile tx="0" ty="0" sx="100000" sy="100000" flip="none" algn="tl"/>
          </a:blipFill>
          <a:ln w="19050">
            <a:solidFill>
              <a:srgbClr val="7030A0"/>
            </a:solidFill>
            <a:prstDash val="solid"/>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dirty="0">
                <a:solidFill>
                  <a:schemeClr val="tx1"/>
                </a:solidFill>
                <a:latin typeface="Times New Roman" pitchFamily="18" charset="0"/>
                <a:cs typeface="Times New Roman" pitchFamily="18" charset="0"/>
              </a:rPr>
              <a:t>Sentence: Happiness does not lie in possession or money.</a:t>
            </a:r>
            <a:endParaRPr lang="en-US" sz="3200" dirty="0">
              <a:solidFill>
                <a:schemeClr val="tx1"/>
              </a:solidFill>
            </a:endParaRPr>
          </a:p>
        </p:txBody>
      </p:sp>
      <p:sp>
        <p:nvSpPr>
          <p:cNvPr id="23" name="Left Arrow 40">
            <a:extLst>
              <a:ext uri="{FF2B5EF4-FFF2-40B4-BE49-F238E27FC236}">
                <a16:creationId xmlns:a16="http://schemas.microsoft.com/office/drawing/2014/main" id="{2754F61E-B80D-46FF-9C43-B835B8BDAC22}"/>
              </a:ext>
            </a:extLst>
          </p:cNvPr>
          <p:cNvSpPr/>
          <p:nvPr/>
        </p:nvSpPr>
        <p:spPr>
          <a:xfrm>
            <a:off x="4644003" y="1108018"/>
            <a:ext cx="6618389" cy="531711"/>
          </a:xfrm>
          <a:prstGeom prst="leftArrow">
            <a:avLst>
              <a:gd name="adj1" fmla="val 100000"/>
              <a:gd name="adj2" fmla="val 0"/>
            </a:avLst>
          </a:prstGeom>
          <a:solidFill>
            <a:schemeClr val="accent4">
              <a:lumMod val="20000"/>
              <a:lumOff val="80000"/>
            </a:schemeClr>
          </a:solidFill>
          <a:ln w="28575">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Meaning : Ownership, Properties</a:t>
            </a:r>
            <a:endParaRPr lang="en-US" sz="2800" dirty="0">
              <a:solidFill>
                <a:prstClr val="black"/>
              </a:solidFill>
              <a:latin typeface="Times New Roman" pitchFamily="18" charset="0"/>
              <a:cs typeface="Times New Roman" pitchFamily="18" charset="0"/>
            </a:endParaRPr>
          </a:p>
        </p:txBody>
      </p:sp>
      <p:sp>
        <p:nvSpPr>
          <p:cNvPr id="24" name="Right Arrow 17">
            <a:extLst>
              <a:ext uri="{FF2B5EF4-FFF2-40B4-BE49-F238E27FC236}">
                <a16:creationId xmlns:a16="http://schemas.microsoft.com/office/drawing/2014/main" id="{482BC685-B1E5-423C-A769-A0DF8A32A9A4}"/>
              </a:ext>
            </a:extLst>
          </p:cNvPr>
          <p:cNvSpPr/>
          <p:nvPr/>
        </p:nvSpPr>
        <p:spPr>
          <a:xfrm>
            <a:off x="526933" y="3802349"/>
            <a:ext cx="2647921" cy="504018"/>
          </a:xfrm>
          <a:prstGeom prst="rightArrow">
            <a:avLst>
              <a:gd name="adj1" fmla="val 100000"/>
              <a:gd name="adj2" fmla="val 0"/>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Times New Roman" pitchFamily="18" charset="0"/>
                <a:cs typeface="Times New Roman" pitchFamily="18" charset="0"/>
              </a:rPr>
              <a:t>Proverb</a:t>
            </a:r>
          </a:p>
        </p:txBody>
      </p:sp>
      <p:pic>
        <p:nvPicPr>
          <p:cNvPr id="25" name="Picture 24">
            <a:extLst>
              <a:ext uri="{FF2B5EF4-FFF2-40B4-BE49-F238E27FC236}">
                <a16:creationId xmlns:a16="http://schemas.microsoft.com/office/drawing/2014/main" id="{1BB97C00-3713-495D-A742-4839BA0E63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3467" y="1950234"/>
            <a:ext cx="5445933" cy="3344446"/>
          </a:xfrm>
          <a:prstGeom prst="rect">
            <a:avLst/>
          </a:prstGeom>
          <a:ln w="28575">
            <a:solidFill>
              <a:srgbClr val="002060"/>
            </a:solidFill>
          </a:ln>
        </p:spPr>
      </p:pic>
      <p:sp>
        <p:nvSpPr>
          <p:cNvPr id="26" name="TextBox 25">
            <a:extLst>
              <a:ext uri="{FF2B5EF4-FFF2-40B4-BE49-F238E27FC236}">
                <a16:creationId xmlns:a16="http://schemas.microsoft.com/office/drawing/2014/main" id="{B28EE45F-80CE-42A4-BEEC-5388DF988D07}"/>
              </a:ext>
            </a:extLst>
          </p:cNvPr>
          <p:cNvSpPr txBox="1"/>
          <p:nvPr/>
        </p:nvSpPr>
        <p:spPr>
          <a:xfrm>
            <a:off x="1978012" y="5825968"/>
            <a:ext cx="9678683" cy="584775"/>
          </a:xfrm>
          <a:prstGeom prst="rect">
            <a:avLst/>
          </a:prstGeom>
          <a:blipFill>
            <a:blip r:embed="rId8"/>
            <a:tile tx="0" ty="0" sx="100000" sy="100000" flip="none" algn="tl"/>
          </a:blipFill>
          <a:ln w="19050">
            <a:solidFill>
              <a:srgbClr val="7030A0"/>
            </a:solidFill>
            <a:prstDash val="solid"/>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r>
              <a:rPr lang="en-US" sz="3200" dirty="0">
                <a:solidFill>
                  <a:prstClr val="black"/>
                </a:solidFill>
                <a:latin typeface="Times New Roman" pitchFamily="18" charset="0"/>
                <a:cs typeface="Times New Roman" pitchFamily="18" charset="0"/>
              </a:rPr>
              <a:t>Sentence: A proverb goes,  time is money.</a:t>
            </a:r>
            <a:endParaRPr lang="en-US" sz="3200" dirty="0">
              <a:solidFill>
                <a:prstClr val="black"/>
              </a:solidFill>
            </a:endParaRPr>
          </a:p>
        </p:txBody>
      </p:sp>
      <p:sp>
        <p:nvSpPr>
          <p:cNvPr id="27" name="Left Arrow 40">
            <a:extLst>
              <a:ext uri="{FF2B5EF4-FFF2-40B4-BE49-F238E27FC236}">
                <a16:creationId xmlns:a16="http://schemas.microsoft.com/office/drawing/2014/main" id="{465EA71B-A7C4-4BDB-A4F4-2AA1CA3E5926}"/>
              </a:ext>
            </a:extLst>
          </p:cNvPr>
          <p:cNvSpPr/>
          <p:nvPr/>
        </p:nvSpPr>
        <p:spPr>
          <a:xfrm>
            <a:off x="4775191" y="1072970"/>
            <a:ext cx="6618389" cy="622458"/>
          </a:xfrm>
          <a:prstGeom prst="leftArrow">
            <a:avLst>
              <a:gd name="adj1" fmla="val 100000"/>
              <a:gd name="adj2" fmla="val 0"/>
            </a:avLst>
          </a:prstGeom>
          <a:solidFill>
            <a:schemeClr val="accent4">
              <a:lumMod val="20000"/>
              <a:lumOff val="80000"/>
            </a:schemeClr>
          </a:solidFill>
          <a:ln w="28575">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Meaning : Maxim, Saying</a:t>
            </a:r>
            <a:endParaRPr lang="en-US" sz="2800" dirty="0">
              <a:solidFill>
                <a:prstClr val="black"/>
              </a:solidFill>
              <a:latin typeface="Times New Roman" pitchFamily="18" charset="0"/>
              <a:cs typeface="Times New Roman" pitchFamily="18" charset="0"/>
            </a:endParaRPr>
          </a:p>
        </p:txBody>
      </p:sp>
      <p:sp>
        <p:nvSpPr>
          <p:cNvPr id="28" name="Right Arrow 17">
            <a:extLst>
              <a:ext uri="{FF2B5EF4-FFF2-40B4-BE49-F238E27FC236}">
                <a16:creationId xmlns:a16="http://schemas.microsoft.com/office/drawing/2014/main" id="{6E6D31A1-FFE6-44B3-91CA-1BD289A3A77C}"/>
              </a:ext>
            </a:extLst>
          </p:cNvPr>
          <p:cNvSpPr/>
          <p:nvPr/>
        </p:nvSpPr>
        <p:spPr>
          <a:xfrm>
            <a:off x="688883" y="4382144"/>
            <a:ext cx="2324023" cy="504018"/>
          </a:xfrm>
          <a:prstGeom prst="rightArrow">
            <a:avLst>
              <a:gd name="adj1" fmla="val 100000"/>
              <a:gd name="adj2" fmla="val 0"/>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Times New Roman" pitchFamily="18" charset="0"/>
                <a:cs typeface="Times New Roman" pitchFamily="18" charset="0"/>
              </a:rPr>
              <a:t>Vast</a:t>
            </a:r>
          </a:p>
        </p:txBody>
      </p:sp>
      <p:pic>
        <p:nvPicPr>
          <p:cNvPr id="29" name="Picture 28">
            <a:extLst>
              <a:ext uri="{FF2B5EF4-FFF2-40B4-BE49-F238E27FC236}">
                <a16:creationId xmlns:a16="http://schemas.microsoft.com/office/drawing/2014/main" id="{8EA3C1D7-4E96-4B6F-B79C-A4B2C49FC93B}"/>
              </a:ext>
            </a:extLst>
          </p:cNvPr>
          <p:cNvPicPr>
            <a:picLocks noChangeAspect="1"/>
          </p:cNvPicPr>
          <p:nvPr/>
        </p:nvPicPr>
        <p:blipFill rotWithShape="1">
          <a:blip r:embed="rId10">
            <a:extLst>
              <a:ext uri="{28A0092B-C50C-407E-A947-70E740481C1C}">
                <a14:useLocalDpi xmlns:a14="http://schemas.microsoft.com/office/drawing/2010/main" val="0"/>
              </a:ext>
            </a:extLst>
          </a:blip>
          <a:srcRect l="4283" t="-780" r="-432" b="780"/>
          <a:stretch/>
        </p:blipFill>
        <p:spPr>
          <a:xfrm>
            <a:off x="4828146" y="1821508"/>
            <a:ext cx="6299534" cy="3812197"/>
          </a:xfrm>
          <a:prstGeom prst="rect">
            <a:avLst/>
          </a:prstGeom>
          <a:ln w="28575">
            <a:solidFill>
              <a:srgbClr val="002060"/>
            </a:solidFill>
          </a:ln>
        </p:spPr>
      </p:pic>
      <p:sp>
        <p:nvSpPr>
          <p:cNvPr id="30" name="TextBox 29">
            <a:extLst>
              <a:ext uri="{FF2B5EF4-FFF2-40B4-BE49-F238E27FC236}">
                <a16:creationId xmlns:a16="http://schemas.microsoft.com/office/drawing/2014/main" id="{F16A1C91-51DE-4027-AFC4-DD4DA8194B0F}"/>
              </a:ext>
            </a:extLst>
          </p:cNvPr>
          <p:cNvSpPr txBox="1"/>
          <p:nvPr/>
        </p:nvSpPr>
        <p:spPr>
          <a:xfrm>
            <a:off x="1978012" y="5848726"/>
            <a:ext cx="9678683" cy="584775"/>
          </a:xfrm>
          <a:prstGeom prst="rect">
            <a:avLst/>
          </a:prstGeom>
          <a:blipFill>
            <a:blip r:embed="rId8"/>
            <a:tile tx="0" ty="0" sx="100000" sy="100000" flip="none" algn="tl"/>
          </a:blipFill>
          <a:ln w="19050">
            <a:solidFill>
              <a:srgbClr val="7030A0"/>
            </a:solidFill>
            <a:prstDash val="solid"/>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r>
              <a:rPr lang="en-US" sz="3200" dirty="0">
                <a:solidFill>
                  <a:prstClr val="black"/>
                </a:solidFill>
                <a:latin typeface="Times New Roman" pitchFamily="18" charset="0"/>
                <a:cs typeface="Times New Roman" pitchFamily="18" charset="0"/>
              </a:rPr>
              <a:t>Sentence: Vast green land looks endless.</a:t>
            </a:r>
            <a:endParaRPr lang="en-US" sz="3200" dirty="0">
              <a:solidFill>
                <a:prstClr val="black"/>
              </a:solidFill>
            </a:endParaRPr>
          </a:p>
        </p:txBody>
      </p:sp>
      <p:sp>
        <p:nvSpPr>
          <p:cNvPr id="31" name="Left Arrow 40">
            <a:extLst>
              <a:ext uri="{FF2B5EF4-FFF2-40B4-BE49-F238E27FC236}">
                <a16:creationId xmlns:a16="http://schemas.microsoft.com/office/drawing/2014/main" id="{496737A3-EE37-4FBA-92F0-145569B5AB28}"/>
              </a:ext>
            </a:extLst>
          </p:cNvPr>
          <p:cNvSpPr/>
          <p:nvPr/>
        </p:nvSpPr>
        <p:spPr>
          <a:xfrm>
            <a:off x="4701258" y="1079434"/>
            <a:ext cx="6618389" cy="622458"/>
          </a:xfrm>
          <a:prstGeom prst="leftArrow">
            <a:avLst>
              <a:gd name="adj1" fmla="val 100000"/>
              <a:gd name="adj2" fmla="val 0"/>
            </a:avLst>
          </a:prstGeom>
          <a:solidFill>
            <a:schemeClr val="accent4">
              <a:lumMod val="20000"/>
              <a:lumOff val="80000"/>
            </a:schemeClr>
          </a:solidFill>
          <a:ln w="28575">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Meaning : Huge, Gigantic</a:t>
            </a:r>
            <a:endParaRPr lang="en-US" sz="2800" dirty="0">
              <a:solidFill>
                <a:prstClr val="black"/>
              </a:solidFill>
              <a:latin typeface="Times New Roman" pitchFamily="18" charset="0"/>
              <a:cs typeface="Times New Roman" pitchFamily="18" charset="0"/>
            </a:endParaRPr>
          </a:p>
        </p:txBody>
      </p:sp>
      <p:sp>
        <p:nvSpPr>
          <p:cNvPr id="33" name="Right Arrow 17">
            <a:extLst>
              <a:ext uri="{FF2B5EF4-FFF2-40B4-BE49-F238E27FC236}">
                <a16:creationId xmlns:a16="http://schemas.microsoft.com/office/drawing/2014/main" id="{5367767E-4383-482E-82AA-30C20381ECF8}"/>
              </a:ext>
            </a:extLst>
          </p:cNvPr>
          <p:cNvSpPr/>
          <p:nvPr/>
        </p:nvSpPr>
        <p:spPr>
          <a:xfrm>
            <a:off x="731458" y="4961939"/>
            <a:ext cx="2324023" cy="504018"/>
          </a:xfrm>
          <a:prstGeom prst="rightArrow">
            <a:avLst>
              <a:gd name="adj1" fmla="val 100000"/>
              <a:gd name="adj2" fmla="val 0"/>
            </a:avLst>
          </a:prstGeom>
          <a:solidFill>
            <a:schemeClr val="accent4">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black"/>
                </a:solidFill>
                <a:latin typeface="Times New Roman" pitchFamily="18" charset="0"/>
                <a:cs typeface="Times New Roman" pitchFamily="18" charset="0"/>
              </a:rPr>
              <a:t>Activity</a:t>
            </a:r>
          </a:p>
        </p:txBody>
      </p:sp>
      <p:pic>
        <p:nvPicPr>
          <p:cNvPr id="32" name="Picture 31">
            <a:extLst>
              <a:ext uri="{FF2B5EF4-FFF2-40B4-BE49-F238E27FC236}">
                <a16:creationId xmlns:a16="http://schemas.microsoft.com/office/drawing/2014/main" id="{D809C6EA-36C2-413D-B0C6-535F30583A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9280" y="1857898"/>
            <a:ext cx="6237959" cy="3614970"/>
          </a:xfrm>
          <a:prstGeom prst="rect">
            <a:avLst/>
          </a:prstGeom>
          <a:ln w="28575">
            <a:solidFill>
              <a:srgbClr val="002060"/>
            </a:solidFill>
          </a:ln>
        </p:spPr>
      </p:pic>
      <p:sp>
        <p:nvSpPr>
          <p:cNvPr id="34" name="TextBox 33">
            <a:extLst>
              <a:ext uri="{FF2B5EF4-FFF2-40B4-BE49-F238E27FC236}">
                <a16:creationId xmlns:a16="http://schemas.microsoft.com/office/drawing/2014/main" id="{238FD6C8-C64B-4ACB-85AC-EC4160B6A227}"/>
              </a:ext>
            </a:extLst>
          </p:cNvPr>
          <p:cNvSpPr txBox="1"/>
          <p:nvPr/>
        </p:nvSpPr>
        <p:spPr>
          <a:xfrm>
            <a:off x="1978011" y="5877058"/>
            <a:ext cx="9678683" cy="584775"/>
          </a:xfrm>
          <a:prstGeom prst="rect">
            <a:avLst/>
          </a:prstGeom>
          <a:blipFill>
            <a:blip r:embed="rId8"/>
            <a:tile tx="0" ty="0" sx="100000" sy="100000" flip="none" algn="tl"/>
          </a:blipFill>
          <a:ln w="19050">
            <a:solidFill>
              <a:srgbClr val="7030A0"/>
            </a:solidFill>
            <a:prstDash val="solid"/>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r>
              <a:rPr lang="en-US" sz="3200" dirty="0">
                <a:solidFill>
                  <a:prstClr val="black"/>
                </a:solidFill>
                <a:latin typeface="Times New Roman" pitchFamily="18" charset="0"/>
                <a:cs typeface="Times New Roman" pitchFamily="18" charset="0"/>
              </a:rPr>
              <a:t>Sentence: Farmers activities increase during harvesting .</a:t>
            </a:r>
            <a:endParaRPr lang="en-US" sz="3200" dirty="0">
              <a:solidFill>
                <a:prstClr val="black"/>
              </a:solidFill>
            </a:endParaRPr>
          </a:p>
        </p:txBody>
      </p:sp>
      <p:sp>
        <p:nvSpPr>
          <p:cNvPr id="35" name="Left Arrow 40">
            <a:extLst>
              <a:ext uri="{FF2B5EF4-FFF2-40B4-BE49-F238E27FC236}">
                <a16:creationId xmlns:a16="http://schemas.microsoft.com/office/drawing/2014/main" id="{CB1141C4-C2C6-4E5B-9613-827F07EB76E3}"/>
              </a:ext>
            </a:extLst>
          </p:cNvPr>
          <p:cNvSpPr/>
          <p:nvPr/>
        </p:nvSpPr>
        <p:spPr>
          <a:xfrm>
            <a:off x="4655611" y="1108018"/>
            <a:ext cx="6618389" cy="622458"/>
          </a:xfrm>
          <a:prstGeom prst="leftArrow">
            <a:avLst>
              <a:gd name="adj1" fmla="val 100000"/>
              <a:gd name="adj2" fmla="val 0"/>
            </a:avLst>
          </a:prstGeom>
          <a:solidFill>
            <a:schemeClr val="accent4">
              <a:lumMod val="20000"/>
              <a:lumOff val="80000"/>
            </a:schemeClr>
          </a:solidFill>
          <a:ln w="28575">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Meaning :  Action, Function </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760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outVertical)">
                                      <p:cBhvr>
                                        <p:cTn id="26"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outVertical)">
                                      <p:cBhvr>
                                        <p:cTn id="43"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37"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outVertical)">
                                      <p:cBhvr>
                                        <p:cTn id="6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outVertical)">
                                      <p:cBhvr>
                                        <p:cTn id="7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ntr" presetSubtype="37"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arn(outVertical)">
                                      <p:cBhvr>
                                        <p:cTn id="94"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ipe(left)">
                                      <p:cBhvr>
                                        <p:cTn id="99"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6" presetClass="entr" presetSubtype="37"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barn(outVertical)">
                                      <p:cBhvr>
                                        <p:cTn id="111"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wipe(left)">
                                      <p:cBhvr>
                                        <p:cTn id="116"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1000"/>
                                        <p:tgtEl>
                                          <p:spTgt spid="33"/>
                                        </p:tgtEl>
                                      </p:cBhvr>
                                    </p:animEffect>
                                    <p:anim calcmode="lin" valueType="num">
                                      <p:cBhvr>
                                        <p:cTn id="122" dur="1000" fill="hold"/>
                                        <p:tgtEl>
                                          <p:spTgt spid="33"/>
                                        </p:tgtEl>
                                        <p:attrNameLst>
                                          <p:attrName>ppt_x</p:attrName>
                                        </p:attrNameLst>
                                      </p:cBhvr>
                                      <p:tavLst>
                                        <p:tav tm="0">
                                          <p:val>
                                            <p:strVal val="#ppt_x"/>
                                          </p:val>
                                        </p:tav>
                                        <p:tav tm="100000">
                                          <p:val>
                                            <p:strVal val="#ppt_x"/>
                                          </p:val>
                                        </p:tav>
                                      </p:tavLst>
                                    </p:anim>
                                    <p:anim calcmode="lin" valueType="num">
                                      <p:cBhvr>
                                        <p:cTn id="1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6" presetClass="entr" presetSubtype="37"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barn(outVertical)">
                                      <p:cBhvr>
                                        <p:cTn id="128"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left)">
                                      <p:cBhvr>
                                        <p:cTn id="133"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134" restart="whenNotActive" fill="hold" evtFilter="cancelBubble" nodeType="interactiveSeq">
                <p:stCondLst>
                  <p:cond evt="onClick" delay="0">
                    <p:tgtEl>
                      <p:spTgt spid="8"/>
                    </p:tgtEl>
                  </p:cond>
                </p:stCondLst>
                <p:endSync evt="end" delay="0">
                  <p:rtn val="all"/>
                </p:endSync>
                <p:childTnLst>
                  <p:par>
                    <p:cTn id="135" fill="hold">
                      <p:stCondLst>
                        <p:cond delay="0"/>
                      </p:stCondLst>
                      <p:childTnLst>
                        <p:par>
                          <p:cTn id="136" fill="hold">
                            <p:stCondLst>
                              <p:cond delay="0"/>
                            </p:stCondLst>
                            <p:childTnLst>
                              <p:par>
                                <p:cTn id="137" presetID="6" presetClass="entr" presetSubtype="32" fill="hold" nodeType="clickEffect">
                                  <p:stCondLst>
                                    <p:cond delay="0"/>
                                  </p:stCondLst>
                                  <p:childTnLst>
                                    <p:set>
                                      <p:cBhvr>
                                        <p:cTn id="138" dur="1" fill="hold">
                                          <p:stCondLst>
                                            <p:cond delay="0"/>
                                          </p:stCondLst>
                                        </p:cTn>
                                        <p:tgtEl>
                                          <p:spTgt spid="9"/>
                                        </p:tgtEl>
                                        <p:attrNameLst>
                                          <p:attrName>style.visibility</p:attrName>
                                        </p:attrNameLst>
                                      </p:cBhvr>
                                      <p:to>
                                        <p:strVal val="visible"/>
                                      </p:to>
                                    </p:set>
                                    <p:animEffect transition="in" filter="circle(out)">
                                      <p:cBhvr>
                                        <p:cTn id="139" dur="2000"/>
                                        <p:tgtEl>
                                          <p:spTgt spid="9"/>
                                        </p:tgtEl>
                                      </p:cBhvr>
                                    </p:animEffect>
                                  </p:childTnLst>
                                </p:cTn>
                              </p:par>
                            </p:childTnLst>
                          </p:cTn>
                        </p:par>
                      </p:childTnLst>
                    </p:cTn>
                  </p:par>
                </p:childTnLst>
              </p:cTn>
              <p:nextCondLst>
                <p:cond evt="onClick" delay="0">
                  <p:tgtEl>
                    <p:spTgt spid="8"/>
                  </p:tgtEl>
                </p:cond>
              </p:nextCondLst>
            </p:seq>
            <p:seq concurrent="1" nextAc="seek">
              <p:cTn id="140" restart="whenNotActive" fill="hold" evtFilter="cancelBubble" nodeType="interactiveSeq">
                <p:stCondLst>
                  <p:cond evt="onClick" delay="0">
                    <p:tgtEl>
                      <p:spTgt spid="14"/>
                    </p:tgtEl>
                  </p:cond>
                </p:stCondLst>
                <p:endSync evt="end" delay="0">
                  <p:rtn val="all"/>
                </p:endSync>
                <p:childTnLst>
                  <p:par>
                    <p:cTn id="141" fill="hold">
                      <p:stCondLst>
                        <p:cond delay="0"/>
                      </p:stCondLst>
                      <p:childTnLst>
                        <p:par>
                          <p:cTn id="142" fill="hold">
                            <p:stCondLst>
                              <p:cond delay="0"/>
                            </p:stCondLst>
                            <p:childTnLst>
                              <p:par>
                                <p:cTn id="143" presetID="6" presetClass="entr" presetSubtype="32" fill="hold" nodeType="clickEffect">
                                  <p:stCondLst>
                                    <p:cond delay="0"/>
                                  </p:stCondLst>
                                  <p:childTnLst>
                                    <p:set>
                                      <p:cBhvr>
                                        <p:cTn id="144" dur="1" fill="hold">
                                          <p:stCondLst>
                                            <p:cond delay="0"/>
                                          </p:stCondLst>
                                        </p:cTn>
                                        <p:tgtEl>
                                          <p:spTgt spid="10"/>
                                        </p:tgtEl>
                                        <p:attrNameLst>
                                          <p:attrName>style.visibility</p:attrName>
                                        </p:attrNameLst>
                                      </p:cBhvr>
                                      <p:to>
                                        <p:strVal val="visible"/>
                                      </p:to>
                                    </p:set>
                                    <p:animEffect transition="in" filter="circle(out)">
                                      <p:cBhvr>
                                        <p:cTn id="145" dur="2000"/>
                                        <p:tgtEl>
                                          <p:spTgt spid="10"/>
                                        </p:tgtEl>
                                      </p:cBhvr>
                                    </p:animEffect>
                                  </p:childTnLst>
                                </p:cTn>
                              </p:par>
                            </p:childTnLst>
                          </p:cTn>
                        </p:par>
                      </p:childTnLst>
                    </p:cTn>
                  </p:par>
                </p:childTnLst>
              </p:cTn>
              <p:nextCondLst>
                <p:cond evt="onClick" delay="0">
                  <p:tgtEl>
                    <p:spTgt spid="14"/>
                  </p:tgtEl>
                </p:cond>
              </p:nextCondLst>
            </p:seq>
            <p:seq concurrent="1" nextAc="seek">
              <p:cTn id="146" restart="whenNotActive" fill="hold" evtFilter="cancelBubble" nodeType="interactiveSeq">
                <p:stCondLst>
                  <p:cond evt="onClick" delay="0">
                    <p:tgtEl>
                      <p:spTgt spid="17"/>
                    </p:tgtEl>
                  </p:cond>
                </p:stCondLst>
                <p:endSync evt="end" delay="0">
                  <p:rtn val="all"/>
                </p:endSync>
                <p:childTnLst>
                  <p:par>
                    <p:cTn id="147" fill="hold">
                      <p:stCondLst>
                        <p:cond delay="0"/>
                      </p:stCondLst>
                      <p:childTnLst>
                        <p:par>
                          <p:cTn id="148" fill="hold">
                            <p:stCondLst>
                              <p:cond delay="0"/>
                            </p:stCondLst>
                            <p:childTnLst>
                              <p:par>
                                <p:cTn id="149" presetID="6" presetClass="entr" presetSubtype="32" fill="hold"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circle(out)">
                                      <p:cBhvr>
                                        <p:cTn id="151" dur="2000"/>
                                        <p:tgtEl>
                                          <p:spTgt spid="13"/>
                                        </p:tgtEl>
                                      </p:cBhvr>
                                    </p:animEffect>
                                  </p:childTnLst>
                                </p:cTn>
                              </p:par>
                            </p:childTnLst>
                          </p:cTn>
                        </p:par>
                      </p:childTnLst>
                    </p:cTn>
                  </p:par>
                </p:childTnLst>
              </p:cTn>
              <p:nextCondLst>
                <p:cond evt="onClick" delay="0">
                  <p:tgtEl>
                    <p:spTgt spid="17"/>
                  </p:tgtEl>
                </p:cond>
              </p:nextCondLst>
            </p:seq>
            <p:seq concurrent="1" nextAc="seek">
              <p:cTn id="152" restart="whenNotActive" fill="hold" evtFilter="cancelBubble" nodeType="interactiveSeq">
                <p:stCondLst>
                  <p:cond evt="onClick" delay="0">
                    <p:tgtEl>
                      <p:spTgt spid="20"/>
                    </p:tgtEl>
                  </p:cond>
                </p:stCondLst>
                <p:endSync evt="end" delay="0">
                  <p:rtn val="all"/>
                </p:endSync>
                <p:childTnLst>
                  <p:par>
                    <p:cTn id="153" fill="hold">
                      <p:stCondLst>
                        <p:cond delay="0"/>
                      </p:stCondLst>
                      <p:childTnLst>
                        <p:par>
                          <p:cTn id="154" fill="hold">
                            <p:stCondLst>
                              <p:cond delay="0"/>
                            </p:stCondLst>
                            <p:childTnLst>
                              <p:par>
                                <p:cTn id="155" presetID="6" presetClass="entr" presetSubtype="32" fill="hold" nodeType="clickEffect">
                                  <p:stCondLst>
                                    <p:cond delay="0"/>
                                  </p:stCondLst>
                                  <p:childTnLst>
                                    <p:set>
                                      <p:cBhvr>
                                        <p:cTn id="156" dur="1" fill="hold">
                                          <p:stCondLst>
                                            <p:cond delay="0"/>
                                          </p:stCondLst>
                                        </p:cTn>
                                        <p:tgtEl>
                                          <p:spTgt spid="21"/>
                                        </p:tgtEl>
                                        <p:attrNameLst>
                                          <p:attrName>style.visibility</p:attrName>
                                        </p:attrNameLst>
                                      </p:cBhvr>
                                      <p:to>
                                        <p:strVal val="visible"/>
                                      </p:to>
                                    </p:set>
                                    <p:animEffect transition="in" filter="circle(out)">
                                      <p:cBhvr>
                                        <p:cTn id="157" dur="2000"/>
                                        <p:tgtEl>
                                          <p:spTgt spid="21"/>
                                        </p:tgtEl>
                                      </p:cBhvr>
                                    </p:animEffect>
                                  </p:childTnLst>
                                </p:cTn>
                              </p:par>
                            </p:childTnLst>
                          </p:cTn>
                        </p:par>
                      </p:childTnLst>
                    </p:cTn>
                  </p:par>
                </p:childTnLst>
              </p:cTn>
              <p:nextCondLst>
                <p:cond evt="onClick" delay="0">
                  <p:tgtEl>
                    <p:spTgt spid="20"/>
                  </p:tgtEl>
                </p:cond>
              </p:nextCondLst>
            </p:seq>
            <p:seq concurrent="1" nextAc="seek">
              <p:cTn id="158" restart="whenNotActive" fill="hold" evtFilter="cancelBubble" nodeType="interactiveSeq">
                <p:stCondLst>
                  <p:cond evt="onClick" delay="0">
                    <p:tgtEl>
                      <p:spTgt spid="24"/>
                    </p:tgtEl>
                  </p:cond>
                </p:stCondLst>
                <p:endSync evt="end" delay="0">
                  <p:rtn val="all"/>
                </p:endSync>
                <p:childTnLst>
                  <p:par>
                    <p:cTn id="159" fill="hold">
                      <p:stCondLst>
                        <p:cond delay="0"/>
                      </p:stCondLst>
                      <p:childTnLst>
                        <p:par>
                          <p:cTn id="160" fill="hold">
                            <p:stCondLst>
                              <p:cond delay="0"/>
                            </p:stCondLst>
                            <p:childTnLst>
                              <p:par>
                                <p:cTn id="161" presetID="6" presetClass="entr" presetSubtype="32" fill="hold" nodeType="click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circle(out)">
                                      <p:cBhvr>
                                        <p:cTn id="163" dur="2000"/>
                                        <p:tgtEl>
                                          <p:spTgt spid="25"/>
                                        </p:tgtEl>
                                      </p:cBhvr>
                                    </p:animEffect>
                                  </p:childTnLst>
                                </p:cTn>
                              </p:par>
                            </p:childTnLst>
                          </p:cTn>
                        </p:par>
                      </p:childTnLst>
                    </p:cTn>
                  </p:par>
                </p:childTnLst>
              </p:cTn>
              <p:nextCondLst>
                <p:cond evt="onClick" delay="0">
                  <p:tgtEl>
                    <p:spTgt spid="24"/>
                  </p:tgtEl>
                </p:cond>
              </p:nextCondLst>
            </p:seq>
            <p:seq concurrent="1" nextAc="seek">
              <p:cTn id="164" restart="whenNotActive" fill="hold" evtFilter="cancelBubble" nodeType="interactiveSeq">
                <p:stCondLst>
                  <p:cond evt="onClick" delay="0">
                    <p:tgtEl>
                      <p:spTgt spid="28"/>
                    </p:tgtEl>
                  </p:cond>
                </p:stCondLst>
                <p:endSync evt="end" delay="0">
                  <p:rtn val="all"/>
                </p:endSync>
                <p:childTnLst>
                  <p:par>
                    <p:cTn id="165" fill="hold">
                      <p:stCondLst>
                        <p:cond delay="0"/>
                      </p:stCondLst>
                      <p:childTnLst>
                        <p:par>
                          <p:cTn id="166" fill="hold">
                            <p:stCondLst>
                              <p:cond delay="0"/>
                            </p:stCondLst>
                            <p:childTnLst>
                              <p:par>
                                <p:cTn id="167" presetID="6" presetClass="entr" presetSubtype="32" fill="hold" nodeType="clickEffect">
                                  <p:stCondLst>
                                    <p:cond delay="0"/>
                                  </p:stCondLst>
                                  <p:childTnLst>
                                    <p:set>
                                      <p:cBhvr>
                                        <p:cTn id="168" dur="1" fill="hold">
                                          <p:stCondLst>
                                            <p:cond delay="0"/>
                                          </p:stCondLst>
                                        </p:cTn>
                                        <p:tgtEl>
                                          <p:spTgt spid="29"/>
                                        </p:tgtEl>
                                        <p:attrNameLst>
                                          <p:attrName>style.visibility</p:attrName>
                                        </p:attrNameLst>
                                      </p:cBhvr>
                                      <p:to>
                                        <p:strVal val="visible"/>
                                      </p:to>
                                    </p:set>
                                    <p:animEffect transition="in" filter="circle(out)">
                                      <p:cBhvr>
                                        <p:cTn id="169" dur="2000"/>
                                        <p:tgtEl>
                                          <p:spTgt spid="29"/>
                                        </p:tgtEl>
                                      </p:cBhvr>
                                    </p:animEffect>
                                  </p:childTnLst>
                                </p:cTn>
                              </p:par>
                            </p:childTnLst>
                          </p:cTn>
                        </p:par>
                      </p:childTnLst>
                    </p:cTn>
                  </p:par>
                </p:childTnLst>
              </p:cTn>
              <p:nextCondLst>
                <p:cond evt="onClick" delay="0">
                  <p:tgtEl>
                    <p:spTgt spid="28"/>
                  </p:tgtEl>
                </p:cond>
              </p:nextCondLst>
            </p:seq>
            <p:seq concurrent="1" nextAc="seek">
              <p:cTn id="170" restart="whenNotActive" fill="hold" evtFilter="cancelBubble" nodeType="interactiveSeq">
                <p:stCondLst>
                  <p:cond evt="onClick" delay="0">
                    <p:tgtEl>
                      <p:spTgt spid="33"/>
                    </p:tgtEl>
                  </p:cond>
                </p:stCondLst>
                <p:endSync evt="end" delay="0">
                  <p:rtn val="all"/>
                </p:endSync>
                <p:childTnLst>
                  <p:par>
                    <p:cTn id="171" fill="hold">
                      <p:stCondLst>
                        <p:cond delay="0"/>
                      </p:stCondLst>
                      <p:childTnLst>
                        <p:par>
                          <p:cTn id="172" fill="hold">
                            <p:stCondLst>
                              <p:cond delay="0"/>
                            </p:stCondLst>
                            <p:childTnLst>
                              <p:par>
                                <p:cTn id="173" presetID="6" presetClass="entr" presetSubtype="32" fill="hold" nodeType="click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circle(out)">
                                      <p:cBhvr>
                                        <p:cTn id="175" dur="2000"/>
                                        <p:tgtEl>
                                          <p:spTgt spid="32"/>
                                        </p:tgtEl>
                                      </p:cBhvr>
                                    </p:animEffect>
                                  </p:childTnLst>
                                </p:cTn>
                              </p:par>
                            </p:childTnLst>
                          </p:cTn>
                        </p:par>
                      </p:childTnLst>
                    </p:cTn>
                  </p:par>
                </p:childTnLst>
              </p:cTn>
              <p:nextCondLst>
                <p:cond evt="onClick" delay="0">
                  <p:tgtEl>
                    <p:spTgt spid="33"/>
                  </p:tgtEl>
                </p:cond>
              </p:nextCondLst>
            </p:seq>
          </p:childTnLst>
        </p:cTn>
      </p:par>
    </p:tnLst>
    <p:bldLst>
      <p:bldP spid="2" grpId="0" animBg="1"/>
      <p:bldP spid="8" grpId="0" animBg="1"/>
      <p:bldP spid="11" grpId="0" animBg="1"/>
      <p:bldP spid="12"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6" grpId="0" animBg="1"/>
      <p:bldP spid="27" grpId="0" animBg="1"/>
      <p:bldP spid="28" grpId="0" animBg="1"/>
      <p:bldP spid="30" grpId="0" animBg="1"/>
      <p:bldP spid="31" grpId="0" animBg="1"/>
      <p:bldP spid="33"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FD30D-A061-44B9-9401-1ACB634984FC}"/>
              </a:ext>
            </a:extLst>
          </p:cNvPr>
          <p:cNvSpPr txBox="1"/>
          <p:nvPr/>
        </p:nvSpPr>
        <p:spPr>
          <a:xfrm>
            <a:off x="672904" y="1666408"/>
            <a:ext cx="10846191" cy="4031873"/>
          </a:xfrm>
          <a:prstGeom prst="rect">
            <a:avLst/>
          </a:prstGeom>
          <a:solidFill>
            <a:schemeClr val="accent4">
              <a:lumMod val="20000"/>
              <a:lumOff val="80000"/>
            </a:schemeClr>
          </a:solidFill>
          <a:ln w="28575">
            <a:solidFill>
              <a:srgbClr val="002060"/>
            </a:solidFill>
          </a:ln>
        </p:spPr>
        <p:txBody>
          <a:bodyPr wrap="square">
            <a:spAutoFit/>
          </a:bodyPr>
          <a:lstStyle/>
          <a:p>
            <a:pPr algn="just"/>
            <a:r>
              <a:rPr lang="en-US" sz="3200" dirty="0">
                <a:latin typeface="Times New Roman" panose="02020603050405020304" pitchFamily="18" charset="0"/>
                <a:cs typeface="Times New Roman" panose="02020603050405020304" pitchFamily="18" charset="0"/>
              </a:rPr>
              <a:t>Health is the condition of our body and mind. It may be good or bad. Good health means healthy body free from diseases. It is essential for everyone to lead a happy life. If we are not in good health, we cannot concentrate on any activity in our life.</a:t>
            </a:r>
          </a:p>
          <a:p>
            <a:pPr algn="just"/>
            <a:r>
              <a:rPr lang="en-US" sz="3200" dirty="0">
                <a:latin typeface="Times New Roman" panose="02020603050405020304" pitchFamily="18" charset="0"/>
                <a:cs typeface="Times New Roman" panose="02020603050405020304" pitchFamily="18" charset="0"/>
              </a:rPr>
              <a:t>                   A proverb goes, "Health is Wealth" It means health is equally valuable as gold or any other personal possessions. We may have vast wealth and property, but if we are not healthy we cannot enjoy them. </a:t>
            </a:r>
            <a:endParaRPr lang="en-GB"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ACD2C46-2000-495E-80C3-D5793CC483CE}"/>
              </a:ext>
            </a:extLst>
          </p:cNvPr>
          <p:cNvSpPr/>
          <p:nvPr/>
        </p:nvSpPr>
        <p:spPr>
          <a:xfrm>
            <a:off x="3133103" y="499404"/>
            <a:ext cx="5391219" cy="646331"/>
          </a:xfrm>
          <a:prstGeom prst="rect">
            <a:avLst/>
          </a:prstGeom>
          <a:solidFill>
            <a:schemeClr val="accent4">
              <a:lumMod val="20000"/>
              <a:lumOff val="80000"/>
            </a:schemeClr>
          </a:solidFill>
          <a:ln w="28575">
            <a:solidFill>
              <a:srgbClr val="002060"/>
            </a:solidFill>
          </a:ln>
        </p:spPr>
        <p:txBody>
          <a:bodyPr wrap="none" lIns="91440" tIns="45720" rIns="91440" bIns="45720">
            <a:spAutoFit/>
          </a:bodyPr>
          <a:lstStyle/>
          <a:p>
            <a:pPr algn="ctr"/>
            <a:r>
              <a:rPr kumimoji="0" lang="en-US" sz="3600" b="0" i="0" u="none" strike="noStrike" kern="1200" cap="none" spc="0" normalizeH="0" baseline="0" noProof="0" dirty="0">
                <a:ln w="0"/>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Read the following passage </a:t>
            </a:r>
            <a:endParaRPr lang="en-GB" sz="3600" b="0"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671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BBF8C-7E77-4B10-9E24-2513F9FAE6A7}"/>
              </a:ext>
            </a:extLst>
          </p:cNvPr>
          <p:cNvSpPr txBox="1"/>
          <p:nvPr/>
        </p:nvSpPr>
        <p:spPr>
          <a:xfrm>
            <a:off x="377483" y="906553"/>
            <a:ext cx="11437034" cy="4031873"/>
          </a:xfrm>
          <a:prstGeom prst="rect">
            <a:avLst/>
          </a:prstGeom>
          <a:solidFill>
            <a:schemeClr val="accent4">
              <a:lumMod val="20000"/>
              <a:lumOff val="80000"/>
            </a:schemeClr>
          </a:solidFill>
          <a:ln w="28575">
            <a:solidFill>
              <a:srgbClr val="002060"/>
            </a:solidFill>
          </a:ln>
        </p:spPr>
        <p:txBody>
          <a:bodyPr wrap="square">
            <a:spAutoFit/>
          </a:bodyPr>
          <a:lstStyle/>
          <a:p>
            <a:pPr algn="just"/>
            <a:r>
              <a:rPr lang="en-US" sz="3200" dirty="0">
                <a:latin typeface="Times New Roman" panose="02020603050405020304" pitchFamily="18" charset="0"/>
                <a:cs typeface="Times New Roman" panose="02020603050405020304" pitchFamily="18" charset="0"/>
              </a:rPr>
              <a:t>To keep ourselves healthy, we have to do certain things. We have to take a balanced diet. We must exercise regularly to keep our body fit for work. </a:t>
            </a:r>
          </a:p>
          <a:p>
            <a:pPr algn="just"/>
            <a:r>
              <a:rPr lang="en-US" sz="3200" dirty="0">
                <a:latin typeface="Times New Roman" panose="02020603050405020304" pitchFamily="18" charset="0"/>
                <a:cs typeface="Times New Roman" panose="02020603050405020304" pitchFamily="18" charset="0"/>
              </a:rPr>
              <a:t>There is an old saying : 'Early to bed and early to rise Makes a man healthy, wealthy and wise.' So we should not keep late hours. We should go to bed early at night and rise early in the morning. Peace of mind is another condition for good health. So we must not worry over small things of life.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21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100000">
              <a:srgbClr val="92D050"/>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BD984D-88EF-4F3B-803A-A1FCB01EE3D0}"/>
              </a:ext>
            </a:extLst>
          </p:cNvPr>
          <p:cNvSpPr txBox="1"/>
          <p:nvPr/>
        </p:nvSpPr>
        <p:spPr>
          <a:xfrm>
            <a:off x="2196318" y="399142"/>
            <a:ext cx="8509196" cy="584775"/>
          </a:xfrm>
          <a:prstGeom prst="rect">
            <a:avLst/>
          </a:prstGeom>
          <a:solidFill>
            <a:schemeClr val="accent4">
              <a:lumMod val="20000"/>
              <a:lumOff val="80000"/>
            </a:schemeClr>
          </a:solidFill>
          <a:ln>
            <a:solidFill>
              <a:srgbClr val="002060"/>
            </a:solidFill>
          </a:ln>
        </p:spPr>
        <p:txBody>
          <a:bodyPr wrap="square">
            <a:spAutoFit/>
          </a:bodyPr>
          <a:lstStyle/>
          <a:p>
            <a:r>
              <a:rPr lang="en-US" sz="3200" dirty="0">
                <a:latin typeface="Times New Roman" panose="02020603050405020304" pitchFamily="18" charset="0"/>
                <a:cs typeface="Times New Roman" pitchFamily="18" charset="0"/>
              </a:rPr>
              <a:t>Choose the correct answer from the alternative.</a:t>
            </a:r>
          </a:p>
        </p:txBody>
      </p:sp>
      <p:sp>
        <p:nvSpPr>
          <p:cNvPr id="5" name="Rectangle 4">
            <a:extLst>
              <a:ext uri="{FF2B5EF4-FFF2-40B4-BE49-F238E27FC236}">
                <a16:creationId xmlns:a16="http://schemas.microsoft.com/office/drawing/2014/main" id="{1500717B-C0FA-4437-AF0A-DA73C1A6C4AA}"/>
              </a:ext>
            </a:extLst>
          </p:cNvPr>
          <p:cNvSpPr/>
          <p:nvPr/>
        </p:nvSpPr>
        <p:spPr>
          <a:xfrm>
            <a:off x="3535366" y="2100093"/>
            <a:ext cx="2560634"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 our body.</a:t>
            </a:r>
            <a:endParaRPr lang="en-US" sz="3200" dirty="0">
              <a:solidFill>
                <a:schemeClr val="tx1">
                  <a:lumMod val="95000"/>
                  <a:lumOff val="5000"/>
                </a:schemeClr>
              </a:solidFill>
            </a:endParaRPr>
          </a:p>
        </p:txBody>
      </p:sp>
      <p:sp>
        <p:nvSpPr>
          <p:cNvPr id="6" name="Rectangle 5">
            <a:extLst>
              <a:ext uri="{FF2B5EF4-FFF2-40B4-BE49-F238E27FC236}">
                <a16:creationId xmlns:a16="http://schemas.microsoft.com/office/drawing/2014/main" id="{82C8786B-1064-42B6-AEB3-0EFE291BC3F1}"/>
              </a:ext>
            </a:extLst>
          </p:cNvPr>
          <p:cNvSpPr/>
          <p:nvPr/>
        </p:nvSpPr>
        <p:spPr>
          <a:xfrm>
            <a:off x="7555397" y="2877749"/>
            <a:ext cx="3733801"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d. our environment.</a:t>
            </a:r>
            <a:endParaRPr lang="en-US" sz="3200" dirty="0">
              <a:solidFill>
                <a:schemeClr val="tx1">
                  <a:lumMod val="95000"/>
                  <a:lumOff val="5000"/>
                </a:schemeClr>
              </a:solidFill>
            </a:endParaRPr>
          </a:p>
        </p:txBody>
      </p:sp>
      <p:sp>
        <p:nvSpPr>
          <p:cNvPr id="7" name="Rectangle 6">
            <a:extLst>
              <a:ext uri="{FF2B5EF4-FFF2-40B4-BE49-F238E27FC236}">
                <a16:creationId xmlns:a16="http://schemas.microsoft.com/office/drawing/2014/main" id="{A351352A-0E67-45C9-8E81-565148DB1B7A}"/>
              </a:ext>
            </a:extLst>
          </p:cNvPr>
          <p:cNvSpPr/>
          <p:nvPr/>
        </p:nvSpPr>
        <p:spPr>
          <a:xfrm>
            <a:off x="2955604" y="2877749"/>
            <a:ext cx="3892376"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c. our body and mind.</a:t>
            </a:r>
            <a:endParaRPr lang="en-US" sz="3200" dirty="0">
              <a:solidFill>
                <a:schemeClr val="tx1">
                  <a:lumMod val="95000"/>
                  <a:lumOff val="5000"/>
                </a:schemeClr>
              </a:solidFill>
            </a:endParaRPr>
          </a:p>
        </p:txBody>
      </p:sp>
      <p:sp>
        <p:nvSpPr>
          <p:cNvPr id="8" name="Rectangle 7">
            <a:extLst>
              <a:ext uri="{FF2B5EF4-FFF2-40B4-BE49-F238E27FC236}">
                <a16:creationId xmlns:a16="http://schemas.microsoft.com/office/drawing/2014/main" id="{484F2054-8CDC-4C66-A2F3-5905792017B6}"/>
              </a:ext>
            </a:extLst>
          </p:cNvPr>
          <p:cNvSpPr/>
          <p:nvPr/>
        </p:nvSpPr>
        <p:spPr>
          <a:xfrm>
            <a:off x="7927331" y="2130821"/>
            <a:ext cx="229537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b. our mind.</a:t>
            </a:r>
            <a:endParaRPr lang="en-US" sz="3200" dirty="0">
              <a:solidFill>
                <a:schemeClr val="tx1">
                  <a:lumMod val="95000"/>
                  <a:lumOff val="5000"/>
                </a:schemeClr>
              </a:solidFill>
            </a:endParaRPr>
          </a:p>
        </p:txBody>
      </p:sp>
      <p:sp>
        <p:nvSpPr>
          <p:cNvPr id="9" name="Rectangle 8">
            <a:extLst>
              <a:ext uri="{FF2B5EF4-FFF2-40B4-BE49-F238E27FC236}">
                <a16:creationId xmlns:a16="http://schemas.microsoft.com/office/drawing/2014/main" id="{583A2CA0-D80B-4E9F-9B27-A0E59B33B961}"/>
              </a:ext>
            </a:extLst>
          </p:cNvPr>
          <p:cNvSpPr/>
          <p:nvPr/>
        </p:nvSpPr>
        <p:spPr>
          <a:xfrm>
            <a:off x="1755801" y="2209472"/>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10" name="Rectangle 9">
            <a:extLst>
              <a:ext uri="{FF2B5EF4-FFF2-40B4-BE49-F238E27FC236}">
                <a16:creationId xmlns:a16="http://schemas.microsoft.com/office/drawing/2014/main" id="{35BAB0D1-CC36-4BC5-9624-DF346BE83A44}"/>
              </a:ext>
            </a:extLst>
          </p:cNvPr>
          <p:cNvSpPr/>
          <p:nvPr/>
        </p:nvSpPr>
        <p:spPr>
          <a:xfrm>
            <a:off x="1748234" y="2216534"/>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11" name="Rectangle 10">
            <a:extLst>
              <a:ext uri="{FF2B5EF4-FFF2-40B4-BE49-F238E27FC236}">
                <a16:creationId xmlns:a16="http://schemas.microsoft.com/office/drawing/2014/main" id="{A17696B4-5CDE-4A7C-A640-1C91143E191C}"/>
              </a:ext>
            </a:extLst>
          </p:cNvPr>
          <p:cNvSpPr/>
          <p:nvPr/>
        </p:nvSpPr>
        <p:spPr>
          <a:xfrm>
            <a:off x="1216382" y="3793905"/>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12" name="Rectangle 11">
            <a:extLst>
              <a:ext uri="{FF2B5EF4-FFF2-40B4-BE49-F238E27FC236}">
                <a16:creationId xmlns:a16="http://schemas.microsoft.com/office/drawing/2014/main" id="{E48BF806-FEC8-4630-B9A6-7982E8E18D81}"/>
              </a:ext>
            </a:extLst>
          </p:cNvPr>
          <p:cNvSpPr/>
          <p:nvPr/>
        </p:nvSpPr>
        <p:spPr>
          <a:xfrm>
            <a:off x="2955604" y="2886212"/>
            <a:ext cx="3892376" cy="584775"/>
          </a:xfrm>
          <a:prstGeom prst="rect">
            <a:avLst/>
          </a:prstGeom>
          <a:blipFill>
            <a:blip r:embed="rId2"/>
            <a:tile tx="0" ty="0" sx="100000" sy="100000" flip="none" algn="tl"/>
          </a:blipFill>
          <a:ln w="19050">
            <a:solidFill>
              <a:srgbClr val="00206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c. our body and mind.</a:t>
            </a:r>
            <a:endParaRPr lang="en-US" sz="3200" dirty="0">
              <a:solidFill>
                <a:schemeClr val="tx1">
                  <a:lumMod val="95000"/>
                  <a:lumOff val="5000"/>
                </a:schemeClr>
              </a:solidFill>
            </a:endParaRPr>
          </a:p>
        </p:txBody>
      </p:sp>
      <p:sp>
        <p:nvSpPr>
          <p:cNvPr id="14" name="TextBox 13">
            <a:extLst>
              <a:ext uri="{FF2B5EF4-FFF2-40B4-BE49-F238E27FC236}">
                <a16:creationId xmlns:a16="http://schemas.microsoft.com/office/drawing/2014/main" id="{0615512F-975A-47E5-BEC7-10087D86CF24}"/>
              </a:ext>
            </a:extLst>
          </p:cNvPr>
          <p:cNvSpPr txBox="1"/>
          <p:nvPr/>
        </p:nvSpPr>
        <p:spPr>
          <a:xfrm>
            <a:off x="3099216" y="1312658"/>
            <a:ext cx="7873583" cy="584775"/>
          </a:xfrm>
          <a:prstGeom prst="rect">
            <a:avLst/>
          </a:prstGeom>
          <a:solidFill>
            <a:schemeClr val="accent4">
              <a:lumMod val="20000"/>
              <a:lumOff val="80000"/>
            </a:schemeClr>
          </a:solidFill>
          <a:ln w="28575">
            <a:solidFill>
              <a:srgbClr val="002060"/>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Q: 1.Health means the condition of------- </a:t>
            </a:r>
          </a:p>
        </p:txBody>
      </p:sp>
      <p:sp>
        <p:nvSpPr>
          <p:cNvPr id="13" name="TextBox 12">
            <a:extLst>
              <a:ext uri="{FF2B5EF4-FFF2-40B4-BE49-F238E27FC236}">
                <a16:creationId xmlns:a16="http://schemas.microsoft.com/office/drawing/2014/main" id="{74657C51-4C96-45B4-8496-75D072E01AE7}"/>
              </a:ext>
            </a:extLst>
          </p:cNvPr>
          <p:cNvSpPr txBox="1"/>
          <p:nvPr/>
        </p:nvSpPr>
        <p:spPr>
          <a:xfrm>
            <a:off x="2867280" y="3790183"/>
            <a:ext cx="8337453" cy="584775"/>
          </a:xfrm>
          <a:prstGeom prst="rect">
            <a:avLst/>
          </a:prstGeom>
          <a:solidFill>
            <a:schemeClr val="accent4">
              <a:lumMod val="20000"/>
              <a:lumOff val="80000"/>
            </a:schemeClr>
          </a:solidFill>
          <a:ln w="28575">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Q: 2. </a:t>
            </a:r>
            <a:r>
              <a:rPr lang="en-US" sz="3200" dirty="0">
                <a:solidFill>
                  <a:prstClr val="black">
                    <a:lumMod val="95000"/>
                    <a:lumOff val="5000"/>
                  </a:prstClr>
                </a:solidFill>
                <a:latin typeface="Times New Roman" pitchFamily="18" charset="0"/>
                <a:cs typeface="Times New Roman" pitchFamily="18" charset="0"/>
              </a:rPr>
              <a:t>A healthy person is one who </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itchFamily="18" charset="0"/>
                <a:ea typeface="+mn-ea"/>
                <a:cs typeface="Times New Roman" pitchFamily="18" charset="0"/>
              </a:rPr>
              <a:t>-</a:t>
            </a:r>
          </a:p>
        </p:txBody>
      </p:sp>
      <p:sp>
        <p:nvSpPr>
          <p:cNvPr id="15" name="Rectangle 14">
            <a:extLst>
              <a:ext uri="{FF2B5EF4-FFF2-40B4-BE49-F238E27FC236}">
                <a16:creationId xmlns:a16="http://schemas.microsoft.com/office/drawing/2014/main" id="{80F184E4-2497-47BE-B447-2504718CF8AC}"/>
              </a:ext>
            </a:extLst>
          </p:cNvPr>
          <p:cNvSpPr/>
          <p:nvPr/>
        </p:nvSpPr>
        <p:spPr>
          <a:xfrm>
            <a:off x="1208815" y="3786843"/>
            <a:ext cx="1078838"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Ans:</a:t>
            </a:r>
            <a:endParaRPr lang="en-US" sz="3200" dirty="0">
              <a:solidFill>
                <a:schemeClr val="tx1">
                  <a:lumMod val="95000"/>
                  <a:lumOff val="5000"/>
                </a:schemeClr>
              </a:solidFill>
            </a:endParaRPr>
          </a:p>
        </p:txBody>
      </p:sp>
      <p:sp>
        <p:nvSpPr>
          <p:cNvPr id="16" name="Rectangle 15">
            <a:extLst>
              <a:ext uri="{FF2B5EF4-FFF2-40B4-BE49-F238E27FC236}">
                <a16:creationId xmlns:a16="http://schemas.microsoft.com/office/drawing/2014/main" id="{AF11DA5D-8C44-4CC2-A430-EC8363F2BE96}"/>
              </a:ext>
            </a:extLst>
          </p:cNvPr>
          <p:cNvSpPr/>
          <p:nvPr/>
        </p:nvSpPr>
        <p:spPr>
          <a:xfrm>
            <a:off x="2120395" y="4692427"/>
            <a:ext cx="6062102"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 is physically and mentally sound.</a:t>
            </a:r>
            <a:endParaRPr lang="en-US" sz="3200" dirty="0">
              <a:solidFill>
                <a:schemeClr val="tx1">
                  <a:lumMod val="95000"/>
                  <a:lumOff val="5000"/>
                </a:schemeClr>
              </a:solidFill>
            </a:endParaRPr>
          </a:p>
        </p:txBody>
      </p:sp>
      <p:sp>
        <p:nvSpPr>
          <p:cNvPr id="17" name="Rectangle 16">
            <a:extLst>
              <a:ext uri="{FF2B5EF4-FFF2-40B4-BE49-F238E27FC236}">
                <a16:creationId xmlns:a16="http://schemas.microsoft.com/office/drawing/2014/main" id="{89B1DC9A-E507-4A90-B213-D10D2BD8B961}"/>
              </a:ext>
            </a:extLst>
          </p:cNvPr>
          <p:cNvSpPr/>
          <p:nvPr/>
        </p:nvSpPr>
        <p:spPr>
          <a:xfrm>
            <a:off x="8610786" y="4636248"/>
            <a:ext cx="3223846"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b. Eats good food. </a:t>
            </a:r>
            <a:endParaRPr lang="en-US" sz="3200" dirty="0">
              <a:solidFill>
                <a:schemeClr val="tx1">
                  <a:lumMod val="95000"/>
                  <a:lumOff val="5000"/>
                </a:schemeClr>
              </a:solidFill>
            </a:endParaRPr>
          </a:p>
        </p:txBody>
      </p:sp>
      <p:sp>
        <p:nvSpPr>
          <p:cNvPr id="18" name="Rectangle 17">
            <a:extLst>
              <a:ext uri="{FF2B5EF4-FFF2-40B4-BE49-F238E27FC236}">
                <a16:creationId xmlns:a16="http://schemas.microsoft.com/office/drawing/2014/main" id="{40B4E5CE-75E5-4E93-86C0-3247AD7167FC}"/>
              </a:ext>
            </a:extLst>
          </p:cNvPr>
          <p:cNvSpPr/>
          <p:nvPr/>
        </p:nvSpPr>
        <p:spPr>
          <a:xfrm>
            <a:off x="3355484" y="5482312"/>
            <a:ext cx="3892376" cy="584775"/>
          </a:xfrm>
          <a:prstGeom prst="rect">
            <a:avLst/>
          </a:prstGeom>
          <a:blipFill>
            <a:blip r:embed="rId2"/>
            <a:tile tx="0" ty="0" sx="100000" sy="100000" flip="none" algn="tl"/>
          </a:blipFill>
          <a:ln w="19050">
            <a:solidFill>
              <a:srgbClr val="00206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c. has a lot of wealth.</a:t>
            </a:r>
            <a:endParaRPr lang="en-US" sz="3200" dirty="0">
              <a:solidFill>
                <a:schemeClr val="tx1">
                  <a:lumMod val="95000"/>
                  <a:lumOff val="5000"/>
                </a:schemeClr>
              </a:solidFill>
            </a:endParaRPr>
          </a:p>
        </p:txBody>
      </p:sp>
      <p:sp>
        <p:nvSpPr>
          <p:cNvPr id="19" name="Rectangle 18">
            <a:extLst>
              <a:ext uri="{FF2B5EF4-FFF2-40B4-BE49-F238E27FC236}">
                <a16:creationId xmlns:a16="http://schemas.microsoft.com/office/drawing/2014/main" id="{0D43C92B-6A8F-452A-A9E8-A2E70451BF59}"/>
              </a:ext>
            </a:extLst>
          </p:cNvPr>
          <p:cNvSpPr/>
          <p:nvPr/>
        </p:nvSpPr>
        <p:spPr>
          <a:xfrm>
            <a:off x="7980887" y="5482313"/>
            <a:ext cx="3223846"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d. is overweight.</a:t>
            </a:r>
            <a:endParaRPr lang="en-US" sz="3200" dirty="0">
              <a:solidFill>
                <a:schemeClr val="tx1">
                  <a:lumMod val="95000"/>
                  <a:lumOff val="5000"/>
                </a:schemeClr>
              </a:solidFill>
            </a:endParaRPr>
          </a:p>
        </p:txBody>
      </p:sp>
      <p:sp>
        <p:nvSpPr>
          <p:cNvPr id="20" name="Rectangle 19">
            <a:extLst>
              <a:ext uri="{FF2B5EF4-FFF2-40B4-BE49-F238E27FC236}">
                <a16:creationId xmlns:a16="http://schemas.microsoft.com/office/drawing/2014/main" id="{CB36972E-6598-4E24-BBA5-4D1F91381C09}"/>
              </a:ext>
            </a:extLst>
          </p:cNvPr>
          <p:cNvSpPr/>
          <p:nvPr/>
        </p:nvSpPr>
        <p:spPr>
          <a:xfrm>
            <a:off x="2120395" y="4666682"/>
            <a:ext cx="6062102" cy="584775"/>
          </a:xfrm>
          <a:prstGeom prst="rect">
            <a:avLst/>
          </a:prstGeom>
          <a:blipFill>
            <a:blip r:embed="rId2"/>
            <a:tile tx="0" ty="0" sx="100000" sy="100000" flip="none" algn="tl"/>
          </a:blipFill>
          <a:ln w="19050">
            <a:solidFill>
              <a:srgbClr val="7030A0"/>
            </a:solidFill>
          </a:ln>
          <a:effectLst>
            <a:glow rad="101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200" dirty="0">
                <a:solidFill>
                  <a:schemeClr val="tx1">
                    <a:lumMod val="95000"/>
                    <a:lumOff val="5000"/>
                  </a:schemeClr>
                </a:solidFill>
                <a:latin typeface="Times New Roman" pitchFamily="18" charset="0"/>
                <a:cs typeface="Times New Roman" pitchFamily="18" charset="0"/>
              </a:rPr>
              <a:t>a. is physically and mentally sound.</a:t>
            </a:r>
            <a:endParaRPr lang="en-US" sz="3200" dirty="0">
              <a:solidFill>
                <a:schemeClr val="tx1">
                  <a:lumMod val="95000"/>
                  <a:lumOff val="5000"/>
                </a:schemeClr>
              </a:solidFill>
            </a:endParaRPr>
          </a:p>
        </p:txBody>
      </p:sp>
    </p:spTree>
    <p:extLst>
      <p:ext uri="{BB962C8B-B14F-4D97-AF65-F5344CB8AC3E}">
        <p14:creationId xmlns:p14="http://schemas.microsoft.com/office/powerpoint/2010/main" val="56157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50" presetID="22" presetClass="entr" presetSubtype="8"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59" presetID="22" presetClass="entr" presetSubtype="8"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4" grpId="0" animBg="1"/>
      <p:bldP spid="13"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939</Words>
  <Application>Microsoft Office PowerPoint</Application>
  <PresentationFormat>Widescreen</PresentationFormat>
  <Paragraphs>125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Manik Chandra Majumder</cp:lastModifiedBy>
  <cp:revision>32</cp:revision>
  <dcterms:created xsi:type="dcterms:W3CDTF">2021-07-27T13:34:52Z</dcterms:created>
  <dcterms:modified xsi:type="dcterms:W3CDTF">2021-08-22T15:59:36Z</dcterms:modified>
</cp:coreProperties>
</file>