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80" r:id="rId3"/>
    <p:sldId id="258" r:id="rId4"/>
    <p:sldId id="261" r:id="rId5"/>
    <p:sldId id="262" r:id="rId6"/>
    <p:sldId id="289" r:id="rId7"/>
    <p:sldId id="281" r:id="rId8"/>
    <p:sldId id="264" r:id="rId9"/>
    <p:sldId id="282" r:id="rId10"/>
    <p:sldId id="265" r:id="rId11"/>
    <p:sldId id="266" r:id="rId12"/>
    <p:sldId id="288" r:id="rId13"/>
    <p:sldId id="272" r:id="rId14"/>
    <p:sldId id="278" r:id="rId15"/>
    <p:sldId id="267" r:id="rId16"/>
    <p:sldId id="276" r:id="rId17"/>
    <p:sldId id="273" r:id="rId18"/>
    <p:sldId id="277" r:id="rId19"/>
    <p:sldId id="284" r:id="rId20"/>
    <p:sldId id="285" r:id="rId21"/>
    <p:sldId id="286" r:id="rId22"/>
    <p:sldId id="268" r:id="rId23"/>
    <p:sldId id="269" r:id="rId24"/>
    <p:sldId id="274" r:id="rId25"/>
  </p:sldIdLst>
  <p:sldSz cx="14173200" cy="8686800"/>
  <p:notesSz cx="6858000" cy="9144000"/>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888" y="-90"/>
      </p:cViewPr>
      <p:guideLst>
        <p:guide orient="horz" pos="2736"/>
        <p:guide pos="446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F4E12C-03C2-4623-BEF2-9F65ECB22E95}"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US"/>
        </a:p>
      </dgm:t>
    </dgm:pt>
    <dgm:pt modelId="{96C67627-0BA4-4510-BEA1-AFEACCD4083F}">
      <dgm:prSet phldrT="[Text]"/>
      <dgm:spPr/>
      <dgm:t>
        <a:bodyPr/>
        <a:lstStyle/>
        <a:p>
          <a:r>
            <a:rPr lang="en-US" b="1" dirty="0" err="1" smtClean="0">
              <a:solidFill>
                <a:schemeClr val="tx1"/>
              </a:solidFill>
              <a:latin typeface="NikoshBAN" panose="02000000000000000000" pitchFamily="2" charset="0"/>
              <a:cs typeface="NikoshBAN" panose="02000000000000000000" pitchFamily="2" charset="0"/>
            </a:rPr>
            <a:t>নক্সী</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কাঁথার</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মাঠ</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সোজন</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বাদিয়ার</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ঘাট</a:t>
          </a:r>
          <a:r>
            <a:rPr lang="en-US" b="1" dirty="0" smtClean="0">
              <a:solidFill>
                <a:schemeClr val="tx1"/>
              </a:solidFill>
              <a:latin typeface="NikoshBAN" panose="02000000000000000000" pitchFamily="2" charset="0"/>
              <a:cs typeface="NikoshBAN" panose="02000000000000000000" pitchFamily="2" charset="0"/>
            </a:rPr>
            <a:t>।</a:t>
          </a:r>
          <a:endParaRPr lang="en-US" dirty="0">
            <a:solidFill>
              <a:schemeClr val="tx1"/>
            </a:solidFill>
          </a:endParaRPr>
        </a:p>
      </dgm:t>
    </dgm:pt>
    <dgm:pt modelId="{0520882A-97A3-4AAD-8A54-AD12FA0AB394}" type="parTrans" cxnId="{FDBF2881-9F4F-46B1-899A-2D4325C9E75F}">
      <dgm:prSet/>
      <dgm:spPr/>
      <dgm:t>
        <a:bodyPr/>
        <a:lstStyle/>
        <a:p>
          <a:endParaRPr lang="en-US"/>
        </a:p>
      </dgm:t>
    </dgm:pt>
    <dgm:pt modelId="{1FE35F77-661F-42FF-9793-0D1B59C91DF4}" type="sibTrans" cxnId="{FDBF2881-9F4F-46B1-899A-2D4325C9E75F}">
      <dgm:prSet/>
      <dgm:spPr/>
      <dgm:t>
        <a:bodyPr/>
        <a:lstStyle/>
        <a:p>
          <a:endParaRPr lang="en-US"/>
        </a:p>
      </dgm:t>
    </dgm:pt>
    <dgm:pt modelId="{E64CEE3A-0A59-4BBC-9A6D-CF6A187DB1EF}">
      <dgm:prSet phldrT="[Text]"/>
      <dgm:spPr/>
      <dgm:t>
        <a:bodyPr/>
        <a:lstStyle/>
        <a:p>
          <a:r>
            <a:rPr lang="en-US" b="1" dirty="0" smtClean="0">
              <a:solidFill>
                <a:schemeClr val="tx1"/>
              </a:solidFill>
              <a:latin typeface="NikoshBAN" panose="02000000000000000000" pitchFamily="2" charset="0"/>
              <a:cs typeface="NikoshBAN" panose="02000000000000000000" pitchFamily="2" charset="0"/>
            </a:rPr>
            <a:t>১৯৭৬ </a:t>
          </a:r>
          <a:r>
            <a:rPr lang="en-US" b="1" dirty="0" err="1" smtClean="0">
              <a:solidFill>
                <a:schemeClr val="tx1"/>
              </a:solidFill>
              <a:latin typeface="NikoshBAN" panose="02000000000000000000" pitchFamily="2" charset="0"/>
              <a:cs typeface="NikoshBAN" panose="02000000000000000000" pitchFamily="2" charset="0"/>
            </a:rPr>
            <a:t>খ্রিষ্টাব্দে</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ঢাকায়</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মৃত্যুবরণ</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করেন</a:t>
          </a:r>
          <a:r>
            <a:rPr lang="en-US" b="1" dirty="0" smtClean="0">
              <a:solidFill>
                <a:schemeClr val="tx1"/>
              </a:solidFill>
              <a:latin typeface="NikoshBAN" panose="02000000000000000000" pitchFamily="2" charset="0"/>
              <a:cs typeface="NikoshBAN" panose="02000000000000000000" pitchFamily="2" charset="0"/>
            </a:rPr>
            <a:t>।</a:t>
          </a:r>
          <a:endParaRPr lang="en-US" dirty="0">
            <a:solidFill>
              <a:schemeClr val="tx1"/>
            </a:solidFill>
          </a:endParaRPr>
        </a:p>
      </dgm:t>
    </dgm:pt>
    <dgm:pt modelId="{2F66B8E0-28FA-45AC-B7E5-D95FB7638B2C}" type="parTrans" cxnId="{50FC4FA3-32E2-4F86-8052-52C2B4FA436D}">
      <dgm:prSet/>
      <dgm:spPr/>
      <dgm:t>
        <a:bodyPr/>
        <a:lstStyle/>
        <a:p>
          <a:endParaRPr lang="en-US"/>
        </a:p>
      </dgm:t>
    </dgm:pt>
    <dgm:pt modelId="{5D27CE77-A455-4D31-A0CE-DC95D283A416}" type="sibTrans" cxnId="{50FC4FA3-32E2-4F86-8052-52C2B4FA436D}">
      <dgm:prSet/>
      <dgm:spPr/>
      <dgm:t>
        <a:bodyPr/>
        <a:lstStyle/>
        <a:p>
          <a:endParaRPr lang="en-US"/>
        </a:p>
      </dgm:t>
    </dgm:pt>
    <dgm:pt modelId="{88CE0AC9-5949-417D-9BAD-1603260C4EF1}">
      <dgm:prSet phldrT="[Text]"/>
      <dgm:spPr/>
      <dgm:t>
        <a:bodyPr/>
        <a:lstStyle/>
        <a:p>
          <a:r>
            <a:rPr lang="en-US" b="1" dirty="0" err="1" smtClean="0">
              <a:solidFill>
                <a:schemeClr val="tx1"/>
              </a:solidFill>
              <a:latin typeface="NikoshBAN" panose="02000000000000000000" pitchFamily="2" charset="0"/>
              <a:cs typeface="NikoshBAN" panose="02000000000000000000" pitchFamily="2" charset="0"/>
            </a:rPr>
            <a:t>বেদের</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মেয়ে</a:t>
          </a:r>
          <a:r>
            <a:rPr lang="en-US" b="1" dirty="0" smtClean="0">
              <a:solidFill>
                <a:schemeClr val="tx1"/>
              </a:solidFill>
              <a:latin typeface="NikoshBAN" panose="02000000000000000000" pitchFamily="2" charset="0"/>
              <a:cs typeface="NikoshBAN" panose="02000000000000000000" pitchFamily="2" charset="0"/>
            </a:rPr>
            <a:t>।</a:t>
          </a:r>
          <a:endParaRPr lang="en-US" dirty="0">
            <a:solidFill>
              <a:schemeClr val="tx1"/>
            </a:solidFill>
          </a:endParaRPr>
        </a:p>
      </dgm:t>
    </dgm:pt>
    <dgm:pt modelId="{3EAA1460-2095-4267-B316-EF76937F837F}" type="parTrans" cxnId="{CEB49804-593C-4B9E-81F5-778EED0AB555}">
      <dgm:prSet/>
      <dgm:spPr/>
      <dgm:t>
        <a:bodyPr/>
        <a:lstStyle/>
        <a:p>
          <a:endParaRPr lang="en-US"/>
        </a:p>
      </dgm:t>
    </dgm:pt>
    <dgm:pt modelId="{518E9BB3-BA0E-4CED-9711-118761F6AD96}" type="sibTrans" cxnId="{CEB49804-593C-4B9E-81F5-778EED0AB555}">
      <dgm:prSet/>
      <dgm:spPr/>
      <dgm:t>
        <a:bodyPr/>
        <a:lstStyle/>
        <a:p>
          <a:endParaRPr lang="en-US"/>
        </a:p>
      </dgm:t>
    </dgm:pt>
    <dgm:pt modelId="{9EE6DE93-D5C8-4E29-B9EA-CEE6F2F0A988}">
      <dgm:prSet phldrT="[Text]"/>
      <dgm:spPr/>
      <dgm:t>
        <a:bodyPr/>
        <a:lstStyle/>
        <a:p>
          <a:r>
            <a:rPr lang="en-US" b="1" dirty="0" err="1" smtClean="0">
              <a:solidFill>
                <a:schemeClr val="tx1"/>
              </a:solidFill>
              <a:latin typeface="NikoshBAN" panose="02000000000000000000" pitchFamily="2" charset="0"/>
              <a:cs typeface="NikoshBAN" panose="02000000000000000000" pitchFamily="2" charset="0"/>
            </a:rPr>
            <a:t>হাসু</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এক</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পয়সার</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বাঁশী</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ডালিমকুমার</a:t>
          </a:r>
          <a:r>
            <a:rPr lang="en-US" b="1" dirty="0" smtClean="0">
              <a:solidFill>
                <a:schemeClr val="tx1"/>
              </a:solidFill>
              <a:latin typeface="NikoshBAN" panose="02000000000000000000" pitchFamily="2" charset="0"/>
              <a:cs typeface="NikoshBAN" panose="02000000000000000000" pitchFamily="2" charset="0"/>
            </a:rPr>
            <a:t>।</a:t>
          </a:r>
          <a:endParaRPr lang="en-US" dirty="0">
            <a:solidFill>
              <a:schemeClr val="tx1"/>
            </a:solidFill>
          </a:endParaRPr>
        </a:p>
      </dgm:t>
    </dgm:pt>
    <dgm:pt modelId="{002EC731-6314-470A-8ED0-AAC102761B60}" type="parTrans" cxnId="{AE741E82-3233-4359-BEA4-40C756FA35B8}">
      <dgm:prSet/>
      <dgm:spPr/>
      <dgm:t>
        <a:bodyPr/>
        <a:lstStyle/>
        <a:p>
          <a:endParaRPr lang="en-US"/>
        </a:p>
      </dgm:t>
    </dgm:pt>
    <dgm:pt modelId="{E3528985-4293-48EE-A146-9E2848173C8B}" type="sibTrans" cxnId="{AE741E82-3233-4359-BEA4-40C756FA35B8}">
      <dgm:prSet/>
      <dgm:spPr/>
      <dgm:t>
        <a:bodyPr/>
        <a:lstStyle/>
        <a:p>
          <a:endParaRPr lang="en-US"/>
        </a:p>
      </dgm:t>
    </dgm:pt>
    <dgm:pt modelId="{ACB7D310-F363-43B9-8640-A8FE4B963728}">
      <dgm:prSet/>
      <dgm:spPr/>
      <dgm:t>
        <a:bodyPr/>
        <a:lstStyle/>
        <a:p>
          <a:r>
            <a:rPr lang="en-US" b="1" dirty="0" err="1" smtClean="0">
              <a:solidFill>
                <a:schemeClr val="tx1"/>
              </a:solidFill>
              <a:latin typeface="NikoshBAN" panose="02000000000000000000" pitchFamily="2" charset="0"/>
              <a:cs typeface="NikoshBAN" panose="02000000000000000000" pitchFamily="2" charset="0"/>
            </a:rPr>
            <a:t>রাখালী</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বালুচর</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মাটির</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কান্না</a:t>
          </a:r>
          <a:r>
            <a:rPr lang="en-US" b="1" dirty="0" smtClean="0">
              <a:solidFill>
                <a:schemeClr val="tx1"/>
              </a:solidFill>
              <a:latin typeface="NikoshBAN" panose="02000000000000000000" pitchFamily="2" charset="0"/>
              <a:cs typeface="NikoshBAN" panose="02000000000000000000" pitchFamily="2" charset="0"/>
            </a:rPr>
            <a:t>।</a:t>
          </a:r>
          <a:endParaRPr lang="en-US" b="1" dirty="0">
            <a:solidFill>
              <a:schemeClr val="tx1"/>
            </a:solidFill>
            <a:latin typeface="NikoshBAN" panose="02000000000000000000" pitchFamily="2" charset="0"/>
            <a:cs typeface="NikoshBAN" panose="02000000000000000000" pitchFamily="2" charset="0"/>
          </a:endParaRPr>
        </a:p>
      </dgm:t>
    </dgm:pt>
    <dgm:pt modelId="{6F906FC5-0669-42D8-8C89-6E4776322631}" type="parTrans" cxnId="{4421BF2A-DB0F-4021-A817-A3E6119A0B53}">
      <dgm:prSet/>
      <dgm:spPr/>
      <dgm:t>
        <a:bodyPr/>
        <a:lstStyle/>
        <a:p>
          <a:endParaRPr lang="en-US"/>
        </a:p>
      </dgm:t>
    </dgm:pt>
    <dgm:pt modelId="{3729C13A-0BCB-4A42-A756-345CEE4D5BAC}" type="sibTrans" cxnId="{4421BF2A-DB0F-4021-A817-A3E6119A0B53}">
      <dgm:prSet/>
      <dgm:spPr/>
      <dgm:t>
        <a:bodyPr/>
        <a:lstStyle/>
        <a:p>
          <a:endParaRPr lang="en-US"/>
        </a:p>
      </dgm:t>
    </dgm:pt>
    <dgm:pt modelId="{007FBF39-CAD3-4565-9882-B4FFD2A38A86}">
      <dgm:prSet/>
      <dgm:spPr/>
      <dgm:t>
        <a:bodyPr/>
        <a:lstStyle/>
        <a:p>
          <a:r>
            <a:rPr lang="en-US" b="1" dirty="0" smtClean="0">
              <a:solidFill>
                <a:schemeClr val="tx1"/>
              </a:solidFill>
              <a:latin typeface="NikoshBAN" panose="02000000000000000000" pitchFamily="2" charset="0"/>
              <a:cs typeface="NikoshBAN" panose="02000000000000000000" pitchFamily="2" charset="0"/>
            </a:rPr>
            <a:t>১৯০৩ </a:t>
          </a:r>
          <a:r>
            <a:rPr lang="en-US" b="1" dirty="0" err="1" smtClean="0">
              <a:solidFill>
                <a:schemeClr val="tx1"/>
              </a:solidFill>
              <a:latin typeface="NikoshBAN" panose="02000000000000000000" pitchFamily="2" charset="0"/>
              <a:cs typeface="NikoshBAN" panose="02000000000000000000" pitchFamily="2" charset="0"/>
            </a:rPr>
            <a:t>খ্রীষ্টাব্দে</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ফরিদপুর</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জেলার</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তাম্বুলখানা</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গ্রামে</a:t>
          </a:r>
          <a:r>
            <a:rPr lang="en-US" b="1" dirty="0" smtClean="0">
              <a:solidFill>
                <a:schemeClr val="tx1"/>
              </a:solidFill>
              <a:latin typeface="NikoshBAN" panose="02000000000000000000" pitchFamily="2" charset="0"/>
              <a:cs typeface="NikoshBAN" panose="02000000000000000000" pitchFamily="2" charset="0"/>
            </a:rPr>
            <a:t>।</a:t>
          </a:r>
          <a:endParaRPr lang="en-US" b="1" dirty="0">
            <a:solidFill>
              <a:schemeClr val="tx1"/>
            </a:solidFill>
            <a:latin typeface="NikoshBAN" panose="02000000000000000000" pitchFamily="2" charset="0"/>
            <a:cs typeface="NikoshBAN" panose="02000000000000000000" pitchFamily="2" charset="0"/>
          </a:endParaRPr>
        </a:p>
      </dgm:t>
    </dgm:pt>
    <dgm:pt modelId="{29E15010-2C6E-47F9-992E-9E61388F4DC9}" type="sibTrans" cxnId="{294157CA-A98A-401D-8CE2-D0E79D6D0758}">
      <dgm:prSet/>
      <dgm:spPr/>
      <dgm:t>
        <a:bodyPr/>
        <a:lstStyle/>
        <a:p>
          <a:endParaRPr lang="en-US"/>
        </a:p>
      </dgm:t>
    </dgm:pt>
    <dgm:pt modelId="{CEB1CCF2-F06D-4E46-89C1-C743105624F9}" type="parTrans" cxnId="{294157CA-A98A-401D-8CE2-D0E79D6D0758}">
      <dgm:prSet/>
      <dgm:spPr/>
      <dgm:t>
        <a:bodyPr/>
        <a:lstStyle/>
        <a:p>
          <a:endParaRPr lang="en-US"/>
        </a:p>
      </dgm:t>
    </dgm:pt>
    <dgm:pt modelId="{5E9CE8BA-4C97-48BF-B3C1-1AB529D07A67}" type="pres">
      <dgm:prSet presAssocID="{AFF4E12C-03C2-4623-BEF2-9F65ECB22E95}" presName="Name0" presStyleCnt="0">
        <dgm:presLayoutVars>
          <dgm:chMax val="7"/>
          <dgm:chPref val="7"/>
          <dgm:dir/>
        </dgm:presLayoutVars>
      </dgm:prSet>
      <dgm:spPr/>
      <dgm:t>
        <a:bodyPr/>
        <a:lstStyle/>
        <a:p>
          <a:endParaRPr lang="en-US"/>
        </a:p>
      </dgm:t>
    </dgm:pt>
    <dgm:pt modelId="{D2D2DA3A-7508-4C8E-BFB7-157A0828945B}" type="pres">
      <dgm:prSet presAssocID="{AFF4E12C-03C2-4623-BEF2-9F65ECB22E95}" presName="Name1" presStyleCnt="0"/>
      <dgm:spPr/>
    </dgm:pt>
    <dgm:pt modelId="{B81220B4-28D5-4AF7-A95E-E8B30AAB59E5}" type="pres">
      <dgm:prSet presAssocID="{AFF4E12C-03C2-4623-BEF2-9F65ECB22E95}" presName="cycle" presStyleCnt="0"/>
      <dgm:spPr/>
    </dgm:pt>
    <dgm:pt modelId="{E7C29122-6D5B-4DED-AA6D-2FE1B9D3245E}" type="pres">
      <dgm:prSet presAssocID="{AFF4E12C-03C2-4623-BEF2-9F65ECB22E95}" presName="srcNode" presStyleLbl="node1" presStyleIdx="0" presStyleCnt="6"/>
      <dgm:spPr/>
    </dgm:pt>
    <dgm:pt modelId="{6E7BC8D8-6EE0-49F4-B984-510552CFE1B2}" type="pres">
      <dgm:prSet presAssocID="{AFF4E12C-03C2-4623-BEF2-9F65ECB22E95}" presName="conn" presStyleLbl="parChTrans1D2" presStyleIdx="0" presStyleCnt="1"/>
      <dgm:spPr/>
      <dgm:t>
        <a:bodyPr/>
        <a:lstStyle/>
        <a:p>
          <a:endParaRPr lang="en-US"/>
        </a:p>
      </dgm:t>
    </dgm:pt>
    <dgm:pt modelId="{426CCA68-97CD-44B9-97F2-AE99EF1D5760}" type="pres">
      <dgm:prSet presAssocID="{AFF4E12C-03C2-4623-BEF2-9F65ECB22E95}" presName="extraNode" presStyleLbl="node1" presStyleIdx="0" presStyleCnt="6"/>
      <dgm:spPr/>
    </dgm:pt>
    <dgm:pt modelId="{18058DC4-5CEA-462F-951D-7D0885E2143D}" type="pres">
      <dgm:prSet presAssocID="{AFF4E12C-03C2-4623-BEF2-9F65ECB22E95}" presName="dstNode" presStyleLbl="node1" presStyleIdx="0" presStyleCnt="6"/>
      <dgm:spPr/>
    </dgm:pt>
    <dgm:pt modelId="{BB23A794-6C43-460A-9575-D3E6BEF703B3}" type="pres">
      <dgm:prSet presAssocID="{007FBF39-CAD3-4565-9882-B4FFD2A38A86}" presName="text_1" presStyleLbl="node1" presStyleIdx="0" presStyleCnt="6" custScaleX="92504">
        <dgm:presLayoutVars>
          <dgm:bulletEnabled val="1"/>
        </dgm:presLayoutVars>
      </dgm:prSet>
      <dgm:spPr/>
      <dgm:t>
        <a:bodyPr/>
        <a:lstStyle/>
        <a:p>
          <a:endParaRPr lang="en-US"/>
        </a:p>
      </dgm:t>
    </dgm:pt>
    <dgm:pt modelId="{EB235D47-B66C-4668-ACA2-E6CBCF70B74A}" type="pres">
      <dgm:prSet presAssocID="{007FBF39-CAD3-4565-9882-B4FFD2A38A86}" presName="accent_1" presStyleCnt="0"/>
      <dgm:spPr/>
    </dgm:pt>
    <dgm:pt modelId="{6EBD511D-61E9-4F9F-B1F7-A6C4C66884C0}" type="pres">
      <dgm:prSet presAssocID="{007FBF39-CAD3-4565-9882-B4FFD2A38A86}" presName="accentRepeatNode" presStyleLbl="solidFgAcc1" presStyleIdx="0" presStyleCnt="6" custScaleX="103272" custScaleY="103476"/>
      <dgm:spPr/>
    </dgm:pt>
    <dgm:pt modelId="{DE1BDB46-94A3-439B-A841-51B0F35D2097}" type="pres">
      <dgm:prSet presAssocID="{96C67627-0BA4-4510-BEA1-AFEACCD4083F}" presName="text_2" presStyleLbl="node1" presStyleIdx="1" presStyleCnt="6" custScaleX="94300">
        <dgm:presLayoutVars>
          <dgm:bulletEnabled val="1"/>
        </dgm:presLayoutVars>
      </dgm:prSet>
      <dgm:spPr/>
      <dgm:t>
        <a:bodyPr/>
        <a:lstStyle/>
        <a:p>
          <a:endParaRPr lang="en-US"/>
        </a:p>
      </dgm:t>
    </dgm:pt>
    <dgm:pt modelId="{19ED1291-E1AE-4754-BBF2-BFF5E185650A}" type="pres">
      <dgm:prSet presAssocID="{96C67627-0BA4-4510-BEA1-AFEACCD4083F}" presName="accent_2" presStyleCnt="0"/>
      <dgm:spPr/>
    </dgm:pt>
    <dgm:pt modelId="{4DE25E40-AEE9-4006-99F5-E8C9571842A7}" type="pres">
      <dgm:prSet presAssocID="{96C67627-0BA4-4510-BEA1-AFEACCD4083F}" presName="accentRepeatNode" presStyleLbl="solidFgAcc1" presStyleIdx="1" presStyleCnt="6"/>
      <dgm:spPr/>
    </dgm:pt>
    <dgm:pt modelId="{3D9D5B25-137D-4519-933C-D4B5F5573040}" type="pres">
      <dgm:prSet presAssocID="{ACB7D310-F363-43B9-8640-A8FE4B963728}" presName="text_3" presStyleLbl="node1" presStyleIdx="2" presStyleCnt="6" custScaleX="93523">
        <dgm:presLayoutVars>
          <dgm:bulletEnabled val="1"/>
        </dgm:presLayoutVars>
      </dgm:prSet>
      <dgm:spPr/>
      <dgm:t>
        <a:bodyPr/>
        <a:lstStyle/>
        <a:p>
          <a:endParaRPr lang="en-US"/>
        </a:p>
      </dgm:t>
    </dgm:pt>
    <dgm:pt modelId="{227EF73A-C1CB-4693-9649-CA6796FA79D8}" type="pres">
      <dgm:prSet presAssocID="{ACB7D310-F363-43B9-8640-A8FE4B963728}" presName="accent_3" presStyleCnt="0"/>
      <dgm:spPr/>
    </dgm:pt>
    <dgm:pt modelId="{0F4610FB-E453-4782-95BB-31AD2EAFE51B}" type="pres">
      <dgm:prSet presAssocID="{ACB7D310-F363-43B9-8640-A8FE4B963728}" presName="accentRepeatNode" presStyleLbl="solidFgAcc1" presStyleIdx="2" presStyleCnt="6"/>
      <dgm:spPr/>
    </dgm:pt>
    <dgm:pt modelId="{4748A8FB-8204-4FCF-A111-640CE990FD60}" type="pres">
      <dgm:prSet presAssocID="{88CE0AC9-5949-417D-9BAD-1603260C4EF1}" presName="text_4" presStyleLbl="node1" presStyleIdx="3" presStyleCnt="6" custScaleX="93523">
        <dgm:presLayoutVars>
          <dgm:bulletEnabled val="1"/>
        </dgm:presLayoutVars>
      </dgm:prSet>
      <dgm:spPr/>
      <dgm:t>
        <a:bodyPr/>
        <a:lstStyle/>
        <a:p>
          <a:endParaRPr lang="en-US"/>
        </a:p>
      </dgm:t>
    </dgm:pt>
    <dgm:pt modelId="{A4A7C8F7-44C9-4DD5-958C-56C71B89FAB5}" type="pres">
      <dgm:prSet presAssocID="{88CE0AC9-5949-417D-9BAD-1603260C4EF1}" presName="accent_4" presStyleCnt="0"/>
      <dgm:spPr/>
    </dgm:pt>
    <dgm:pt modelId="{245B4FFE-7244-47F8-88E3-FCB4E8544D83}" type="pres">
      <dgm:prSet presAssocID="{88CE0AC9-5949-417D-9BAD-1603260C4EF1}" presName="accentRepeatNode" presStyleLbl="solidFgAcc1" presStyleIdx="3" presStyleCnt="6"/>
      <dgm:spPr/>
    </dgm:pt>
    <dgm:pt modelId="{9F1E8359-015C-4430-B31C-ED43ABC5994E}" type="pres">
      <dgm:prSet presAssocID="{9EE6DE93-D5C8-4E29-B9EA-CEE6F2F0A988}" presName="text_5" presStyleLbl="node1" presStyleIdx="4" presStyleCnt="6" custScaleX="92070">
        <dgm:presLayoutVars>
          <dgm:bulletEnabled val="1"/>
        </dgm:presLayoutVars>
      </dgm:prSet>
      <dgm:spPr/>
      <dgm:t>
        <a:bodyPr/>
        <a:lstStyle/>
        <a:p>
          <a:endParaRPr lang="en-US"/>
        </a:p>
      </dgm:t>
    </dgm:pt>
    <dgm:pt modelId="{5F92A05C-6B72-4A5B-87D6-70CE0C64E8DA}" type="pres">
      <dgm:prSet presAssocID="{9EE6DE93-D5C8-4E29-B9EA-CEE6F2F0A988}" presName="accent_5" presStyleCnt="0"/>
      <dgm:spPr/>
    </dgm:pt>
    <dgm:pt modelId="{19C0ED62-6B7A-4F7F-8B19-825740E7F58F}" type="pres">
      <dgm:prSet presAssocID="{9EE6DE93-D5C8-4E29-B9EA-CEE6F2F0A988}" presName="accentRepeatNode" presStyleLbl="solidFgAcc1" presStyleIdx="4" presStyleCnt="6"/>
      <dgm:spPr/>
    </dgm:pt>
    <dgm:pt modelId="{C059C077-D2C4-4E82-A337-BD6C6D1F9226}" type="pres">
      <dgm:prSet presAssocID="{E64CEE3A-0A59-4BBC-9A6D-CF6A187DB1EF}" presName="text_6" presStyleLbl="node1" presStyleIdx="5" presStyleCnt="6" custScaleX="92536">
        <dgm:presLayoutVars>
          <dgm:bulletEnabled val="1"/>
        </dgm:presLayoutVars>
      </dgm:prSet>
      <dgm:spPr/>
      <dgm:t>
        <a:bodyPr/>
        <a:lstStyle/>
        <a:p>
          <a:endParaRPr lang="en-US"/>
        </a:p>
      </dgm:t>
    </dgm:pt>
    <dgm:pt modelId="{B86E84F7-2983-4173-94E0-6BF0449845C9}" type="pres">
      <dgm:prSet presAssocID="{E64CEE3A-0A59-4BBC-9A6D-CF6A187DB1EF}" presName="accent_6" presStyleCnt="0"/>
      <dgm:spPr/>
    </dgm:pt>
    <dgm:pt modelId="{01E1438B-2197-42A1-B138-E77F7CAA8648}" type="pres">
      <dgm:prSet presAssocID="{E64CEE3A-0A59-4BBC-9A6D-CF6A187DB1EF}" presName="accentRepeatNode" presStyleLbl="solidFgAcc1" presStyleIdx="5" presStyleCnt="6"/>
      <dgm:spPr/>
    </dgm:pt>
  </dgm:ptLst>
  <dgm:cxnLst>
    <dgm:cxn modelId="{AE741E82-3233-4359-BEA4-40C756FA35B8}" srcId="{AFF4E12C-03C2-4623-BEF2-9F65ECB22E95}" destId="{9EE6DE93-D5C8-4E29-B9EA-CEE6F2F0A988}" srcOrd="4" destOrd="0" parTransId="{002EC731-6314-470A-8ED0-AAC102761B60}" sibTransId="{E3528985-4293-48EE-A146-9E2848173C8B}"/>
    <dgm:cxn modelId="{294157CA-A98A-401D-8CE2-D0E79D6D0758}" srcId="{AFF4E12C-03C2-4623-BEF2-9F65ECB22E95}" destId="{007FBF39-CAD3-4565-9882-B4FFD2A38A86}" srcOrd="0" destOrd="0" parTransId="{CEB1CCF2-F06D-4E46-89C1-C743105624F9}" sibTransId="{29E15010-2C6E-47F9-992E-9E61388F4DC9}"/>
    <dgm:cxn modelId="{24CD4AE0-40B4-4615-B941-A94879DEA745}" type="presOf" srcId="{29E15010-2C6E-47F9-992E-9E61388F4DC9}" destId="{6E7BC8D8-6EE0-49F4-B984-510552CFE1B2}" srcOrd="0" destOrd="0" presId="urn:microsoft.com/office/officeart/2008/layout/VerticalCurvedList"/>
    <dgm:cxn modelId="{67668BE9-C475-4B29-A237-67B6E32586CB}" type="presOf" srcId="{9EE6DE93-D5C8-4E29-B9EA-CEE6F2F0A988}" destId="{9F1E8359-015C-4430-B31C-ED43ABC5994E}" srcOrd="0" destOrd="0" presId="urn:microsoft.com/office/officeart/2008/layout/VerticalCurvedList"/>
    <dgm:cxn modelId="{CC9D2AF1-2843-4C83-ABA2-6D97EBF6035C}" type="presOf" srcId="{E64CEE3A-0A59-4BBC-9A6D-CF6A187DB1EF}" destId="{C059C077-D2C4-4E82-A337-BD6C6D1F9226}" srcOrd="0" destOrd="0" presId="urn:microsoft.com/office/officeart/2008/layout/VerticalCurvedList"/>
    <dgm:cxn modelId="{8C4B698F-222C-4B16-82B1-32BE338BA916}" type="presOf" srcId="{AFF4E12C-03C2-4623-BEF2-9F65ECB22E95}" destId="{5E9CE8BA-4C97-48BF-B3C1-1AB529D07A67}" srcOrd="0" destOrd="0" presId="urn:microsoft.com/office/officeart/2008/layout/VerticalCurvedList"/>
    <dgm:cxn modelId="{CEB49804-593C-4B9E-81F5-778EED0AB555}" srcId="{AFF4E12C-03C2-4623-BEF2-9F65ECB22E95}" destId="{88CE0AC9-5949-417D-9BAD-1603260C4EF1}" srcOrd="3" destOrd="0" parTransId="{3EAA1460-2095-4267-B316-EF76937F837F}" sibTransId="{518E9BB3-BA0E-4CED-9711-118761F6AD96}"/>
    <dgm:cxn modelId="{4421BF2A-DB0F-4021-A817-A3E6119A0B53}" srcId="{AFF4E12C-03C2-4623-BEF2-9F65ECB22E95}" destId="{ACB7D310-F363-43B9-8640-A8FE4B963728}" srcOrd="2" destOrd="0" parTransId="{6F906FC5-0669-42D8-8C89-6E4776322631}" sibTransId="{3729C13A-0BCB-4A42-A756-345CEE4D5BAC}"/>
    <dgm:cxn modelId="{65C4DFEC-B6E6-43FB-AECE-F8F58AFD96A8}" type="presOf" srcId="{ACB7D310-F363-43B9-8640-A8FE4B963728}" destId="{3D9D5B25-137D-4519-933C-D4B5F5573040}" srcOrd="0" destOrd="0" presId="urn:microsoft.com/office/officeart/2008/layout/VerticalCurvedList"/>
    <dgm:cxn modelId="{D6C212B5-8093-4F7A-AF3B-6DB88B35AEDF}" type="presOf" srcId="{96C67627-0BA4-4510-BEA1-AFEACCD4083F}" destId="{DE1BDB46-94A3-439B-A841-51B0F35D2097}" srcOrd="0" destOrd="0" presId="urn:microsoft.com/office/officeart/2008/layout/VerticalCurvedList"/>
    <dgm:cxn modelId="{50FC4FA3-32E2-4F86-8052-52C2B4FA436D}" srcId="{AFF4E12C-03C2-4623-BEF2-9F65ECB22E95}" destId="{E64CEE3A-0A59-4BBC-9A6D-CF6A187DB1EF}" srcOrd="5" destOrd="0" parTransId="{2F66B8E0-28FA-45AC-B7E5-D95FB7638B2C}" sibTransId="{5D27CE77-A455-4D31-A0CE-DC95D283A416}"/>
    <dgm:cxn modelId="{455CD4A5-DC0F-4F30-83BF-E78FD02193FD}" type="presOf" srcId="{88CE0AC9-5949-417D-9BAD-1603260C4EF1}" destId="{4748A8FB-8204-4FCF-A111-640CE990FD60}" srcOrd="0" destOrd="0" presId="urn:microsoft.com/office/officeart/2008/layout/VerticalCurvedList"/>
    <dgm:cxn modelId="{1F24415D-C351-4CAE-8A15-790394F21B8B}" type="presOf" srcId="{007FBF39-CAD3-4565-9882-B4FFD2A38A86}" destId="{BB23A794-6C43-460A-9575-D3E6BEF703B3}" srcOrd="0" destOrd="0" presId="urn:microsoft.com/office/officeart/2008/layout/VerticalCurvedList"/>
    <dgm:cxn modelId="{FDBF2881-9F4F-46B1-899A-2D4325C9E75F}" srcId="{AFF4E12C-03C2-4623-BEF2-9F65ECB22E95}" destId="{96C67627-0BA4-4510-BEA1-AFEACCD4083F}" srcOrd="1" destOrd="0" parTransId="{0520882A-97A3-4AAD-8A54-AD12FA0AB394}" sibTransId="{1FE35F77-661F-42FF-9793-0D1B59C91DF4}"/>
    <dgm:cxn modelId="{7F902B01-4F15-4540-B790-D0504611C5A0}" type="presParOf" srcId="{5E9CE8BA-4C97-48BF-B3C1-1AB529D07A67}" destId="{D2D2DA3A-7508-4C8E-BFB7-157A0828945B}" srcOrd="0" destOrd="0" presId="urn:microsoft.com/office/officeart/2008/layout/VerticalCurvedList"/>
    <dgm:cxn modelId="{FEAB5C2C-ACAE-4614-AC65-681937B5DC5B}" type="presParOf" srcId="{D2D2DA3A-7508-4C8E-BFB7-157A0828945B}" destId="{B81220B4-28D5-4AF7-A95E-E8B30AAB59E5}" srcOrd="0" destOrd="0" presId="urn:microsoft.com/office/officeart/2008/layout/VerticalCurvedList"/>
    <dgm:cxn modelId="{FAED5B7B-BE03-46D1-98FB-41EFAB0111A8}" type="presParOf" srcId="{B81220B4-28D5-4AF7-A95E-E8B30AAB59E5}" destId="{E7C29122-6D5B-4DED-AA6D-2FE1B9D3245E}" srcOrd="0" destOrd="0" presId="urn:microsoft.com/office/officeart/2008/layout/VerticalCurvedList"/>
    <dgm:cxn modelId="{9D42C97B-2799-4F43-80C1-9A4D4FCF7798}" type="presParOf" srcId="{B81220B4-28D5-4AF7-A95E-E8B30AAB59E5}" destId="{6E7BC8D8-6EE0-49F4-B984-510552CFE1B2}" srcOrd="1" destOrd="0" presId="urn:microsoft.com/office/officeart/2008/layout/VerticalCurvedList"/>
    <dgm:cxn modelId="{BB79A3A3-798B-45F3-B6AC-CF4944DC2F95}" type="presParOf" srcId="{B81220B4-28D5-4AF7-A95E-E8B30AAB59E5}" destId="{426CCA68-97CD-44B9-97F2-AE99EF1D5760}" srcOrd="2" destOrd="0" presId="urn:microsoft.com/office/officeart/2008/layout/VerticalCurvedList"/>
    <dgm:cxn modelId="{AD7F4DD6-9BC8-492F-BB15-9A39CD2D8206}" type="presParOf" srcId="{B81220B4-28D5-4AF7-A95E-E8B30AAB59E5}" destId="{18058DC4-5CEA-462F-951D-7D0885E2143D}" srcOrd="3" destOrd="0" presId="urn:microsoft.com/office/officeart/2008/layout/VerticalCurvedList"/>
    <dgm:cxn modelId="{AFB93132-CF7A-44D6-B17B-CE3C906F32C1}" type="presParOf" srcId="{D2D2DA3A-7508-4C8E-BFB7-157A0828945B}" destId="{BB23A794-6C43-460A-9575-D3E6BEF703B3}" srcOrd="1" destOrd="0" presId="urn:microsoft.com/office/officeart/2008/layout/VerticalCurvedList"/>
    <dgm:cxn modelId="{8B0A413A-84BD-4476-93C6-15AF4CCC9846}" type="presParOf" srcId="{D2D2DA3A-7508-4C8E-BFB7-157A0828945B}" destId="{EB235D47-B66C-4668-ACA2-E6CBCF70B74A}" srcOrd="2" destOrd="0" presId="urn:microsoft.com/office/officeart/2008/layout/VerticalCurvedList"/>
    <dgm:cxn modelId="{EE0C98F6-0813-48B5-BA7F-9F6EB2A061C9}" type="presParOf" srcId="{EB235D47-B66C-4668-ACA2-E6CBCF70B74A}" destId="{6EBD511D-61E9-4F9F-B1F7-A6C4C66884C0}" srcOrd="0" destOrd="0" presId="urn:microsoft.com/office/officeart/2008/layout/VerticalCurvedList"/>
    <dgm:cxn modelId="{EA5D1968-0803-4D04-821B-59F8F262AE69}" type="presParOf" srcId="{D2D2DA3A-7508-4C8E-BFB7-157A0828945B}" destId="{DE1BDB46-94A3-439B-A841-51B0F35D2097}" srcOrd="3" destOrd="0" presId="urn:microsoft.com/office/officeart/2008/layout/VerticalCurvedList"/>
    <dgm:cxn modelId="{BE4B49AA-81B4-424D-903B-293C283E5319}" type="presParOf" srcId="{D2D2DA3A-7508-4C8E-BFB7-157A0828945B}" destId="{19ED1291-E1AE-4754-BBF2-BFF5E185650A}" srcOrd="4" destOrd="0" presId="urn:microsoft.com/office/officeart/2008/layout/VerticalCurvedList"/>
    <dgm:cxn modelId="{AC9365FB-C70A-4BA7-922D-165890FBAB0D}" type="presParOf" srcId="{19ED1291-E1AE-4754-BBF2-BFF5E185650A}" destId="{4DE25E40-AEE9-4006-99F5-E8C9571842A7}" srcOrd="0" destOrd="0" presId="urn:microsoft.com/office/officeart/2008/layout/VerticalCurvedList"/>
    <dgm:cxn modelId="{4717B04B-BD53-4D24-95E4-3BE39053474E}" type="presParOf" srcId="{D2D2DA3A-7508-4C8E-BFB7-157A0828945B}" destId="{3D9D5B25-137D-4519-933C-D4B5F5573040}" srcOrd="5" destOrd="0" presId="urn:microsoft.com/office/officeart/2008/layout/VerticalCurvedList"/>
    <dgm:cxn modelId="{480B95FC-EE4B-4205-A605-BFCEBF77E839}" type="presParOf" srcId="{D2D2DA3A-7508-4C8E-BFB7-157A0828945B}" destId="{227EF73A-C1CB-4693-9649-CA6796FA79D8}" srcOrd="6" destOrd="0" presId="urn:microsoft.com/office/officeart/2008/layout/VerticalCurvedList"/>
    <dgm:cxn modelId="{ED5BF1AC-E038-4F81-98A3-03B05171B257}" type="presParOf" srcId="{227EF73A-C1CB-4693-9649-CA6796FA79D8}" destId="{0F4610FB-E453-4782-95BB-31AD2EAFE51B}" srcOrd="0" destOrd="0" presId="urn:microsoft.com/office/officeart/2008/layout/VerticalCurvedList"/>
    <dgm:cxn modelId="{1C53BECA-123D-4DD2-AA6C-6C3D81AA2A18}" type="presParOf" srcId="{D2D2DA3A-7508-4C8E-BFB7-157A0828945B}" destId="{4748A8FB-8204-4FCF-A111-640CE990FD60}" srcOrd="7" destOrd="0" presId="urn:microsoft.com/office/officeart/2008/layout/VerticalCurvedList"/>
    <dgm:cxn modelId="{401DBC1C-66F4-4F7B-82D7-152E9345D2C6}" type="presParOf" srcId="{D2D2DA3A-7508-4C8E-BFB7-157A0828945B}" destId="{A4A7C8F7-44C9-4DD5-958C-56C71B89FAB5}" srcOrd="8" destOrd="0" presId="urn:microsoft.com/office/officeart/2008/layout/VerticalCurvedList"/>
    <dgm:cxn modelId="{EF3558E1-03A5-4792-9925-05ADAA649E6D}" type="presParOf" srcId="{A4A7C8F7-44C9-4DD5-958C-56C71B89FAB5}" destId="{245B4FFE-7244-47F8-88E3-FCB4E8544D83}" srcOrd="0" destOrd="0" presId="urn:microsoft.com/office/officeart/2008/layout/VerticalCurvedList"/>
    <dgm:cxn modelId="{2AAC7F96-C28E-450D-8E2E-EC097C9D176F}" type="presParOf" srcId="{D2D2DA3A-7508-4C8E-BFB7-157A0828945B}" destId="{9F1E8359-015C-4430-B31C-ED43ABC5994E}" srcOrd="9" destOrd="0" presId="urn:microsoft.com/office/officeart/2008/layout/VerticalCurvedList"/>
    <dgm:cxn modelId="{700B1536-202D-4E3A-848F-E88382A27696}" type="presParOf" srcId="{D2D2DA3A-7508-4C8E-BFB7-157A0828945B}" destId="{5F92A05C-6B72-4A5B-87D6-70CE0C64E8DA}" srcOrd="10" destOrd="0" presId="urn:microsoft.com/office/officeart/2008/layout/VerticalCurvedList"/>
    <dgm:cxn modelId="{0922A645-FA35-48B6-A650-8087D5C5E223}" type="presParOf" srcId="{5F92A05C-6B72-4A5B-87D6-70CE0C64E8DA}" destId="{19C0ED62-6B7A-4F7F-8B19-825740E7F58F}" srcOrd="0" destOrd="0" presId="urn:microsoft.com/office/officeart/2008/layout/VerticalCurvedList"/>
    <dgm:cxn modelId="{0A6EAFA1-BB2B-4DEA-A24E-728338564AAD}" type="presParOf" srcId="{D2D2DA3A-7508-4C8E-BFB7-157A0828945B}" destId="{C059C077-D2C4-4E82-A337-BD6C6D1F9226}" srcOrd="11" destOrd="0" presId="urn:microsoft.com/office/officeart/2008/layout/VerticalCurvedList"/>
    <dgm:cxn modelId="{70F4A528-2AE5-47EE-A679-C1A41E7D5022}" type="presParOf" srcId="{D2D2DA3A-7508-4C8E-BFB7-157A0828945B}" destId="{B86E84F7-2983-4173-94E0-6BF0449845C9}" srcOrd="12" destOrd="0" presId="urn:microsoft.com/office/officeart/2008/layout/VerticalCurvedList"/>
    <dgm:cxn modelId="{1646E943-3E19-4546-BF9D-407D50C8E037}" type="presParOf" srcId="{B86E84F7-2983-4173-94E0-6BF0449845C9}" destId="{01E1438B-2197-42A1-B138-E77F7CAA864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BC8D8-6EE0-49F4-B984-510552CFE1B2}">
      <dsp:nvSpPr>
        <dsp:cNvPr id="0" name=""/>
        <dsp:cNvSpPr/>
      </dsp:nvSpPr>
      <dsp:spPr>
        <a:xfrm>
          <a:off x="-7441860" y="-1158763"/>
          <a:ext cx="9023126" cy="9023126"/>
        </a:xfrm>
        <a:prstGeom prst="blockArc">
          <a:avLst>
            <a:gd name="adj1" fmla="val 18900000"/>
            <a:gd name="adj2" fmla="val 2700000"/>
            <a:gd name="adj3" fmla="val 23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23A794-6C43-460A-9575-D3E6BEF703B3}">
      <dsp:nvSpPr>
        <dsp:cNvPr id="0" name=""/>
        <dsp:cNvSpPr/>
      </dsp:nvSpPr>
      <dsp:spPr>
        <a:xfrm>
          <a:off x="1046987" y="353116"/>
          <a:ext cx="9142412" cy="70596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360" tIns="88900" rIns="88900" bIns="88900" numCol="1" spcCol="1270" anchor="ctr" anchorCtr="0">
          <a:noAutofit/>
        </a:bodyPr>
        <a:lstStyle/>
        <a:p>
          <a:pPr lvl="0" algn="l" defTabSz="1555750">
            <a:lnSpc>
              <a:spcPct val="90000"/>
            </a:lnSpc>
            <a:spcBef>
              <a:spcPct val="0"/>
            </a:spcBef>
            <a:spcAft>
              <a:spcPct val="35000"/>
            </a:spcAft>
          </a:pPr>
          <a:r>
            <a:rPr lang="en-US" sz="3500" b="1" kern="1200" dirty="0" smtClean="0">
              <a:solidFill>
                <a:schemeClr val="tx1"/>
              </a:solidFill>
              <a:latin typeface="NikoshBAN" panose="02000000000000000000" pitchFamily="2" charset="0"/>
              <a:cs typeface="NikoshBAN" panose="02000000000000000000" pitchFamily="2" charset="0"/>
            </a:rPr>
            <a:t>১৯০৩ </a:t>
          </a:r>
          <a:r>
            <a:rPr lang="en-US" sz="3500" b="1" kern="1200" dirty="0" err="1" smtClean="0">
              <a:solidFill>
                <a:schemeClr val="tx1"/>
              </a:solidFill>
              <a:latin typeface="NikoshBAN" panose="02000000000000000000" pitchFamily="2" charset="0"/>
              <a:cs typeface="NikoshBAN" panose="02000000000000000000" pitchFamily="2" charset="0"/>
            </a:rPr>
            <a:t>খ্রীষ্টাব্দে</a:t>
          </a:r>
          <a:r>
            <a:rPr lang="en-US" sz="3500" b="1" kern="1200" dirty="0" smtClean="0">
              <a:solidFill>
                <a:schemeClr val="tx1"/>
              </a:solidFill>
              <a:latin typeface="NikoshBAN" panose="02000000000000000000" pitchFamily="2" charset="0"/>
              <a:cs typeface="NikoshBAN" panose="02000000000000000000" pitchFamily="2" charset="0"/>
            </a:rPr>
            <a:t> </a:t>
          </a:r>
          <a:r>
            <a:rPr lang="en-US" sz="3500" b="1" kern="1200" dirty="0" err="1" smtClean="0">
              <a:solidFill>
                <a:schemeClr val="tx1"/>
              </a:solidFill>
              <a:latin typeface="NikoshBAN" panose="02000000000000000000" pitchFamily="2" charset="0"/>
              <a:cs typeface="NikoshBAN" panose="02000000000000000000" pitchFamily="2" charset="0"/>
            </a:rPr>
            <a:t>ফরিদপুর</a:t>
          </a:r>
          <a:r>
            <a:rPr lang="en-US" sz="3500" b="1" kern="1200" dirty="0" smtClean="0">
              <a:solidFill>
                <a:schemeClr val="tx1"/>
              </a:solidFill>
              <a:latin typeface="NikoshBAN" panose="02000000000000000000" pitchFamily="2" charset="0"/>
              <a:cs typeface="NikoshBAN" panose="02000000000000000000" pitchFamily="2" charset="0"/>
            </a:rPr>
            <a:t> </a:t>
          </a:r>
          <a:r>
            <a:rPr lang="en-US" sz="3500" b="1" kern="1200" dirty="0" err="1" smtClean="0">
              <a:solidFill>
                <a:schemeClr val="tx1"/>
              </a:solidFill>
              <a:latin typeface="NikoshBAN" panose="02000000000000000000" pitchFamily="2" charset="0"/>
              <a:cs typeface="NikoshBAN" panose="02000000000000000000" pitchFamily="2" charset="0"/>
            </a:rPr>
            <a:t>জেলার</a:t>
          </a:r>
          <a:r>
            <a:rPr lang="en-US" sz="3500" b="1" kern="1200" dirty="0" smtClean="0">
              <a:solidFill>
                <a:schemeClr val="tx1"/>
              </a:solidFill>
              <a:latin typeface="NikoshBAN" panose="02000000000000000000" pitchFamily="2" charset="0"/>
              <a:cs typeface="NikoshBAN" panose="02000000000000000000" pitchFamily="2" charset="0"/>
            </a:rPr>
            <a:t> </a:t>
          </a:r>
          <a:r>
            <a:rPr lang="en-US" sz="3500" b="1" kern="1200" dirty="0" err="1" smtClean="0">
              <a:solidFill>
                <a:schemeClr val="tx1"/>
              </a:solidFill>
              <a:latin typeface="NikoshBAN" panose="02000000000000000000" pitchFamily="2" charset="0"/>
              <a:cs typeface="NikoshBAN" panose="02000000000000000000" pitchFamily="2" charset="0"/>
            </a:rPr>
            <a:t>তাম্বুলখানা</a:t>
          </a:r>
          <a:r>
            <a:rPr lang="en-US" sz="3500" b="1" kern="1200" dirty="0" smtClean="0">
              <a:solidFill>
                <a:schemeClr val="tx1"/>
              </a:solidFill>
              <a:latin typeface="NikoshBAN" panose="02000000000000000000" pitchFamily="2" charset="0"/>
              <a:cs typeface="NikoshBAN" panose="02000000000000000000" pitchFamily="2" charset="0"/>
            </a:rPr>
            <a:t> </a:t>
          </a:r>
          <a:r>
            <a:rPr lang="en-US" sz="3500" b="1" kern="1200" dirty="0" err="1" smtClean="0">
              <a:solidFill>
                <a:schemeClr val="tx1"/>
              </a:solidFill>
              <a:latin typeface="NikoshBAN" panose="02000000000000000000" pitchFamily="2" charset="0"/>
              <a:cs typeface="NikoshBAN" panose="02000000000000000000" pitchFamily="2" charset="0"/>
            </a:rPr>
            <a:t>গ্রামে</a:t>
          </a:r>
          <a:r>
            <a:rPr lang="en-US" sz="3500" b="1" kern="1200" dirty="0" smtClean="0">
              <a:solidFill>
                <a:schemeClr val="tx1"/>
              </a:solidFill>
              <a:latin typeface="NikoshBAN" panose="02000000000000000000" pitchFamily="2" charset="0"/>
              <a:cs typeface="NikoshBAN" panose="02000000000000000000" pitchFamily="2" charset="0"/>
            </a:rPr>
            <a:t>।</a:t>
          </a:r>
          <a:endParaRPr lang="en-US" sz="3500" b="1" kern="1200" dirty="0">
            <a:solidFill>
              <a:schemeClr val="tx1"/>
            </a:solidFill>
            <a:latin typeface="NikoshBAN" panose="02000000000000000000" pitchFamily="2" charset="0"/>
            <a:cs typeface="NikoshBAN" panose="02000000000000000000" pitchFamily="2" charset="0"/>
          </a:endParaRPr>
        </a:p>
      </dsp:txBody>
      <dsp:txXfrm>
        <a:off x="1046987" y="353116"/>
        <a:ext cx="9142412" cy="705965"/>
      </dsp:txXfrm>
    </dsp:sp>
    <dsp:sp modelId="{6EBD511D-61E9-4F9F-B1F7-A6C4C66884C0}">
      <dsp:nvSpPr>
        <dsp:cNvPr id="0" name=""/>
        <dsp:cNvSpPr/>
      </dsp:nvSpPr>
      <dsp:spPr>
        <a:xfrm>
          <a:off x="220897" y="249534"/>
          <a:ext cx="911330" cy="91313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1BDB46-94A3-439B-A841-51B0F35D2097}">
      <dsp:nvSpPr>
        <dsp:cNvPr id="0" name=""/>
        <dsp:cNvSpPr/>
      </dsp:nvSpPr>
      <dsp:spPr>
        <a:xfrm>
          <a:off x="1522391" y="1411931"/>
          <a:ext cx="8772311" cy="70596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360" tIns="88900" rIns="88900" bIns="88900" numCol="1" spcCol="1270" anchor="ctr" anchorCtr="0">
          <a:noAutofit/>
        </a:bodyPr>
        <a:lstStyle/>
        <a:p>
          <a:pPr lvl="0" algn="l" defTabSz="1555750">
            <a:lnSpc>
              <a:spcPct val="90000"/>
            </a:lnSpc>
            <a:spcBef>
              <a:spcPct val="0"/>
            </a:spcBef>
            <a:spcAft>
              <a:spcPct val="35000"/>
            </a:spcAft>
          </a:pPr>
          <a:r>
            <a:rPr lang="en-US" sz="3500" b="1" kern="1200" dirty="0" err="1" smtClean="0">
              <a:solidFill>
                <a:schemeClr val="tx1"/>
              </a:solidFill>
              <a:latin typeface="NikoshBAN" panose="02000000000000000000" pitchFamily="2" charset="0"/>
              <a:cs typeface="NikoshBAN" panose="02000000000000000000" pitchFamily="2" charset="0"/>
            </a:rPr>
            <a:t>নক্সী</a:t>
          </a:r>
          <a:r>
            <a:rPr lang="en-US" sz="3500" b="1" kern="1200" dirty="0" smtClean="0">
              <a:solidFill>
                <a:schemeClr val="tx1"/>
              </a:solidFill>
              <a:latin typeface="NikoshBAN" panose="02000000000000000000" pitchFamily="2" charset="0"/>
              <a:cs typeface="NikoshBAN" panose="02000000000000000000" pitchFamily="2" charset="0"/>
            </a:rPr>
            <a:t> </a:t>
          </a:r>
          <a:r>
            <a:rPr lang="en-US" sz="3500" b="1" kern="1200" dirty="0" err="1" smtClean="0">
              <a:solidFill>
                <a:schemeClr val="tx1"/>
              </a:solidFill>
              <a:latin typeface="NikoshBAN" panose="02000000000000000000" pitchFamily="2" charset="0"/>
              <a:cs typeface="NikoshBAN" panose="02000000000000000000" pitchFamily="2" charset="0"/>
            </a:rPr>
            <a:t>কাঁথার</a:t>
          </a:r>
          <a:r>
            <a:rPr lang="en-US" sz="3500" b="1" kern="1200" dirty="0" smtClean="0">
              <a:solidFill>
                <a:schemeClr val="tx1"/>
              </a:solidFill>
              <a:latin typeface="NikoshBAN" panose="02000000000000000000" pitchFamily="2" charset="0"/>
              <a:cs typeface="NikoshBAN" panose="02000000000000000000" pitchFamily="2" charset="0"/>
            </a:rPr>
            <a:t> </a:t>
          </a:r>
          <a:r>
            <a:rPr lang="en-US" sz="3500" b="1" kern="1200" dirty="0" err="1" smtClean="0">
              <a:solidFill>
                <a:schemeClr val="tx1"/>
              </a:solidFill>
              <a:latin typeface="NikoshBAN" panose="02000000000000000000" pitchFamily="2" charset="0"/>
              <a:cs typeface="NikoshBAN" panose="02000000000000000000" pitchFamily="2" charset="0"/>
            </a:rPr>
            <a:t>মাঠ</a:t>
          </a:r>
          <a:r>
            <a:rPr lang="en-US" sz="3500" b="1" kern="1200" dirty="0" smtClean="0">
              <a:solidFill>
                <a:schemeClr val="tx1"/>
              </a:solidFill>
              <a:latin typeface="NikoshBAN" panose="02000000000000000000" pitchFamily="2" charset="0"/>
              <a:cs typeface="NikoshBAN" panose="02000000000000000000" pitchFamily="2" charset="0"/>
            </a:rPr>
            <a:t>,  </a:t>
          </a:r>
          <a:r>
            <a:rPr lang="en-US" sz="3500" b="1" kern="1200" dirty="0" err="1" smtClean="0">
              <a:solidFill>
                <a:schemeClr val="tx1"/>
              </a:solidFill>
              <a:latin typeface="NikoshBAN" panose="02000000000000000000" pitchFamily="2" charset="0"/>
              <a:cs typeface="NikoshBAN" panose="02000000000000000000" pitchFamily="2" charset="0"/>
            </a:rPr>
            <a:t>সোজন</a:t>
          </a:r>
          <a:r>
            <a:rPr lang="en-US" sz="3500" b="1" kern="1200" dirty="0" smtClean="0">
              <a:solidFill>
                <a:schemeClr val="tx1"/>
              </a:solidFill>
              <a:latin typeface="NikoshBAN" panose="02000000000000000000" pitchFamily="2" charset="0"/>
              <a:cs typeface="NikoshBAN" panose="02000000000000000000" pitchFamily="2" charset="0"/>
            </a:rPr>
            <a:t> </a:t>
          </a:r>
          <a:r>
            <a:rPr lang="en-US" sz="3500" b="1" kern="1200" dirty="0" err="1" smtClean="0">
              <a:solidFill>
                <a:schemeClr val="tx1"/>
              </a:solidFill>
              <a:latin typeface="NikoshBAN" panose="02000000000000000000" pitchFamily="2" charset="0"/>
              <a:cs typeface="NikoshBAN" panose="02000000000000000000" pitchFamily="2" charset="0"/>
            </a:rPr>
            <a:t>বাদিয়ার</a:t>
          </a:r>
          <a:r>
            <a:rPr lang="en-US" sz="3500" b="1" kern="1200" dirty="0" smtClean="0">
              <a:solidFill>
                <a:schemeClr val="tx1"/>
              </a:solidFill>
              <a:latin typeface="NikoshBAN" panose="02000000000000000000" pitchFamily="2" charset="0"/>
              <a:cs typeface="NikoshBAN" panose="02000000000000000000" pitchFamily="2" charset="0"/>
            </a:rPr>
            <a:t> </a:t>
          </a:r>
          <a:r>
            <a:rPr lang="en-US" sz="3500" b="1" kern="1200" dirty="0" err="1" smtClean="0">
              <a:solidFill>
                <a:schemeClr val="tx1"/>
              </a:solidFill>
              <a:latin typeface="NikoshBAN" panose="02000000000000000000" pitchFamily="2" charset="0"/>
              <a:cs typeface="NikoshBAN" panose="02000000000000000000" pitchFamily="2" charset="0"/>
            </a:rPr>
            <a:t>ঘাট</a:t>
          </a:r>
          <a:r>
            <a:rPr lang="en-US" sz="3500" b="1" kern="1200" dirty="0" smtClean="0">
              <a:solidFill>
                <a:schemeClr val="tx1"/>
              </a:solidFill>
              <a:latin typeface="NikoshBAN" panose="02000000000000000000" pitchFamily="2" charset="0"/>
              <a:cs typeface="NikoshBAN" panose="02000000000000000000" pitchFamily="2" charset="0"/>
            </a:rPr>
            <a:t>।</a:t>
          </a:r>
          <a:endParaRPr lang="en-US" sz="3500" kern="1200" dirty="0">
            <a:solidFill>
              <a:schemeClr val="tx1"/>
            </a:solidFill>
          </a:endParaRPr>
        </a:p>
      </dsp:txBody>
      <dsp:txXfrm>
        <a:off x="1522391" y="1411931"/>
        <a:ext cx="8772311" cy="705965"/>
      </dsp:txXfrm>
    </dsp:sp>
    <dsp:sp modelId="{4DE25E40-AEE9-4006-99F5-E8C9571842A7}">
      <dsp:nvSpPr>
        <dsp:cNvPr id="0" name=""/>
        <dsp:cNvSpPr/>
      </dsp:nvSpPr>
      <dsp:spPr>
        <a:xfrm>
          <a:off x="816039" y="1323685"/>
          <a:ext cx="882456" cy="88245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9D5B25-137D-4519-933C-D4B5F5573040}">
      <dsp:nvSpPr>
        <dsp:cNvPr id="0" name=""/>
        <dsp:cNvSpPr/>
      </dsp:nvSpPr>
      <dsp:spPr>
        <a:xfrm>
          <a:off x="1815473" y="2470745"/>
          <a:ext cx="8451687" cy="70596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360" tIns="88900" rIns="88900" bIns="88900" numCol="1" spcCol="1270" anchor="ctr" anchorCtr="0">
          <a:noAutofit/>
        </a:bodyPr>
        <a:lstStyle/>
        <a:p>
          <a:pPr lvl="0" algn="l" defTabSz="1555750">
            <a:lnSpc>
              <a:spcPct val="90000"/>
            </a:lnSpc>
            <a:spcBef>
              <a:spcPct val="0"/>
            </a:spcBef>
            <a:spcAft>
              <a:spcPct val="35000"/>
            </a:spcAft>
          </a:pPr>
          <a:r>
            <a:rPr lang="en-US" sz="3500" b="1" kern="1200" dirty="0" err="1" smtClean="0">
              <a:solidFill>
                <a:schemeClr val="tx1"/>
              </a:solidFill>
              <a:latin typeface="NikoshBAN" panose="02000000000000000000" pitchFamily="2" charset="0"/>
              <a:cs typeface="NikoshBAN" panose="02000000000000000000" pitchFamily="2" charset="0"/>
            </a:rPr>
            <a:t>রাখালী</a:t>
          </a:r>
          <a:r>
            <a:rPr lang="en-US" sz="3500" b="1" kern="1200" dirty="0" smtClean="0">
              <a:solidFill>
                <a:schemeClr val="tx1"/>
              </a:solidFill>
              <a:latin typeface="NikoshBAN" panose="02000000000000000000" pitchFamily="2" charset="0"/>
              <a:cs typeface="NikoshBAN" panose="02000000000000000000" pitchFamily="2" charset="0"/>
            </a:rPr>
            <a:t>,  </a:t>
          </a:r>
          <a:r>
            <a:rPr lang="en-US" sz="3500" b="1" kern="1200" dirty="0" err="1" smtClean="0">
              <a:solidFill>
                <a:schemeClr val="tx1"/>
              </a:solidFill>
              <a:latin typeface="NikoshBAN" panose="02000000000000000000" pitchFamily="2" charset="0"/>
              <a:cs typeface="NikoshBAN" panose="02000000000000000000" pitchFamily="2" charset="0"/>
            </a:rPr>
            <a:t>বালুচর</a:t>
          </a:r>
          <a:r>
            <a:rPr lang="en-US" sz="3500" b="1" kern="1200" dirty="0" smtClean="0">
              <a:solidFill>
                <a:schemeClr val="tx1"/>
              </a:solidFill>
              <a:latin typeface="NikoshBAN" panose="02000000000000000000" pitchFamily="2" charset="0"/>
              <a:cs typeface="NikoshBAN" panose="02000000000000000000" pitchFamily="2" charset="0"/>
            </a:rPr>
            <a:t>, </a:t>
          </a:r>
          <a:r>
            <a:rPr lang="en-US" sz="3500" b="1" kern="1200" dirty="0" err="1" smtClean="0">
              <a:solidFill>
                <a:schemeClr val="tx1"/>
              </a:solidFill>
              <a:latin typeface="NikoshBAN" panose="02000000000000000000" pitchFamily="2" charset="0"/>
              <a:cs typeface="NikoshBAN" panose="02000000000000000000" pitchFamily="2" charset="0"/>
            </a:rPr>
            <a:t>মাটির</a:t>
          </a:r>
          <a:r>
            <a:rPr lang="en-US" sz="3500" b="1" kern="1200" dirty="0" smtClean="0">
              <a:solidFill>
                <a:schemeClr val="tx1"/>
              </a:solidFill>
              <a:latin typeface="NikoshBAN" panose="02000000000000000000" pitchFamily="2" charset="0"/>
              <a:cs typeface="NikoshBAN" panose="02000000000000000000" pitchFamily="2" charset="0"/>
            </a:rPr>
            <a:t> </a:t>
          </a:r>
          <a:r>
            <a:rPr lang="en-US" sz="3500" b="1" kern="1200" dirty="0" err="1" smtClean="0">
              <a:solidFill>
                <a:schemeClr val="tx1"/>
              </a:solidFill>
              <a:latin typeface="NikoshBAN" panose="02000000000000000000" pitchFamily="2" charset="0"/>
              <a:cs typeface="NikoshBAN" panose="02000000000000000000" pitchFamily="2" charset="0"/>
            </a:rPr>
            <a:t>কান্না</a:t>
          </a:r>
          <a:r>
            <a:rPr lang="en-US" sz="3500" b="1" kern="1200" dirty="0" smtClean="0">
              <a:solidFill>
                <a:schemeClr val="tx1"/>
              </a:solidFill>
              <a:latin typeface="NikoshBAN" panose="02000000000000000000" pitchFamily="2" charset="0"/>
              <a:cs typeface="NikoshBAN" panose="02000000000000000000" pitchFamily="2" charset="0"/>
            </a:rPr>
            <a:t>।</a:t>
          </a:r>
          <a:endParaRPr lang="en-US" sz="3500" b="1" kern="1200" dirty="0">
            <a:solidFill>
              <a:schemeClr val="tx1"/>
            </a:solidFill>
            <a:latin typeface="NikoshBAN" panose="02000000000000000000" pitchFamily="2" charset="0"/>
            <a:cs typeface="NikoshBAN" panose="02000000000000000000" pitchFamily="2" charset="0"/>
          </a:endParaRPr>
        </a:p>
      </dsp:txBody>
      <dsp:txXfrm>
        <a:off x="1815473" y="2470745"/>
        <a:ext cx="8451687" cy="705965"/>
      </dsp:txXfrm>
    </dsp:sp>
    <dsp:sp modelId="{0F4610FB-E453-4782-95BB-31AD2EAFE51B}">
      <dsp:nvSpPr>
        <dsp:cNvPr id="0" name=""/>
        <dsp:cNvSpPr/>
      </dsp:nvSpPr>
      <dsp:spPr>
        <a:xfrm>
          <a:off x="1081581" y="2382499"/>
          <a:ext cx="882456" cy="88245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48A8FB-8204-4FCF-A111-640CE990FD60}">
      <dsp:nvSpPr>
        <dsp:cNvPr id="0" name=""/>
        <dsp:cNvSpPr/>
      </dsp:nvSpPr>
      <dsp:spPr>
        <a:xfrm>
          <a:off x="1815473" y="3528889"/>
          <a:ext cx="8451687" cy="70596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360" tIns="88900" rIns="88900" bIns="88900" numCol="1" spcCol="1270" anchor="ctr" anchorCtr="0">
          <a:noAutofit/>
        </a:bodyPr>
        <a:lstStyle/>
        <a:p>
          <a:pPr lvl="0" algn="l" defTabSz="1555750">
            <a:lnSpc>
              <a:spcPct val="90000"/>
            </a:lnSpc>
            <a:spcBef>
              <a:spcPct val="0"/>
            </a:spcBef>
            <a:spcAft>
              <a:spcPct val="35000"/>
            </a:spcAft>
          </a:pPr>
          <a:r>
            <a:rPr lang="en-US" sz="3500" b="1" kern="1200" dirty="0" err="1" smtClean="0">
              <a:solidFill>
                <a:schemeClr val="tx1"/>
              </a:solidFill>
              <a:latin typeface="NikoshBAN" panose="02000000000000000000" pitchFamily="2" charset="0"/>
              <a:cs typeface="NikoshBAN" panose="02000000000000000000" pitchFamily="2" charset="0"/>
            </a:rPr>
            <a:t>বেদের</a:t>
          </a:r>
          <a:r>
            <a:rPr lang="en-US" sz="3500" b="1" kern="1200" dirty="0" smtClean="0">
              <a:solidFill>
                <a:schemeClr val="tx1"/>
              </a:solidFill>
              <a:latin typeface="NikoshBAN" panose="02000000000000000000" pitchFamily="2" charset="0"/>
              <a:cs typeface="NikoshBAN" panose="02000000000000000000" pitchFamily="2" charset="0"/>
            </a:rPr>
            <a:t> </a:t>
          </a:r>
          <a:r>
            <a:rPr lang="en-US" sz="3500" b="1" kern="1200" dirty="0" err="1" smtClean="0">
              <a:solidFill>
                <a:schemeClr val="tx1"/>
              </a:solidFill>
              <a:latin typeface="NikoshBAN" panose="02000000000000000000" pitchFamily="2" charset="0"/>
              <a:cs typeface="NikoshBAN" panose="02000000000000000000" pitchFamily="2" charset="0"/>
            </a:rPr>
            <a:t>মেয়ে</a:t>
          </a:r>
          <a:r>
            <a:rPr lang="en-US" sz="3500" b="1" kern="1200" dirty="0" smtClean="0">
              <a:solidFill>
                <a:schemeClr val="tx1"/>
              </a:solidFill>
              <a:latin typeface="NikoshBAN" panose="02000000000000000000" pitchFamily="2" charset="0"/>
              <a:cs typeface="NikoshBAN" panose="02000000000000000000" pitchFamily="2" charset="0"/>
            </a:rPr>
            <a:t>।</a:t>
          </a:r>
          <a:endParaRPr lang="en-US" sz="3500" kern="1200" dirty="0">
            <a:solidFill>
              <a:schemeClr val="tx1"/>
            </a:solidFill>
          </a:endParaRPr>
        </a:p>
      </dsp:txBody>
      <dsp:txXfrm>
        <a:off x="1815473" y="3528889"/>
        <a:ext cx="8451687" cy="705965"/>
      </dsp:txXfrm>
    </dsp:sp>
    <dsp:sp modelId="{245B4FFE-7244-47F8-88E3-FCB4E8544D83}">
      <dsp:nvSpPr>
        <dsp:cNvPr id="0" name=""/>
        <dsp:cNvSpPr/>
      </dsp:nvSpPr>
      <dsp:spPr>
        <a:xfrm>
          <a:off x="1081581" y="3440643"/>
          <a:ext cx="882456" cy="88245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1E8359-015C-4430-B31C-ED43ABC5994E}">
      <dsp:nvSpPr>
        <dsp:cNvPr id="0" name=""/>
        <dsp:cNvSpPr/>
      </dsp:nvSpPr>
      <dsp:spPr>
        <a:xfrm>
          <a:off x="1626114" y="4587703"/>
          <a:ext cx="8564864" cy="70596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360" tIns="88900" rIns="88900" bIns="88900" numCol="1" spcCol="1270" anchor="ctr" anchorCtr="0">
          <a:noAutofit/>
        </a:bodyPr>
        <a:lstStyle/>
        <a:p>
          <a:pPr lvl="0" algn="l" defTabSz="1555750">
            <a:lnSpc>
              <a:spcPct val="90000"/>
            </a:lnSpc>
            <a:spcBef>
              <a:spcPct val="0"/>
            </a:spcBef>
            <a:spcAft>
              <a:spcPct val="35000"/>
            </a:spcAft>
          </a:pPr>
          <a:r>
            <a:rPr lang="en-US" sz="3500" b="1" kern="1200" dirty="0" err="1" smtClean="0">
              <a:solidFill>
                <a:schemeClr val="tx1"/>
              </a:solidFill>
              <a:latin typeface="NikoshBAN" panose="02000000000000000000" pitchFamily="2" charset="0"/>
              <a:cs typeface="NikoshBAN" panose="02000000000000000000" pitchFamily="2" charset="0"/>
            </a:rPr>
            <a:t>হাসু</a:t>
          </a:r>
          <a:r>
            <a:rPr lang="en-US" sz="3500" b="1" kern="1200" dirty="0" smtClean="0">
              <a:solidFill>
                <a:schemeClr val="tx1"/>
              </a:solidFill>
              <a:latin typeface="NikoshBAN" panose="02000000000000000000" pitchFamily="2" charset="0"/>
              <a:cs typeface="NikoshBAN" panose="02000000000000000000" pitchFamily="2" charset="0"/>
            </a:rPr>
            <a:t>,  </a:t>
          </a:r>
          <a:r>
            <a:rPr lang="en-US" sz="3500" b="1" kern="1200" dirty="0" err="1" smtClean="0">
              <a:solidFill>
                <a:schemeClr val="tx1"/>
              </a:solidFill>
              <a:latin typeface="NikoshBAN" panose="02000000000000000000" pitchFamily="2" charset="0"/>
              <a:cs typeface="NikoshBAN" panose="02000000000000000000" pitchFamily="2" charset="0"/>
            </a:rPr>
            <a:t>এক</a:t>
          </a:r>
          <a:r>
            <a:rPr lang="en-US" sz="3500" b="1" kern="1200" dirty="0" smtClean="0">
              <a:solidFill>
                <a:schemeClr val="tx1"/>
              </a:solidFill>
              <a:latin typeface="NikoshBAN" panose="02000000000000000000" pitchFamily="2" charset="0"/>
              <a:cs typeface="NikoshBAN" panose="02000000000000000000" pitchFamily="2" charset="0"/>
            </a:rPr>
            <a:t> </a:t>
          </a:r>
          <a:r>
            <a:rPr lang="en-US" sz="3500" b="1" kern="1200" dirty="0" err="1" smtClean="0">
              <a:solidFill>
                <a:schemeClr val="tx1"/>
              </a:solidFill>
              <a:latin typeface="NikoshBAN" panose="02000000000000000000" pitchFamily="2" charset="0"/>
              <a:cs typeface="NikoshBAN" panose="02000000000000000000" pitchFamily="2" charset="0"/>
            </a:rPr>
            <a:t>পয়সার</a:t>
          </a:r>
          <a:r>
            <a:rPr lang="en-US" sz="3500" b="1" kern="1200" dirty="0" smtClean="0">
              <a:solidFill>
                <a:schemeClr val="tx1"/>
              </a:solidFill>
              <a:latin typeface="NikoshBAN" panose="02000000000000000000" pitchFamily="2" charset="0"/>
              <a:cs typeface="NikoshBAN" panose="02000000000000000000" pitchFamily="2" charset="0"/>
            </a:rPr>
            <a:t> </a:t>
          </a:r>
          <a:r>
            <a:rPr lang="en-US" sz="3500" b="1" kern="1200" dirty="0" err="1" smtClean="0">
              <a:solidFill>
                <a:schemeClr val="tx1"/>
              </a:solidFill>
              <a:latin typeface="NikoshBAN" panose="02000000000000000000" pitchFamily="2" charset="0"/>
              <a:cs typeface="NikoshBAN" panose="02000000000000000000" pitchFamily="2" charset="0"/>
            </a:rPr>
            <a:t>বাঁশী</a:t>
          </a:r>
          <a:r>
            <a:rPr lang="en-US" sz="3500" b="1" kern="1200" dirty="0" smtClean="0">
              <a:solidFill>
                <a:schemeClr val="tx1"/>
              </a:solidFill>
              <a:latin typeface="NikoshBAN" panose="02000000000000000000" pitchFamily="2" charset="0"/>
              <a:cs typeface="NikoshBAN" panose="02000000000000000000" pitchFamily="2" charset="0"/>
            </a:rPr>
            <a:t>,  </a:t>
          </a:r>
          <a:r>
            <a:rPr lang="en-US" sz="3500" b="1" kern="1200" dirty="0" err="1" smtClean="0">
              <a:solidFill>
                <a:schemeClr val="tx1"/>
              </a:solidFill>
              <a:latin typeface="NikoshBAN" panose="02000000000000000000" pitchFamily="2" charset="0"/>
              <a:cs typeface="NikoshBAN" panose="02000000000000000000" pitchFamily="2" charset="0"/>
            </a:rPr>
            <a:t>ডালিমকুমার</a:t>
          </a:r>
          <a:r>
            <a:rPr lang="en-US" sz="3500" b="1" kern="1200" dirty="0" smtClean="0">
              <a:solidFill>
                <a:schemeClr val="tx1"/>
              </a:solidFill>
              <a:latin typeface="NikoshBAN" panose="02000000000000000000" pitchFamily="2" charset="0"/>
              <a:cs typeface="NikoshBAN" panose="02000000000000000000" pitchFamily="2" charset="0"/>
            </a:rPr>
            <a:t>।</a:t>
          </a:r>
          <a:endParaRPr lang="en-US" sz="3500" kern="1200" dirty="0">
            <a:solidFill>
              <a:schemeClr val="tx1"/>
            </a:solidFill>
          </a:endParaRPr>
        </a:p>
      </dsp:txBody>
      <dsp:txXfrm>
        <a:off x="1626114" y="4587703"/>
        <a:ext cx="8564864" cy="705965"/>
      </dsp:txXfrm>
    </dsp:sp>
    <dsp:sp modelId="{19C0ED62-6B7A-4F7F-8B19-825740E7F58F}">
      <dsp:nvSpPr>
        <dsp:cNvPr id="0" name=""/>
        <dsp:cNvSpPr/>
      </dsp:nvSpPr>
      <dsp:spPr>
        <a:xfrm>
          <a:off x="816039" y="4499457"/>
          <a:ext cx="882456" cy="88245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59C077-D2C4-4E82-A337-BD6C6D1F9226}">
      <dsp:nvSpPr>
        <dsp:cNvPr id="0" name=""/>
        <dsp:cNvSpPr/>
      </dsp:nvSpPr>
      <dsp:spPr>
        <a:xfrm>
          <a:off x="1045406" y="5646517"/>
          <a:ext cx="9145575" cy="70596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360" tIns="88900" rIns="88900" bIns="88900" numCol="1" spcCol="1270" anchor="ctr" anchorCtr="0">
          <a:noAutofit/>
        </a:bodyPr>
        <a:lstStyle/>
        <a:p>
          <a:pPr lvl="0" algn="l" defTabSz="1555750">
            <a:lnSpc>
              <a:spcPct val="90000"/>
            </a:lnSpc>
            <a:spcBef>
              <a:spcPct val="0"/>
            </a:spcBef>
            <a:spcAft>
              <a:spcPct val="35000"/>
            </a:spcAft>
          </a:pPr>
          <a:r>
            <a:rPr lang="en-US" sz="3500" b="1" kern="1200" dirty="0" smtClean="0">
              <a:solidFill>
                <a:schemeClr val="tx1"/>
              </a:solidFill>
              <a:latin typeface="NikoshBAN" panose="02000000000000000000" pitchFamily="2" charset="0"/>
              <a:cs typeface="NikoshBAN" panose="02000000000000000000" pitchFamily="2" charset="0"/>
            </a:rPr>
            <a:t>১৯৭৬ </a:t>
          </a:r>
          <a:r>
            <a:rPr lang="en-US" sz="3500" b="1" kern="1200" dirty="0" err="1" smtClean="0">
              <a:solidFill>
                <a:schemeClr val="tx1"/>
              </a:solidFill>
              <a:latin typeface="NikoshBAN" panose="02000000000000000000" pitchFamily="2" charset="0"/>
              <a:cs typeface="NikoshBAN" panose="02000000000000000000" pitchFamily="2" charset="0"/>
            </a:rPr>
            <a:t>খ্রিষ্টাব্দে</a:t>
          </a:r>
          <a:r>
            <a:rPr lang="en-US" sz="3500" b="1" kern="1200" dirty="0" smtClean="0">
              <a:solidFill>
                <a:schemeClr val="tx1"/>
              </a:solidFill>
              <a:latin typeface="NikoshBAN" panose="02000000000000000000" pitchFamily="2" charset="0"/>
              <a:cs typeface="NikoshBAN" panose="02000000000000000000" pitchFamily="2" charset="0"/>
            </a:rPr>
            <a:t> </a:t>
          </a:r>
          <a:r>
            <a:rPr lang="en-US" sz="3500" b="1" kern="1200" dirty="0" err="1" smtClean="0">
              <a:solidFill>
                <a:schemeClr val="tx1"/>
              </a:solidFill>
              <a:latin typeface="NikoshBAN" panose="02000000000000000000" pitchFamily="2" charset="0"/>
              <a:cs typeface="NikoshBAN" panose="02000000000000000000" pitchFamily="2" charset="0"/>
            </a:rPr>
            <a:t>ঢাকায়</a:t>
          </a:r>
          <a:r>
            <a:rPr lang="en-US" sz="3500" b="1" kern="1200" dirty="0" smtClean="0">
              <a:solidFill>
                <a:schemeClr val="tx1"/>
              </a:solidFill>
              <a:latin typeface="NikoshBAN" panose="02000000000000000000" pitchFamily="2" charset="0"/>
              <a:cs typeface="NikoshBAN" panose="02000000000000000000" pitchFamily="2" charset="0"/>
            </a:rPr>
            <a:t> </a:t>
          </a:r>
          <a:r>
            <a:rPr lang="en-US" sz="3500" b="1" kern="1200" dirty="0" err="1" smtClean="0">
              <a:solidFill>
                <a:schemeClr val="tx1"/>
              </a:solidFill>
              <a:latin typeface="NikoshBAN" panose="02000000000000000000" pitchFamily="2" charset="0"/>
              <a:cs typeface="NikoshBAN" panose="02000000000000000000" pitchFamily="2" charset="0"/>
            </a:rPr>
            <a:t>মৃত্যুবরণ</a:t>
          </a:r>
          <a:r>
            <a:rPr lang="en-US" sz="3500" b="1" kern="1200" dirty="0" smtClean="0">
              <a:solidFill>
                <a:schemeClr val="tx1"/>
              </a:solidFill>
              <a:latin typeface="NikoshBAN" panose="02000000000000000000" pitchFamily="2" charset="0"/>
              <a:cs typeface="NikoshBAN" panose="02000000000000000000" pitchFamily="2" charset="0"/>
            </a:rPr>
            <a:t> </a:t>
          </a:r>
          <a:r>
            <a:rPr lang="en-US" sz="3500" b="1" kern="1200" dirty="0" err="1" smtClean="0">
              <a:solidFill>
                <a:schemeClr val="tx1"/>
              </a:solidFill>
              <a:latin typeface="NikoshBAN" panose="02000000000000000000" pitchFamily="2" charset="0"/>
              <a:cs typeface="NikoshBAN" panose="02000000000000000000" pitchFamily="2" charset="0"/>
            </a:rPr>
            <a:t>করেন</a:t>
          </a:r>
          <a:r>
            <a:rPr lang="en-US" sz="3500" b="1" kern="1200" dirty="0" smtClean="0">
              <a:solidFill>
                <a:schemeClr val="tx1"/>
              </a:solidFill>
              <a:latin typeface="NikoshBAN" panose="02000000000000000000" pitchFamily="2" charset="0"/>
              <a:cs typeface="NikoshBAN" panose="02000000000000000000" pitchFamily="2" charset="0"/>
            </a:rPr>
            <a:t>।</a:t>
          </a:r>
          <a:endParaRPr lang="en-US" sz="3500" kern="1200" dirty="0">
            <a:solidFill>
              <a:schemeClr val="tx1"/>
            </a:solidFill>
          </a:endParaRPr>
        </a:p>
      </dsp:txBody>
      <dsp:txXfrm>
        <a:off x="1045406" y="5646517"/>
        <a:ext cx="9145575" cy="705965"/>
      </dsp:txXfrm>
    </dsp:sp>
    <dsp:sp modelId="{01E1438B-2197-42A1-B138-E77F7CAA8648}">
      <dsp:nvSpPr>
        <dsp:cNvPr id="0" name=""/>
        <dsp:cNvSpPr/>
      </dsp:nvSpPr>
      <dsp:spPr>
        <a:xfrm>
          <a:off x="235334" y="5558271"/>
          <a:ext cx="882456" cy="88245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2990" y="2698539"/>
            <a:ext cx="12047220" cy="1862032"/>
          </a:xfrm>
        </p:spPr>
        <p:txBody>
          <a:bodyPr/>
          <a:lstStyle/>
          <a:p>
            <a:r>
              <a:rPr lang="en-US" smtClean="0"/>
              <a:t>Click to edit Master title style</a:t>
            </a:r>
            <a:endParaRPr lang="en-US"/>
          </a:p>
        </p:txBody>
      </p:sp>
      <p:sp>
        <p:nvSpPr>
          <p:cNvPr id="3" name="Subtitle 2"/>
          <p:cNvSpPr>
            <a:spLocks noGrp="1"/>
          </p:cNvSpPr>
          <p:nvPr>
            <p:ph type="subTitle" idx="1"/>
          </p:nvPr>
        </p:nvSpPr>
        <p:spPr>
          <a:xfrm>
            <a:off x="2125980" y="4922520"/>
            <a:ext cx="9921240" cy="221996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9F86C3-ACD6-4736-8AE5-46B3F124D604}"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A8417-F86F-47B7-B797-4877E507DD66}" type="slidenum">
              <a:rPr lang="en-US" smtClean="0"/>
              <a:t>‹#›</a:t>
            </a:fld>
            <a:endParaRPr lang="en-US"/>
          </a:p>
        </p:txBody>
      </p:sp>
    </p:spTree>
    <p:extLst>
      <p:ext uri="{BB962C8B-B14F-4D97-AF65-F5344CB8AC3E}">
        <p14:creationId xmlns:p14="http://schemas.microsoft.com/office/powerpoint/2010/main" val="1670678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9F86C3-ACD6-4736-8AE5-46B3F124D604}"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A8417-F86F-47B7-B797-4877E507DD66}" type="slidenum">
              <a:rPr lang="en-US" smtClean="0"/>
              <a:t>‹#›</a:t>
            </a:fld>
            <a:endParaRPr lang="en-US"/>
          </a:p>
        </p:txBody>
      </p:sp>
    </p:spTree>
    <p:extLst>
      <p:ext uri="{BB962C8B-B14F-4D97-AF65-F5344CB8AC3E}">
        <p14:creationId xmlns:p14="http://schemas.microsoft.com/office/powerpoint/2010/main" val="3874366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75570" y="347875"/>
            <a:ext cx="3188970" cy="741193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08660" y="347875"/>
            <a:ext cx="9330690" cy="74119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9F86C3-ACD6-4736-8AE5-46B3F124D604}"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A8417-F86F-47B7-B797-4877E507DD66}" type="slidenum">
              <a:rPr lang="en-US" smtClean="0"/>
              <a:t>‹#›</a:t>
            </a:fld>
            <a:endParaRPr lang="en-US"/>
          </a:p>
        </p:txBody>
      </p:sp>
    </p:spTree>
    <p:extLst>
      <p:ext uri="{BB962C8B-B14F-4D97-AF65-F5344CB8AC3E}">
        <p14:creationId xmlns:p14="http://schemas.microsoft.com/office/powerpoint/2010/main" val="291605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9F86C3-ACD6-4736-8AE5-46B3F124D604}"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A8417-F86F-47B7-B797-4877E507DD66}" type="slidenum">
              <a:rPr lang="en-US" smtClean="0"/>
              <a:t>‹#›</a:t>
            </a:fld>
            <a:endParaRPr lang="en-US"/>
          </a:p>
        </p:txBody>
      </p:sp>
    </p:spTree>
    <p:extLst>
      <p:ext uri="{BB962C8B-B14F-4D97-AF65-F5344CB8AC3E}">
        <p14:creationId xmlns:p14="http://schemas.microsoft.com/office/powerpoint/2010/main" val="179074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9585" y="5582074"/>
            <a:ext cx="12047220" cy="1725295"/>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19585" y="3681837"/>
            <a:ext cx="12047220" cy="1900237"/>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9F86C3-ACD6-4736-8AE5-46B3F124D604}"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A8417-F86F-47B7-B797-4877E507DD66}" type="slidenum">
              <a:rPr lang="en-US" smtClean="0"/>
              <a:t>‹#›</a:t>
            </a:fld>
            <a:endParaRPr lang="en-US"/>
          </a:p>
        </p:txBody>
      </p:sp>
    </p:spTree>
    <p:extLst>
      <p:ext uri="{BB962C8B-B14F-4D97-AF65-F5344CB8AC3E}">
        <p14:creationId xmlns:p14="http://schemas.microsoft.com/office/powerpoint/2010/main" val="3690344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08660" y="2026921"/>
            <a:ext cx="6259830" cy="573288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204710" y="2026921"/>
            <a:ext cx="6259830" cy="573288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9F86C3-ACD6-4736-8AE5-46B3F124D604}"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7A8417-F86F-47B7-B797-4877E507DD66}" type="slidenum">
              <a:rPr lang="en-US" smtClean="0"/>
              <a:t>‹#›</a:t>
            </a:fld>
            <a:endParaRPr lang="en-US"/>
          </a:p>
        </p:txBody>
      </p:sp>
    </p:spTree>
    <p:extLst>
      <p:ext uri="{BB962C8B-B14F-4D97-AF65-F5344CB8AC3E}">
        <p14:creationId xmlns:p14="http://schemas.microsoft.com/office/powerpoint/2010/main" val="4096982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08660" y="1944477"/>
            <a:ext cx="6262291" cy="810365"/>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08660" y="2754842"/>
            <a:ext cx="6262291" cy="5004965"/>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199790" y="1944477"/>
            <a:ext cx="6264751" cy="810365"/>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199790" y="2754842"/>
            <a:ext cx="6264751" cy="5004965"/>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9F86C3-ACD6-4736-8AE5-46B3F124D604}" type="datetimeFigureOut">
              <a:rPr lang="en-US" smtClean="0"/>
              <a:t>8/22/2021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7A8417-F86F-47B7-B797-4877E507DD66}" type="slidenum">
              <a:rPr lang="en-US" smtClean="0"/>
              <a:t>‹#›</a:t>
            </a:fld>
            <a:endParaRPr lang="en-US"/>
          </a:p>
        </p:txBody>
      </p:sp>
    </p:spTree>
    <p:extLst>
      <p:ext uri="{BB962C8B-B14F-4D97-AF65-F5344CB8AC3E}">
        <p14:creationId xmlns:p14="http://schemas.microsoft.com/office/powerpoint/2010/main" val="3737009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9F86C3-ACD6-4736-8AE5-46B3F124D604}" type="datetimeFigureOut">
              <a:rPr lang="en-US" smtClean="0"/>
              <a:t>8/22/2021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7A8417-F86F-47B7-B797-4877E507DD66}" type="slidenum">
              <a:rPr lang="en-US" smtClean="0"/>
              <a:t>‹#›</a:t>
            </a:fld>
            <a:endParaRPr lang="en-US"/>
          </a:p>
        </p:txBody>
      </p:sp>
    </p:spTree>
    <p:extLst>
      <p:ext uri="{BB962C8B-B14F-4D97-AF65-F5344CB8AC3E}">
        <p14:creationId xmlns:p14="http://schemas.microsoft.com/office/powerpoint/2010/main" val="2188190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ame 4"/>
          <p:cNvSpPr/>
          <p:nvPr userDrawn="1"/>
        </p:nvSpPr>
        <p:spPr>
          <a:xfrm>
            <a:off x="228600" y="152400"/>
            <a:ext cx="13792200" cy="8305800"/>
          </a:xfrm>
          <a:prstGeom prst="frame">
            <a:avLst>
              <a:gd name="adj1" fmla="val 3965"/>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74169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661" y="345863"/>
            <a:ext cx="4662885" cy="147193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541327" y="345864"/>
            <a:ext cx="7923213" cy="7413943"/>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08661" y="1817794"/>
            <a:ext cx="4662885" cy="5942013"/>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9F86C3-ACD6-4736-8AE5-46B3F124D604}"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7A8417-F86F-47B7-B797-4877E507DD66}" type="slidenum">
              <a:rPr lang="en-US" smtClean="0"/>
              <a:t>‹#›</a:t>
            </a:fld>
            <a:endParaRPr lang="en-US"/>
          </a:p>
        </p:txBody>
      </p:sp>
    </p:spTree>
    <p:extLst>
      <p:ext uri="{BB962C8B-B14F-4D97-AF65-F5344CB8AC3E}">
        <p14:creationId xmlns:p14="http://schemas.microsoft.com/office/powerpoint/2010/main" val="2064320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8046" y="6080760"/>
            <a:ext cx="8503920" cy="717868"/>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778046" y="776182"/>
            <a:ext cx="8503920" cy="521208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778046" y="6798628"/>
            <a:ext cx="8503920" cy="1019492"/>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9F86C3-ACD6-4736-8AE5-46B3F124D604}"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7A8417-F86F-47B7-B797-4877E507DD66}" type="slidenum">
              <a:rPr lang="en-US" smtClean="0"/>
              <a:t>‹#›</a:t>
            </a:fld>
            <a:endParaRPr lang="en-US"/>
          </a:p>
        </p:txBody>
      </p:sp>
    </p:spTree>
    <p:extLst>
      <p:ext uri="{BB962C8B-B14F-4D97-AF65-F5344CB8AC3E}">
        <p14:creationId xmlns:p14="http://schemas.microsoft.com/office/powerpoint/2010/main" val="841659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8660" y="347875"/>
            <a:ext cx="12755880" cy="14478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08660" y="2026921"/>
            <a:ext cx="12755880" cy="573288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08660" y="8051377"/>
            <a:ext cx="3307080" cy="462492"/>
          </a:xfrm>
          <a:prstGeom prst="rect">
            <a:avLst/>
          </a:prstGeom>
        </p:spPr>
        <p:txBody>
          <a:bodyPr vert="horz" lIns="130622" tIns="65311" rIns="130622" bIns="65311" rtlCol="0" anchor="ctr"/>
          <a:lstStyle>
            <a:lvl1pPr algn="l">
              <a:defRPr sz="1700">
                <a:solidFill>
                  <a:schemeClr val="tx1">
                    <a:tint val="75000"/>
                  </a:schemeClr>
                </a:solidFill>
              </a:defRPr>
            </a:lvl1pPr>
          </a:lstStyle>
          <a:p>
            <a:fld id="{8A9F86C3-ACD6-4736-8AE5-46B3F124D604}" type="datetimeFigureOut">
              <a:rPr lang="en-US" smtClean="0"/>
              <a:t>8/22/2021</a:t>
            </a:fld>
            <a:endParaRPr lang="en-US"/>
          </a:p>
        </p:txBody>
      </p:sp>
      <p:sp>
        <p:nvSpPr>
          <p:cNvPr id="5" name="Footer Placeholder 4"/>
          <p:cNvSpPr>
            <a:spLocks noGrp="1"/>
          </p:cNvSpPr>
          <p:nvPr>
            <p:ph type="ftr" sz="quarter" idx="3"/>
          </p:nvPr>
        </p:nvSpPr>
        <p:spPr>
          <a:xfrm>
            <a:off x="4842510" y="8051377"/>
            <a:ext cx="4488180" cy="462492"/>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157460" y="8051377"/>
            <a:ext cx="3307080" cy="462492"/>
          </a:xfrm>
          <a:prstGeom prst="rect">
            <a:avLst/>
          </a:prstGeom>
        </p:spPr>
        <p:txBody>
          <a:bodyPr vert="horz" lIns="130622" tIns="65311" rIns="130622" bIns="65311" rtlCol="0" anchor="ctr"/>
          <a:lstStyle>
            <a:lvl1pPr algn="r">
              <a:defRPr sz="1700">
                <a:solidFill>
                  <a:schemeClr val="tx1">
                    <a:tint val="75000"/>
                  </a:schemeClr>
                </a:solidFill>
              </a:defRPr>
            </a:lvl1pPr>
          </a:lstStyle>
          <a:p>
            <a:fld id="{6A7A8417-F86F-47B7-B797-4877E507DD66}" type="slidenum">
              <a:rPr lang="en-US" smtClean="0"/>
              <a:t>‹#›</a:t>
            </a:fld>
            <a:endParaRPr lang="en-US"/>
          </a:p>
        </p:txBody>
      </p:sp>
    </p:spTree>
    <p:extLst>
      <p:ext uri="{BB962C8B-B14F-4D97-AF65-F5344CB8AC3E}">
        <p14:creationId xmlns:p14="http://schemas.microsoft.com/office/powerpoint/2010/main" val="352547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hyperlink" Target="mailto:saifulcjm@gmail.com"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iful\Downloads\EO0HwGkWsAEjXGW.jpg"/>
          <p:cNvPicPr>
            <a:picLocks noChangeAspect="1" noChangeArrowheads="1"/>
          </p:cNvPicPr>
          <p:nvPr/>
        </p:nvPicPr>
        <p:blipFill rotWithShape="1">
          <a:blip r:embed="rId2">
            <a:extLst>
              <a:ext uri="{28A0092B-C50C-407E-A947-70E740481C1C}">
                <a14:useLocalDpi xmlns:a14="http://schemas.microsoft.com/office/drawing/2010/main" val="0"/>
              </a:ext>
            </a:extLst>
          </a:blip>
          <a:srcRect b="3247"/>
          <a:stretch/>
        </p:blipFill>
        <p:spPr bwMode="auto">
          <a:xfrm>
            <a:off x="3581399" y="838200"/>
            <a:ext cx="7898207" cy="5094514"/>
          </a:xfrm>
          <a:prstGeom prst="rect">
            <a:avLst/>
          </a:prstGeom>
          <a:solidFill>
            <a:srgbClr val="00B050"/>
          </a:solidFill>
        </p:spPr>
      </p:pic>
      <p:sp>
        <p:nvSpPr>
          <p:cNvPr id="4" name="Horizontal Scroll 3"/>
          <p:cNvSpPr/>
          <p:nvPr/>
        </p:nvSpPr>
        <p:spPr>
          <a:xfrm>
            <a:off x="3505200" y="5791200"/>
            <a:ext cx="8077200" cy="1905000"/>
          </a:xfrm>
          <a:prstGeom prst="horizontalScroll">
            <a:avLst/>
          </a:prstGeom>
          <a:ln w="5715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bn-BD" sz="11500" dirty="0" smtClean="0">
                <a:solidFill>
                  <a:srgbClr val="7030A0"/>
                </a:solidFill>
                <a:latin typeface="NikoshBAN" pitchFamily="2" charset="0"/>
                <a:cs typeface="NikoshBAN" pitchFamily="2" charset="0"/>
              </a:rPr>
              <a:t>স্বাগতম</a:t>
            </a:r>
            <a:endParaRPr lang="en-US" sz="11500"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35550571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1547" y="5719297"/>
            <a:ext cx="3143171" cy="1363004"/>
          </a:xfrm>
          <a:prstGeom prst="rect">
            <a:avLst/>
          </a:prstGeom>
          <a:blipFill>
            <a:blip r:embed="rId2"/>
            <a:tile tx="0" ty="0" sx="100000" sy="100000" flip="none" algn="tl"/>
          </a:blipFill>
          <a:ln w="38100">
            <a:solidFill>
              <a:srgbClr val="00B0F0"/>
            </a:solidFill>
          </a:ln>
          <a:effectLst>
            <a:glow rad="101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30622" tIns="65311" rIns="130622" bIns="65311" rtlCol="0">
            <a:spAutoFit/>
          </a:bodyPr>
          <a:lstStyle/>
          <a:p>
            <a:pPr algn="ctr"/>
            <a:r>
              <a:rPr lang="bn-BD" sz="4000" b="1" dirty="0" smtClean="0">
                <a:latin typeface="NikoshBAN" pitchFamily="2" charset="0"/>
                <a:cs typeface="NikoshBAN" pitchFamily="2" charset="0"/>
              </a:rPr>
              <a:t>শালি ধান</a:t>
            </a:r>
            <a:endParaRPr lang="en-US" sz="4000" b="1" dirty="0" smtClean="0">
              <a:latin typeface="NikoshBAN" pitchFamily="2" charset="0"/>
              <a:cs typeface="NikoshBAN" pitchFamily="2" charset="0"/>
            </a:endParaRPr>
          </a:p>
          <a:p>
            <a:pPr algn="ctr"/>
            <a:endParaRPr lang="en-US" sz="4000" b="1" dirty="0">
              <a:latin typeface="NikoshBAN" pitchFamily="2" charset="0"/>
              <a:cs typeface="NikoshBAN" pitchFamily="2" charset="0"/>
            </a:endParaRPr>
          </a:p>
        </p:txBody>
      </p:sp>
      <p:sp>
        <p:nvSpPr>
          <p:cNvPr id="6" name="TextBox 5"/>
          <p:cNvSpPr txBox="1"/>
          <p:nvPr/>
        </p:nvSpPr>
        <p:spPr>
          <a:xfrm>
            <a:off x="883602" y="2209800"/>
            <a:ext cx="3211116" cy="1363004"/>
          </a:xfrm>
          <a:prstGeom prst="rect">
            <a:avLst/>
          </a:prstGeom>
          <a:blipFill>
            <a:blip r:embed="rId2"/>
            <a:tile tx="0" ty="0" sx="100000" sy="100000" flip="none" algn="tl"/>
          </a:blipFill>
          <a:ln w="38100">
            <a:solidFill>
              <a:srgbClr val="00B0F0"/>
            </a:solidFill>
          </a:ln>
          <a:effectLst>
            <a:glow rad="101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30622" tIns="65311" rIns="130622" bIns="65311" rtlCol="0">
            <a:spAutoFit/>
          </a:bodyPr>
          <a:lstStyle/>
          <a:p>
            <a:pPr algn="ctr"/>
            <a:r>
              <a:rPr lang="bn-BD" sz="4000" b="1" dirty="0" smtClean="0">
                <a:latin typeface="NikoshBAN" pitchFamily="2" charset="0"/>
                <a:cs typeface="NikoshBAN" pitchFamily="2" charset="0"/>
              </a:rPr>
              <a:t>ভোমর</a:t>
            </a:r>
            <a:endParaRPr lang="en-US" sz="4000" b="1" dirty="0" smtClean="0">
              <a:latin typeface="NikoshBAN" pitchFamily="2" charset="0"/>
              <a:cs typeface="NikoshBAN" pitchFamily="2" charset="0"/>
            </a:endParaRPr>
          </a:p>
          <a:p>
            <a:pPr algn="ctr"/>
            <a:endParaRPr lang="en-US" sz="4000" b="1" dirty="0">
              <a:latin typeface="NikoshBAN" pitchFamily="2" charset="0"/>
              <a:cs typeface="NikoshBAN" pitchFamily="2" charset="0"/>
            </a:endParaRPr>
          </a:p>
        </p:txBody>
      </p:sp>
      <p:sp>
        <p:nvSpPr>
          <p:cNvPr id="7" name="TextBox 6"/>
          <p:cNvSpPr txBox="1"/>
          <p:nvPr/>
        </p:nvSpPr>
        <p:spPr>
          <a:xfrm>
            <a:off x="8991600" y="2209800"/>
            <a:ext cx="4168140" cy="1363004"/>
          </a:xfrm>
          <a:prstGeom prst="rect">
            <a:avLst/>
          </a:prstGeom>
          <a:blipFill>
            <a:blip r:embed="rId2"/>
            <a:tile tx="0" ty="0" sx="100000" sy="100000" flip="none" algn="tl"/>
          </a:blipFill>
          <a:ln w="38100">
            <a:solidFill>
              <a:srgbClr val="00B0F0"/>
            </a:solidFill>
          </a:ln>
          <a:effectLst>
            <a:glow rad="101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30622" tIns="65311" rIns="130622" bIns="65311" rtlCol="0">
            <a:spAutoFit/>
          </a:bodyPr>
          <a:lstStyle/>
          <a:p>
            <a:pPr algn="ctr"/>
            <a:r>
              <a:rPr lang="bn-BD" sz="4000" b="1" dirty="0" smtClean="0">
                <a:solidFill>
                  <a:srgbClr val="7030A0"/>
                </a:solidFill>
                <a:latin typeface="NikoshBAN" pitchFamily="2" charset="0"/>
                <a:cs typeface="NikoshBAN" pitchFamily="2" charset="0"/>
              </a:rPr>
              <a:t>মৌমাছি</a:t>
            </a:r>
            <a:endParaRPr lang="en-US" sz="4000" b="1" dirty="0" smtClean="0">
              <a:solidFill>
                <a:srgbClr val="7030A0"/>
              </a:solidFill>
              <a:latin typeface="NikoshBAN" pitchFamily="2" charset="0"/>
              <a:cs typeface="NikoshBAN" pitchFamily="2" charset="0"/>
            </a:endParaRPr>
          </a:p>
          <a:p>
            <a:pPr algn="ctr"/>
            <a:endParaRPr lang="en-US" sz="4000" b="1" dirty="0">
              <a:solidFill>
                <a:srgbClr val="7030A0"/>
              </a:solidFill>
              <a:latin typeface="NikoshBAN" pitchFamily="2" charset="0"/>
              <a:cs typeface="NikoshBAN" pitchFamily="2" charset="0"/>
            </a:endParaRPr>
          </a:p>
        </p:txBody>
      </p:sp>
      <p:sp>
        <p:nvSpPr>
          <p:cNvPr id="8" name="TextBox 7"/>
          <p:cNvSpPr txBox="1"/>
          <p:nvPr/>
        </p:nvSpPr>
        <p:spPr>
          <a:xfrm>
            <a:off x="2599332" y="609505"/>
            <a:ext cx="8297268" cy="685895"/>
          </a:xfrm>
          <a:prstGeom prst="rect">
            <a:avLst/>
          </a:prstGeom>
          <a:blipFill>
            <a:blip r:embed="rId2"/>
            <a:tile tx="0" ty="0" sx="100000" sy="100000" flip="none" algn="tl"/>
          </a:blipFill>
          <a:ln w="28575">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ctr"/>
            <a:r>
              <a:rPr lang="bn-BD" sz="3600" b="1" dirty="0">
                <a:solidFill>
                  <a:srgbClr val="7030A0"/>
                </a:solidFill>
                <a:latin typeface="NikoshBAN" pitchFamily="2" charset="0"/>
                <a:cs typeface="NikoshBAN" pitchFamily="2" charset="0"/>
              </a:rPr>
              <a:t>নতুন শব্দের অর্থ জানা</a:t>
            </a:r>
            <a:endParaRPr lang="en-US" sz="3600" b="1" dirty="0">
              <a:solidFill>
                <a:srgbClr val="7030A0"/>
              </a:solidFill>
              <a:latin typeface="NikoshBAN" pitchFamily="2" charset="0"/>
              <a:cs typeface="NikoshBAN" pitchFamily="2" charset="0"/>
            </a:endParaRPr>
          </a:p>
        </p:txBody>
      </p:sp>
      <p:sp>
        <p:nvSpPr>
          <p:cNvPr id="9" name="AutoShape 4" descr="Moumachi Modhu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Moumachi Modhu - Home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Moumachi Modhu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0" descr="Moumachi Modhu - Home | Faceboo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0" name="Picture 12" descr="যেভাবে মধু তৈরি ক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209800"/>
            <a:ext cx="4103915" cy="226422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Link To Post :https://ubinig.org/index.php/home/printAerticle/131/bangla  ধানই কৃষকের প্রাণ ফরিদা আখতার Friday 14 April 17 বলা হয়, বাংলাদেশে কৃষি কী  তার পরিচয় ধান উৎপাদনের মধ্যে। কিন্তু কথাটা একাট্টা ধানের আবাদ যেমন নয়,  তেমনি স্রেফ ধান চাষও নয়। কারন ভুলে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029198"/>
            <a:ext cx="4114801" cy="27432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860971" y="5758862"/>
            <a:ext cx="4495800" cy="1323439"/>
          </a:xfrm>
          <a:prstGeom prst="rect">
            <a:avLst/>
          </a:prstGeom>
          <a:blipFill>
            <a:blip r:embed="rId2"/>
            <a:tile tx="0" ty="0" sx="100000" sy="100000" flip="none" algn="tl"/>
          </a:blipFill>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BD" sz="4000" b="1" dirty="0">
                <a:solidFill>
                  <a:srgbClr val="7030A0"/>
                </a:solidFill>
                <a:latin typeface="NikoshBAN" pitchFamily="2" charset="0"/>
                <a:cs typeface="NikoshBAN" pitchFamily="2" charset="0"/>
              </a:rPr>
              <a:t>এক প্রকার আমন ধান, যা হেমন্তকালে উৎপন্ন হয় </a:t>
            </a:r>
            <a:endParaRPr lang="en-US" sz="4000" b="1"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3927886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6616" y="2041632"/>
            <a:ext cx="3211116" cy="1363004"/>
          </a:xfrm>
          <a:prstGeom prst="rect">
            <a:avLst/>
          </a:prstGeom>
          <a:blipFill>
            <a:blip r:embed="rId2"/>
            <a:tile tx="0" ty="0" sx="100000" sy="100000" flip="none" algn="tl"/>
          </a:blipFill>
          <a:ln w="28575">
            <a:solidFill>
              <a:srgbClr val="00B0F0"/>
            </a:solidFill>
          </a:ln>
          <a:effectLst>
            <a:glow rad="101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30622" tIns="65311" rIns="130622" bIns="65311" rtlCol="0">
            <a:spAutoFit/>
          </a:bodyPr>
          <a:lstStyle/>
          <a:p>
            <a:pPr algn="ctr"/>
            <a:r>
              <a:rPr lang="bn-BD" sz="4000" b="1" dirty="0" smtClean="0">
                <a:latin typeface="NikoshBAN" pitchFamily="2" charset="0"/>
                <a:cs typeface="NikoshBAN" pitchFamily="2" charset="0"/>
              </a:rPr>
              <a:t>কবরী কলা</a:t>
            </a:r>
            <a:endParaRPr lang="en-US" sz="4000" b="1" dirty="0" smtClean="0">
              <a:latin typeface="NikoshBAN" pitchFamily="2" charset="0"/>
              <a:cs typeface="NikoshBAN" pitchFamily="2" charset="0"/>
            </a:endParaRPr>
          </a:p>
          <a:p>
            <a:pPr algn="ctr"/>
            <a:endParaRPr lang="en-US" sz="4000" b="1" dirty="0">
              <a:latin typeface="NikoshBAN" pitchFamily="2" charset="0"/>
              <a:cs typeface="NikoshBAN" pitchFamily="2" charset="0"/>
            </a:endParaRPr>
          </a:p>
        </p:txBody>
      </p:sp>
      <p:sp>
        <p:nvSpPr>
          <p:cNvPr id="8" name="TextBox 7"/>
          <p:cNvSpPr txBox="1"/>
          <p:nvPr/>
        </p:nvSpPr>
        <p:spPr>
          <a:xfrm>
            <a:off x="8686800" y="2209800"/>
            <a:ext cx="4419602" cy="1363004"/>
          </a:xfrm>
          <a:prstGeom prst="rect">
            <a:avLst/>
          </a:prstGeom>
          <a:blipFill>
            <a:blip r:embed="rId2"/>
            <a:tile tx="0" ty="0" sx="100000" sy="100000" flip="none" algn="tl"/>
          </a:blipFill>
          <a:ln w="28575">
            <a:solidFill>
              <a:srgbClr val="00B0F0"/>
            </a:solidFill>
          </a:ln>
          <a:effectLst>
            <a:glow rad="1016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130622" tIns="65311" rIns="130622" bIns="65311" rtlCol="0">
            <a:spAutoFit/>
          </a:bodyPr>
          <a:lstStyle/>
          <a:p>
            <a:pPr algn="ctr"/>
            <a:r>
              <a:rPr lang="bn-BD" sz="4000" b="1" dirty="0" smtClean="0">
                <a:solidFill>
                  <a:srgbClr val="7030A0"/>
                </a:solidFill>
                <a:latin typeface="NikoshBAN" pitchFamily="2" charset="0"/>
                <a:cs typeface="NikoshBAN" pitchFamily="2" charset="0"/>
              </a:rPr>
              <a:t>স্বাদের জন্য বিখ্যাত এক প্রকার কলা</a:t>
            </a:r>
            <a:endParaRPr lang="en-US" sz="4000" b="1" dirty="0">
              <a:solidFill>
                <a:srgbClr val="7030A0"/>
              </a:solidFill>
              <a:latin typeface="NikoshBAN" pitchFamily="2" charset="0"/>
              <a:cs typeface="NikoshBAN" pitchFamily="2" charset="0"/>
            </a:endParaRPr>
          </a:p>
        </p:txBody>
      </p:sp>
      <p:sp>
        <p:nvSpPr>
          <p:cNvPr id="12" name="TextBox 11"/>
          <p:cNvSpPr txBox="1"/>
          <p:nvPr/>
        </p:nvSpPr>
        <p:spPr>
          <a:xfrm>
            <a:off x="1054166" y="5468927"/>
            <a:ext cx="3203566" cy="1363004"/>
          </a:xfrm>
          <a:prstGeom prst="rect">
            <a:avLst/>
          </a:prstGeom>
          <a:blipFill>
            <a:blip r:embed="rId2"/>
            <a:tile tx="0" ty="0" sx="100000" sy="100000" flip="none" algn="tl"/>
          </a:blipFill>
          <a:ln w="38100">
            <a:solidFill>
              <a:srgbClr val="00B0F0"/>
            </a:solidFill>
          </a:ln>
          <a:effectLst>
            <a:glow rad="101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30622" tIns="65311" rIns="130622" bIns="65311" rtlCol="0">
            <a:spAutoFit/>
          </a:bodyPr>
          <a:lstStyle/>
          <a:p>
            <a:pPr algn="ctr"/>
            <a:r>
              <a:rPr lang="bn-BD" sz="4000" b="1" dirty="0" smtClean="0">
                <a:latin typeface="NikoshBAN" pitchFamily="2" charset="0"/>
                <a:cs typeface="NikoshBAN" pitchFamily="2" charset="0"/>
              </a:rPr>
              <a:t>বিন্নি ধান</a:t>
            </a:r>
            <a:endParaRPr lang="en-US" sz="4000" b="1" dirty="0" smtClean="0">
              <a:latin typeface="NikoshBAN" pitchFamily="2" charset="0"/>
              <a:cs typeface="NikoshBAN" pitchFamily="2" charset="0"/>
            </a:endParaRPr>
          </a:p>
          <a:p>
            <a:pPr algn="ctr"/>
            <a:endParaRPr lang="en-US" sz="4000" b="1" dirty="0">
              <a:latin typeface="NikoshBAN" pitchFamily="2" charset="0"/>
              <a:cs typeface="NikoshBAN" pitchFamily="2" charset="0"/>
            </a:endParaRPr>
          </a:p>
        </p:txBody>
      </p:sp>
      <p:sp>
        <p:nvSpPr>
          <p:cNvPr id="10" name="AutoShape 4" descr="কালা বিন্নি&amp;#39; কি হারিয়ে গেল | দৈনিক আজাদী"/>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descr="কালা বিন্নি&amp;#39; কি হারিয়ে গেল | দৈনিক আজাদী"/>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8" descr="কালা বিন্নি&amp;#39; কি হারিয়ে গেল | দৈনিক আজাদী"/>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Red Binni Rice (Lal Binni Cha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800600"/>
            <a:ext cx="3712328" cy="294125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May be an image of frui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1600200"/>
            <a:ext cx="3691182" cy="27683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686800" y="5611820"/>
            <a:ext cx="4419602" cy="1323439"/>
          </a:xfrm>
          <a:prstGeom prst="rect">
            <a:avLst/>
          </a:prstGeom>
          <a:blipFill>
            <a:blip r:embed="rId2"/>
            <a:tile tx="0" ty="0" sx="100000" sy="100000" flip="none" algn="tl"/>
          </a:blipFill>
          <a:ln w="28575">
            <a:solidFill>
              <a:srgbClr val="00B0F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bn-BD" sz="4000" b="1" dirty="0">
                <a:solidFill>
                  <a:srgbClr val="7030A0"/>
                </a:solidFill>
                <a:latin typeface="NikoshBAN" pitchFamily="2" charset="0"/>
                <a:cs typeface="NikoshBAN" pitchFamily="2" charset="0"/>
              </a:rPr>
              <a:t>বাংলাদেশের আদি জাতের ধানগুলোর একটি</a:t>
            </a:r>
            <a:endParaRPr lang="en-US" sz="4000" b="1" dirty="0">
              <a:solidFill>
                <a:srgbClr val="7030A0"/>
              </a:solidFill>
              <a:latin typeface="NikoshBAN" pitchFamily="2" charset="0"/>
              <a:cs typeface="NikoshBAN" pitchFamily="2" charset="0"/>
            </a:endParaRPr>
          </a:p>
        </p:txBody>
      </p:sp>
      <p:sp>
        <p:nvSpPr>
          <p:cNvPr id="13" name="TextBox 12"/>
          <p:cNvSpPr txBox="1"/>
          <p:nvPr/>
        </p:nvSpPr>
        <p:spPr>
          <a:xfrm>
            <a:off x="2751732" y="609505"/>
            <a:ext cx="8297268" cy="685895"/>
          </a:xfrm>
          <a:prstGeom prst="rect">
            <a:avLst/>
          </a:prstGeom>
          <a:blipFill>
            <a:blip r:embed="rId2"/>
            <a:tile tx="0" ty="0" sx="100000" sy="100000" flip="none" algn="tl"/>
          </a:blipFill>
          <a:ln w="28575">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ctr"/>
            <a:r>
              <a:rPr lang="bn-BD" sz="3600" b="1" dirty="0">
                <a:solidFill>
                  <a:srgbClr val="7030A0"/>
                </a:solidFill>
                <a:latin typeface="NikoshBAN" pitchFamily="2" charset="0"/>
                <a:cs typeface="NikoshBAN" pitchFamily="2" charset="0"/>
              </a:rPr>
              <a:t>নতুন শব্দের অর্থ জানা</a:t>
            </a:r>
            <a:endParaRPr lang="en-US" sz="3600" b="1"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36734222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2887" y="2895600"/>
            <a:ext cx="3143171" cy="1239893"/>
          </a:xfrm>
          <a:prstGeom prst="rect">
            <a:avLst/>
          </a:prstGeom>
          <a:blipFill>
            <a:blip r:embed="rId2"/>
            <a:tile tx="0" ty="0" sx="100000" sy="100000" flip="none" algn="tl"/>
          </a:blipFill>
          <a:ln w="28575">
            <a:solidFill>
              <a:srgbClr val="00B0F0"/>
            </a:solidFill>
          </a:ln>
          <a:effectLst>
            <a:glow rad="101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30622" tIns="65311" rIns="130622" bIns="65311" rtlCol="0" anchor="ctr">
            <a:spAutoFit/>
          </a:bodyPr>
          <a:lstStyle/>
          <a:p>
            <a:pPr algn="ctr"/>
            <a:r>
              <a:rPr lang="bn-BD" sz="3600" b="1" dirty="0" smtClean="0">
                <a:solidFill>
                  <a:schemeClr val="tx2"/>
                </a:solidFill>
                <a:latin typeface="NikoshBAN" pitchFamily="2" charset="0"/>
                <a:cs typeface="NikoshBAN" pitchFamily="2" charset="0"/>
              </a:rPr>
              <a:t>গামছা-বাঁধা দই</a:t>
            </a:r>
            <a:endParaRPr lang="en-US" sz="3600" b="1" dirty="0" smtClean="0">
              <a:solidFill>
                <a:schemeClr val="tx2"/>
              </a:solidFill>
              <a:latin typeface="NikoshBAN" pitchFamily="2" charset="0"/>
              <a:cs typeface="NikoshBAN" pitchFamily="2" charset="0"/>
            </a:endParaRPr>
          </a:p>
          <a:p>
            <a:pPr algn="ctr"/>
            <a:endParaRPr lang="en-US" sz="3600" b="1" dirty="0">
              <a:solidFill>
                <a:srgbClr val="7030A0"/>
              </a:solidFill>
              <a:latin typeface="NikoshBAN" pitchFamily="2" charset="0"/>
              <a:cs typeface="NikoshBAN" pitchFamily="2" charset="0"/>
            </a:endParaRPr>
          </a:p>
        </p:txBody>
      </p:sp>
      <p:pic>
        <p:nvPicPr>
          <p:cNvPr id="4098" name="Picture 2" descr="Kajla Dighi, Chapai Nababganj, Rajshahi Di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8380" y="4953000"/>
            <a:ext cx="3666420" cy="27498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72886" y="5733577"/>
            <a:ext cx="3143172" cy="1239893"/>
          </a:xfrm>
          <a:prstGeom prst="rect">
            <a:avLst/>
          </a:prstGeom>
          <a:blipFill>
            <a:blip r:embed="rId2"/>
            <a:tile tx="0" ty="0" sx="100000" sy="100000" flip="none" algn="tl"/>
          </a:blipFill>
          <a:ln w="28575">
            <a:solidFill>
              <a:srgbClr val="00B0F0"/>
            </a:solidFill>
          </a:ln>
          <a:effectLst>
            <a:glow rad="101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30622" tIns="65311" rIns="130622" bIns="65311" rtlCol="0">
            <a:spAutoFit/>
          </a:bodyPr>
          <a:lstStyle/>
          <a:p>
            <a:pPr algn="ctr"/>
            <a:r>
              <a:rPr lang="bn-BD" sz="3600" b="1" dirty="0">
                <a:latin typeface="NikoshBAN" pitchFamily="2" charset="0"/>
                <a:cs typeface="NikoshBAN" pitchFamily="2" charset="0"/>
              </a:rPr>
              <a:t>কাজলা </a:t>
            </a:r>
            <a:r>
              <a:rPr lang="bn-BD" sz="3600" b="1" dirty="0" smtClean="0">
                <a:latin typeface="NikoshBAN" pitchFamily="2" charset="0"/>
                <a:cs typeface="NikoshBAN" pitchFamily="2" charset="0"/>
              </a:rPr>
              <a:t>দিঘি</a:t>
            </a:r>
            <a:endParaRPr lang="en-US" sz="3600" b="1" dirty="0" smtClean="0">
              <a:latin typeface="NikoshBAN" pitchFamily="2" charset="0"/>
              <a:cs typeface="NikoshBAN" pitchFamily="2" charset="0"/>
            </a:endParaRPr>
          </a:p>
          <a:p>
            <a:pPr algn="ctr"/>
            <a:endParaRPr lang="en-US" sz="3600" b="1" dirty="0">
              <a:latin typeface="NikoshBAN" pitchFamily="2" charset="0"/>
              <a:cs typeface="NikoshBAN" pitchFamily="2" charset="0"/>
            </a:endParaRPr>
          </a:p>
        </p:txBody>
      </p:sp>
      <p:sp>
        <p:nvSpPr>
          <p:cNvPr id="9" name="TextBox 8"/>
          <p:cNvSpPr txBox="1"/>
          <p:nvPr/>
        </p:nvSpPr>
        <p:spPr>
          <a:xfrm>
            <a:off x="8382000" y="5507632"/>
            <a:ext cx="5105400" cy="1239893"/>
          </a:xfrm>
          <a:prstGeom prst="rect">
            <a:avLst/>
          </a:prstGeom>
          <a:blipFill>
            <a:blip r:embed="rId2"/>
            <a:tile tx="0" ty="0" sx="100000" sy="100000" flip="none" algn="tl"/>
          </a:blipFill>
          <a:ln w="28575">
            <a:solidFill>
              <a:srgbClr val="00B0F0"/>
            </a:solidFill>
          </a:ln>
          <a:effectLst>
            <a:glow rad="101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30622" tIns="65311" rIns="130622" bIns="65311" rtlCol="0">
            <a:spAutoFit/>
          </a:bodyPr>
          <a:lstStyle/>
          <a:p>
            <a:pPr algn="ctr"/>
            <a:r>
              <a:rPr lang="bn-BD" sz="3600" b="1" dirty="0" smtClean="0">
                <a:solidFill>
                  <a:srgbClr val="7030A0"/>
                </a:solidFill>
                <a:latin typeface="NikoshBAN" pitchFamily="2" charset="0"/>
                <a:cs typeface="NikoshBAN" pitchFamily="2" charset="0"/>
              </a:rPr>
              <a:t>কাজলের মতো কালো </a:t>
            </a:r>
            <a:endParaRPr lang="en-US" sz="3600" b="1" dirty="0" smtClean="0">
              <a:solidFill>
                <a:srgbClr val="7030A0"/>
              </a:solidFill>
              <a:latin typeface="NikoshBAN" pitchFamily="2" charset="0"/>
              <a:cs typeface="NikoshBAN" pitchFamily="2" charset="0"/>
            </a:endParaRPr>
          </a:p>
          <a:p>
            <a:pPr algn="ctr"/>
            <a:r>
              <a:rPr lang="bn-BD" sz="3600" b="1" dirty="0" smtClean="0">
                <a:solidFill>
                  <a:srgbClr val="7030A0"/>
                </a:solidFill>
                <a:latin typeface="NikoshBAN" pitchFamily="2" charset="0"/>
                <a:cs typeface="NikoshBAN" pitchFamily="2" charset="0"/>
              </a:rPr>
              <a:t>জলের দিঘি</a:t>
            </a:r>
            <a:endParaRPr lang="en-US" sz="3600" b="1" dirty="0" smtClean="0">
              <a:solidFill>
                <a:srgbClr val="7030A0"/>
              </a:solidFill>
              <a:latin typeface="NikoshBAN" pitchFamily="2" charset="0"/>
              <a:cs typeface="NikoshBAN" pitchFamily="2" charset="0"/>
            </a:endParaRPr>
          </a:p>
        </p:txBody>
      </p:sp>
      <p:pic>
        <p:nvPicPr>
          <p:cNvPr id="4102" name="Picture 6" descr="শুধু টক দই কেন, চাইলে মিষ্টি দই-ও পাততে পারবেন বাড়িতেই! - How to make  Bengal special misti doi at home, Bangla Ne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8379" y="2034748"/>
            <a:ext cx="3651261" cy="2581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05800" y="2762071"/>
            <a:ext cx="5181600" cy="1200329"/>
          </a:xfrm>
          <a:prstGeom prst="rect">
            <a:avLst/>
          </a:prstGeom>
          <a:blipFill>
            <a:blip r:embed="rId2"/>
            <a:tile tx="0" ty="0" sx="100000" sy="100000" flip="none" algn="tl"/>
          </a:blipFill>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BD" sz="3600" b="1" dirty="0">
                <a:solidFill>
                  <a:srgbClr val="7030A0"/>
                </a:solidFill>
                <a:latin typeface="NikoshBAN" pitchFamily="2" charset="0"/>
                <a:cs typeface="NikoshBAN" pitchFamily="2" charset="0"/>
              </a:rPr>
              <a:t>অধিক ঘনত্বের ফলে যে দই গামছায় রাখলেও রস গড়িয়ে পড়ে না</a:t>
            </a:r>
            <a:endParaRPr lang="en-US" sz="3600" b="1" dirty="0">
              <a:solidFill>
                <a:srgbClr val="7030A0"/>
              </a:solidFill>
              <a:latin typeface="NikoshBAN" pitchFamily="2" charset="0"/>
              <a:cs typeface="NikoshBAN" pitchFamily="2" charset="0"/>
            </a:endParaRPr>
          </a:p>
        </p:txBody>
      </p:sp>
      <p:sp>
        <p:nvSpPr>
          <p:cNvPr id="10" name="TextBox 9"/>
          <p:cNvSpPr txBox="1"/>
          <p:nvPr/>
        </p:nvSpPr>
        <p:spPr>
          <a:xfrm>
            <a:off x="2599332" y="609505"/>
            <a:ext cx="8297268" cy="685895"/>
          </a:xfrm>
          <a:prstGeom prst="rect">
            <a:avLst/>
          </a:prstGeom>
          <a:blipFill>
            <a:blip r:embed="rId2"/>
            <a:tile tx="0" ty="0" sx="100000" sy="100000" flip="none" algn="tl"/>
          </a:blipFill>
          <a:ln w="28575">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ctr"/>
            <a:r>
              <a:rPr lang="bn-BD" sz="3600" b="1" dirty="0">
                <a:solidFill>
                  <a:srgbClr val="7030A0"/>
                </a:solidFill>
                <a:latin typeface="NikoshBAN" pitchFamily="2" charset="0"/>
                <a:cs typeface="NikoshBAN" pitchFamily="2" charset="0"/>
              </a:rPr>
              <a:t>নতুন শব্দের অর্থ জানা</a:t>
            </a:r>
            <a:endParaRPr lang="en-US" sz="3600" b="1"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312505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5762577"/>
            <a:ext cx="3352801" cy="1363004"/>
          </a:xfrm>
          <a:prstGeom prst="rect">
            <a:avLst/>
          </a:prstGeom>
          <a:blipFill>
            <a:blip r:embed="rId2"/>
            <a:tile tx="0" ty="0" sx="100000" sy="100000" flip="none" algn="tl"/>
          </a:blipFill>
          <a:ln w="28575">
            <a:solidFill>
              <a:srgbClr val="00B0F0"/>
            </a:solidFill>
          </a:ln>
          <a:effectLst>
            <a:glow rad="101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30622" tIns="65311" rIns="130622" bIns="65311" rtlCol="0">
            <a:spAutoFit/>
          </a:bodyPr>
          <a:lstStyle/>
          <a:p>
            <a:pPr algn="ctr"/>
            <a:r>
              <a:rPr lang="bn-BD" sz="4000" b="1" dirty="0" smtClean="0">
                <a:latin typeface="NikoshBAN" pitchFamily="2" charset="0"/>
                <a:cs typeface="NikoshBAN" pitchFamily="2" charset="0"/>
              </a:rPr>
              <a:t>গাই দোহনের শব্দ</a:t>
            </a:r>
            <a:endParaRPr lang="en-US" sz="4000" b="1" dirty="0" smtClean="0">
              <a:latin typeface="NikoshBAN" pitchFamily="2" charset="0"/>
              <a:cs typeface="NikoshBAN" pitchFamily="2" charset="0"/>
            </a:endParaRPr>
          </a:p>
          <a:p>
            <a:pPr algn="ctr"/>
            <a:endParaRPr lang="en-US" sz="4000" b="1" dirty="0">
              <a:latin typeface="NikoshBAN" pitchFamily="2" charset="0"/>
              <a:cs typeface="NikoshBAN" pitchFamily="2" charset="0"/>
            </a:endParaRPr>
          </a:p>
        </p:txBody>
      </p:sp>
      <p:sp>
        <p:nvSpPr>
          <p:cNvPr id="4" name="TextBox 3"/>
          <p:cNvSpPr txBox="1"/>
          <p:nvPr/>
        </p:nvSpPr>
        <p:spPr>
          <a:xfrm>
            <a:off x="838200" y="2364117"/>
            <a:ext cx="3342152" cy="1363004"/>
          </a:xfrm>
          <a:prstGeom prst="rect">
            <a:avLst/>
          </a:prstGeom>
          <a:blipFill>
            <a:blip r:embed="rId2"/>
            <a:tile tx="0" ty="0" sx="100000" sy="100000" flip="none" algn="tl"/>
          </a:blipFill>
          <a:ln w="28575">
            <a:solidFill>
              <a:srgbClr val="00B0F0"/>
            </a:solidFill>
          </a:ln>
          <a:effectLst>
            <a:glow rad="101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30622" tIns="65311" rIns="130622" bIns="65311" rtlCol="0">
            <a:spAutoFit/>
          </a:bodyPr>
          <a:lstStyle/>
          <a:p>
            <a:pPr algn="ctr"/>
            <a:r>
              <a:rPr lang="bn-BD" sz="4000" b="1" dirty="0" smtClean="0">
                <a:latin typeface="NikoshBAN" pitchFamily="2" charset="0"/>
                <a:cs typeface="NikoshBAN" pitchFamily="2" charset="0"/>
              </a:rPr>
              <a:t>শুয়ো আঁচল পাতি</a:t>
            </a:r>
            <a:endParaRPr lang="en-US" sz="4000" b="1" dirty="0" smtClean="0">
              <a:latin typeface="NikoshBAN" pitchFamily="2" charset="0"/>
              <a:cs typeface="NikoshBAN" pitchFamily="2" charset="0"/>
            </a:endParaRPr>
          </a:p>
          <a:p>
            <a:pPr algn="ctr"/>
            <a:endParaRPr lang="en-US" sz="4000" b="1" dirty="0">
              <a:latin typeface="NikoshBAN" pitchFamily="2" charset="0"/>
              <a:cs typeface="NikoshBAN" pitchFamily="2" charset="0"/>
            </a:endParaRPr>
          </a:p>
        </p:txBody>
      </p:sp>
      <p:sp>
        <p:nvSpPr>
          <p:cNvPr id="5" name="TextBox 4"/>
          <p:cNvSpPr txBox="1"/>
          <p:nvPr/>
        </p:nvSpPr>
        <p:spPr>
          <a:xfrm>
            <a:off x="9829800" y="5562600"/>
            <a:ext cx="3352800" cy="1363004"/>
          </a:xfrm>
          <a:prstGeom prst="rect">
            <a:avLst/>
          </a:prstGeom>
          <a:blipFill>
            <a:blip r:embed="rId2"/>
            <a:tile tx="0" ty="0" sx="100000" sy="100000" flip="none" algn="tl"/>
          </a:blipFill>
          <a:ln w="28575">
            <a:solidFill>
              <a:srgbClr val="00B0F0"/>
            </a:solidFill>
          </a:ln>
          <a:effectLst>
            <a:glow rad="101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30622" tIns="65311" rIns="130622" bIns="65311" rtlCol="0">
            <a:spAutoFit/>
          </a:bodyPr>
          <a:lstStyle/>
          <a:p>
            <a:pPr algn="ctr"/>
            <a:r>
              <a:rPr lang="bn-BD" sz="4000" b="1" dirty="0" smtClean="0">
                <a:solidFill>
                  <a:srgbClr val="7030A0"/>
                </a:solidFill>
                <a:latin typeface="NikoshBAN" pitchFamily="2" charset="0"/>
                <a:cs typeface="NikoshBAN" pitchFamily="2" charset="0"/>
              </a:rPr>
              <a:t> গাভীর দুধ দোহনের শব্দ</a:t>
            </a:r>
            <a:endParaRPr lang="en-US" sz="4000" b="1" dirty="0" smtClean="0">
              <a:solidFill>
                <a:srgbClr val="7030A0"/>
              </a:solidFill>
              <a:latin typeface="NikoshBAN" pitchFamily="2" charset="0"/>
              <a:cs typeface="NikoshBAN" pitchFamily="2" charset="0"/>
            </a:endParaRPr>
          </a:p>
        </p:txBody>
      </p:sp>
      <p:sp>
        <p:nvSpPr>
          <p:cNvPr id="7" name="TextBox 6"/>
          <p:cNvSpPr txBox="1"/>
          <p:nvPr/>
        </p:nvSpPr>
        <p:spPr>
          <a:xfrm>
            <a:off x="9829800" y="2056340"/>
            <a:ext cx="3200400" cy="1363004"/>
          </a:xfrm>
          <a:prstGeom prst="rect">
            <a:avLst/>
          </a:prstGeom>
          <a:blipFill>
            <a:blip r:embed="rId2"/>
            <a:tile tx="0" ty="0" sx="100000" sy="100000" flip="none" algn="tl"/>
          </a:blipFill>
          <a:ln w="28575">
            <a:solidFill>
              <a:srgbClr val="00B0F0"/>
            </a:solidFill>
          </a:ln>
          <a:effectLst>
            <a:glow rad="101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30622" tIns="65311" rIns="130622" bIns="65311" rtlCol="0">
            <a:spAutoFit/>
          </a:bodyPr>
          <a:lstStyle/>
          <a:p>
            <a:pPr algn="ctr"/>
            <a:r>
              <a:rPr lang="bn-BD" sz="4000" b="1" dirty="0" smtClean="0">
                <a:solidFill>
                  <a:srgbClr val="7030A0"/>
                </a:solidFill>
                <a:latin typeface="NikoshBAN" pitchFamily="2" charset="0"/>
                <a:cs typeface="NikoshBAN" pitchFamily="2" charset="0"/>
              </a:rPr>
              <a:t>আঁচল পেতে শুয়ে থেকো</a:t>
            </a:r>
            <a:endParaRPr lang="en-US" sz="4000" b="1" dirty="0" smtClean="0">
              <a:solidFill>
                <a:srgbClr val="7030A0"/>
              </a:solidFill>
              <a:latin typeface="NikoshBAN" pitchFamily="2" charset="0"/>
              <a:cs typeface="NikoshBAN" pitchFamily="2" charset="0"/>
            </a:endParaRPr>
          </a:p>
        </p:txBody>
      </p:sp>
      <p:pic>
        <p:nvPicPr>
          <p:cNvPr id="5122" name="Picture 2" descr="গাভীর দুধ দোহনের সময় যা খেয়াল রাখবেন | farmsandfarmer24.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948332"/>
            <a:ext cx="4653567" cy="26003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Saiful\Downloads\baby-girl-in-sare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600200"/>
            <a:ext cx="4695490" cy="28908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599332" y="609505"/>
            <a:ext cx="8297268" cy="685895"/>
          </a:xfrm>
          <a:prstGeom prst="rect">
            <a:avLst/>
          </a:prstGeom>
          <a:blipFill>
            <a:blip r:embed="rId2"/>
            <a:tile tx="0" ty="0" sx="100000" sy="100000" flip="none" algn="tl"/>
          </a:blipFill>
          <a:ln w="28575">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ctr"/>
            <a:r>
              <a:rPr lang="bn-BD" sz="3600" b="1" dirty="0">
                <a:solidFill>
                  <a:srgbClr val="7030A0"/>
                </a:solidFill>
                <a:latin typeface="NikoshBAN" pitchFamily="2" charset="0"/>
                <a:cs typeface="NikoshBAN" pitchFamily="2" charset="0"/>
              </a:rPr>
              <a:t>নতুন শব্দের অর্থ জানা</a:t>
            </a:r>
            <a:endParaRPr lang="en-US" sz="3600" b="1"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23068482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6860" y="761905"/>
            <a:ext cx="8054340" cy="685895"/>
          </a:xfrm>
          <a:prstGeom prst="rect">
            <a:avLst/>
          </a:prstGeom>
          <a:blipFill>
            <a:blip r:embed="rId2"/>
            <a:tile tx="0" ty="0" sx="100000" sy="100000" flip="none" algn="tl"/>
          </a:blipFill>
          <a:ln w="28575">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ctr"/>
            <a:r>
              <a:rPr lang="bn-BD" sz="3600" b="1" dirty="0">
                <a:solidFill>
                  <a:srgbClr val="7030A0"/>
                </a:solidFill>
                <a:latin typeface="NikoshBAN" pitchFamily="2" charset="0"/>
                <a:cs typeface="NikoshBAN" pitchFamily="2" charset="0"/>
              </a:rPr>
              <a:t>নিচের শব্দগুলি দিয়ে বাক্য গঠন কর</a:t>
            </a:r>
            <a:endParaRPr lang="en-US" sz="3600" b="1" dirty="0">
              <a:solidFill>
                <a:srgbClr val="7030A0"/>
              </a:solidFill>
              <a:latin typeface="NikoshBAN" pitchFamily="2" charset="0"/>
              <a:cs typeface="NikoshBAN" pitchFamily="2" charset="0"/>
            </a:endParaRPr>
          </a:p>
        </p:txBody>
      </p:sp>
      <p:sp>
        <p:nvSpPr>
          <p:cNvPr id="3" name="TextBox 2"/>
          <p:cNvSpPr txBox="1"/>
          <p:nvPr/>
        </p:nvSpPr>
        <p:spPr>
          <a:xfrm>
            <a:off x="1565922" y="3657600"/>
            <a:ext cx="3417526" cy="747451"/>
          </a:xfrm>
          <a:prstGeom prst="rect">
            <a:avLst/>
          </a:prstGeom>
          <a:blipFill>
            <a:blip r:embed="rId2"/>
            <a:tile tx="0" ty="0" sx="100000" sy="100000" flip="none" algn="tl"/>
          </a:blipFill>
          <a:ln w="28575">
            <a:solidFill>
              <a:srgbClr val="00B0F0"/>
            </a:solidFill>
          </a:ln>
          <a:effectLst>
            <a:glow rad="101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30622" tIns="65311" rIns="130622" bIns="65311" rtlCol="0">
            <a:spAutoFit/>
          </a:bodyPr>
          <a:lstStyle/>
          <a:p>
            <a:pPr algn="ctr"/>
            <a:r>
              <a:rPr lang="bn-BD" sz="4000" b="1" dirty="0" smtClean="0">
                <a:solidFill>
                  <a:srgbClr val="002060"/>
                </a:solidFill>
                <a:latin typeface="NikoshBAN" pitchFamily="2" charset="0"/>
                <a:cs typeface="NikoshBAN" pitchFamily="2" charset="0"/>
              </a:rPr>
              <a:t>কবরী কলা</a:t>
            </a:r>
            <a:endParaRPr lang="en-US" sz="4000" b="1" dirty="0">
              <a:solidFill>
                <a:srgbClr val="002060"/>
              </a:solidFill>
              <a:latin typeface="NikoshBAN" pitchFamily="2" charset="0"/>
              <a:cs typeface="NikoshBAN" pitchFamily="2" charset="0"/>
            </a:endParaRPr>
          </a:p>
        </p:txBody>
      </p:sp>
      <p:sp>
        <p:nvSpPr>
          <p:cNvPr id="5" name="TextBox 4"/>
          <p:cNvSpPr txBox="1"/>
          <p:nvPr/>
        </p:nvSpPr>
        <p:spPr>
          <a:xfrm>
            <a:off x="1565921" y="2276382"/>
            <a:ext cx="3406640" cy="747451"/>
          </a:xfrm>
          <a:prstGeom prst="rect">
            <a:avLst/>
          </a:prstGeom>
          <a:blipFill>
            <a:blip r:embed="rId2"/>
            <a:srcRect/>
            <a:stretch>
              <a:fillRect/>
            </a:stretch>
          </a:blipFill>
          <a:ln w="28575">
            <a:solidFill>
              <a:srgbClr val="00B0F0"/>
            </a:solidFill>
          </a:ln>
          <a:effectLst>
            <a:glow rad="101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30622" tIns="65311" rIns="130622" bIns="65311" rtlCol="0">
            <a:spAutoFit/>
          </a:bodyPr>
          <a:lstStyle/>
          <a:p>
            <a:pPr algn="ctr"/>
            <a:r>
              <a:rPr lang="bn-BD" sz="4000" b="1" dirty="0" smtClean="0">
                <a:solidFill>
                  <a:srgbClr val="002060"/>
                </a:solidFill>
                <a:latin typeface="NikoshBAN" pitchFamily="2" charset="0"/>
                <a:cs typeface="NikoshBAN" pitchFamily="2" charset="0"/>
              </a:rPr>
              <a:t>ভোমর</a:t>
            </a:r>
            <a:endParaRPr lang="en-US" sz="4000" b="1" dirty="0">
              <a:solidFill>
                <a:srgbClr val="002060"/>
              </a:solidFill>
              <a:latin typeface="NikoshBAN" pitchFamily="2" charset="0"/>
              <a:cs typeface="NikoshBAN" pitchFamily="2" charset="0"/>
            </a:endParaRPr>
          </a:p>
        </p:txBody>
      </p:sp>
      <p:sp>
        <p:nvSpPr>
          <p:cNvPr id="6" name="TextBox 5"/>
          <p:cNvSpPr txBox="1"/>
          <p:nvPr/>
        </p:nvSpPr>
        <p:spPr>
          <a:xfrm>
            <a:off x="1565921" y="5033426"/>
            <a:ext cx="3417527" cy="747451"/>
          </a:xfrm>
          <a:prstGeom prst="rect">
            <a:avLst/>
          </a:prstGeom>
          <a:blipFill>
            <a:blip r:embed="rId2"/>
            <a:tile tx="0" ty="0" sx="100000" sy="100000" flip="none" algn="tl"/>
          </a:blipFill>
          <a:ln w="28575">
            <a:solidFill>
              <a:srgbClr val="00B0F0"/>
            </a:solidFill>
          </a:ln>
          <a:effectLst>
            <a:glow rad="101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30622" tIns="65311" rIns="130622" bIns="65311" rtlCol="0">
            <a:spAutoFit/>
          </a:bodyPr>
          <a:lstStyle/>
          <a:p>
            <a:pPr algn="ctr"/>
            <a:r>
              <a:rPr lang="bn-BD" sz="4000" b="1" dirty="0" smtClean="0">
                <a:solidFill>
                  <a:srgbClr val="002060"/>
                </a:solidFill>
                <a:latin typeface="NikoshBAN" pitchFamily="2" charset="0"/>
                <a:cs typeface="NikoshBAN" pitchFamily="2" charset="0"/>
              </a:rPr>
              <a:t>কাজলা দিঘি</a:t>
            </a:r>
            <a:endParaRPr lang="en-US" sz="4000" b="1" dirty="0">
              <a:solidFill>
                <a:srgbClr val="002060"/>
              </a:solidFill>
              <a:latin typeface="NikoshBAN" pitchFamily="2" charset="0"/>
              <a:cs typeface="NikoshBAN" pitchFamily="2" charset="0"/>
            </a:endParaRPr>
          </a:p>
        </p:txBody>
      </p:sp>
      <p:sp>
        <p:nvSpPr>
          <p:cNvPr id="8" name="TextBox 7"/>
          <p:cNvSpPr txBox="1"/>
          <p:nvPr/>
        </p:nvSpPr>
        <p:spPr>
          <a:xfrm>
            <a:off x="5925702" y="2303032"/>
            <a:ext cx="3677282" cy="747451"/>
          </a:xfrm>
          <a:prstGeom prst="rect">
            <a:avLst/>
          </a:prstGeom>
          <a:blipFill>
            <a:blip r:embed="rId2"/>
            <a:tile tx="0" ty="0" sx="100000" sy="100000" flip="none" algn="tl"/>
          </a:blipFill>
          <a:ln w="28575">
            <a:solidFill>
              <a:srgbClr val="00B0F0"/>
            </a:solidFill>
          </a:ln>
          <a:effectLst>
            <a:glow rad="101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30622" tIns="65311" rIns="130622" bIns="65311" rtlCol="0">
            <a:spAutoFit/>
          </a:bodyPr>
          <a:lstStyle/>
          <a:p>
            <a:pPr algn="ctr"/>
            <a:r>
              <a:rPr lang="bn-BD" sz="4000" b="1" dirty="0" smtClean="0">
                <a:solidFill>
                  <a:srgbClr val="002060"/>
                </a:solidFill>
                <a:latin typeface="NikoshBAN" pitchFamily="2" charset="0"/>
                <a:cs typeface="NikoshBAN" pitchFamily="2" charset="0"/>
              </a:rPr>
              <a:t>শালি ধান</a:t>
            </a:r>
            <a:endParaRPr lang="en-US" sz="4000" b="1" dirty="0">
              <a:solidFill>
                <a:srgbClr val="002060"/>
              </a:solidFill>
              <a:latin typeface="NikoshBAN" pitchFamily="2" charset="0"/>
              <a:cs typeface="NikoshBAN" pitchFamily="2" charset="0"/>
            </a:endParaRPr>
          </a:p>
        </p:txBody>
      </p:sp>
      <p:sp>
        <p:nvSpPr>
          <p:cNvPr id="11" name="TextBox 10"/>
          <p:cNvSpPr txBox="1"/>
          <p:nvPr/>
        </p:nvSpPr>
        <p:spPr>
          <a:xfrm>
            <a:off x="5925702" y="3715639"/>
            <a:ext cx="3677282" cy="747451"/>
          </a:xfrm>
          <a:prstGeom prst="rect">
            <a:avLst/>
          </a:prstGeom>
          <a:blipFill>
            <a:blip r:embed="rId2"/>
            <a:tile tx="0" ty="0" sx="100000" sy="100000" flip="none" algn="tl"/>
          </a:blipFill>
          <a:ln w="38100">
            <a:solidFill>
              <a:srgbClr val="00B0F0"/>
            </a:solidFill>
          </a:ln>
          <a:effectLst>
            <a:glow rad="101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30622" tIns="65311" rIns="130622" bIns="65311" rtlCol="0">
            <a:spAutoFit/>
          </a:bodyPr>
          <a:lstStyle/>
          <a:p>
            <a:pPr algn="ctr"/>
            <a:r>
              <a:rPr lang="bn-BD" sz="4000" b="1" dirty="0" smtClean="0">
                <a:solidFill>
                  <a:srgbClr val="002060"/>
                </a:solidFill>
                <a:latin typeface="NikoshBAN" pitchFamily="2" charset="0"/>
                <a:cs typeface="NikoshBAN" pitchFamily="2" charset="0"/>
              </a:rPr>
              <a:t>বিন্নি ধান</a:t>
            </a:r>
            <a:endParaRPr lang="en-US" sz="4000" b="1" dirty="0">
              <a:solidFill>
                <a:srgbClr val="002060"/>
              </a:solidFill>
              <a:latin typeface="NikoshBAN" pitchFamily="2" charset="0"/>
              <a:cs typeface="NikoshBAN" pitchFamily="2" charset="0"/>
            </a:endParaRPr>
          </a:p>
        </p:txBody>
      </p:sp>
      <p:sp>
        <p:nvSpPr>
          <p:cNvPr id="13" name="Oval 12"/>
          <p:cNvSpPr/>
          <p:nvPr/>
        </p:nvSpPr>
        <p:spPr>
          <a:xfrm>
            <a:off x="10668000" y="587829"/>
            <a:ext cx="2952750" cy="1688553"/>
          </a:xfrm>
          <a:prstGeom prst="ellipse">
            <a:avLst/>
          </a:prstGeom>
          <a:ln w="28575">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lIns="130622" tIns="65311" rIns="130622" bIns="65311" rtlCol="0" anchor="ctr"/>
          <a:lstStyle/>
          <a:p>
            <a:pPr algn="ctr"/>
            <a:r>
              <a:rPr lang="bn-BD" sz="3600" b="1" dirty="0">
                <a:solidFill>
                  <a:srgbClr val="7030A0"/>
                </a:solidFill>
                <a:latin typeface="NikoshBAN" pitchFamily="2" charset="0"/>
                <a:cs typeface="NikoshBAN" pitchFamily="2" charset="0"/>
              </a:rPr>
              <a:t>জোড়ায় কাজ</a:t>
            </a:r>
            <a:endParaRPr lang="en-US" sz="3600" b="1" dirty="0">
              <a:solidFill>
                <a:srgbClr val="7030A0"/>
              </a:solidFill>
              <a:latin typeface="NikoshBAN" pitchFamily="2" charset="0"/>
              <a:cs typeface="NikoshBAN" pitchFamily="2" charset="0"/>
            </a:endParaRPr>
          </a:p>
        </p:txBody>
      </p:sp>
      <p:sp>
        <p:nvSpPr>
          <p:cNvPr id="16" name="TextBox 15"/>
          <p:cNvSpPr txBox="1"/>
          <p:nvPr/>
        </p:nvSpPr>
        <p:spPr>
          <a:xfrm>
            <a:off x="6000118" y="5091926"/>
            <a:ext cx="3677282" cy="747451"/>
          </a:xfrm>
          <a:prstGeom prst="rect">
            <a:avLst/>
          </a:prstGeom>
          <a:blipFill>
            <a:blip r:embed="rId2"/>
            <a:tile tx="0" ty="0" sx="100000" sy="100000" flip="none" algn="tl"/>
          </a:blipFill>
          <a:ln w="28575">
            <a:solidFill>
              <a:srgbClr val="00B0F0"/>
            </a:solidFill>
          </a:ln>
          <a:effectLst>
            <a:glow rad="101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30622" tIns="65311" rIns="130622" bIns="65311" rtlCol="0">
            <a:spAutoFit/>
          </a:bodyPr>
          <a:lstStyle/>
          <a:p>
            <a:pPr algn="ctr"/>
            <a:r>
              <a:rPr lang="bn-BD" sz="4000" b="1" dirty="0" smtClean="0">
                <a:solidFill>
                  <a:srgbClr val="002060"/>
                </a:solidFill>
                <a:latin typeface="NikoshBAN" pitchFamily="2" charset="0"/>
                <a:cs typeface="NikoshBAN" pitchFamily="2" charset="0"/>
              </a:rPr>
              <a:t>গামছা-বাঁধা দই</a:t>
            </a:r>
            <a:endParaRPr lang="en-US" sz="4000" b="1" dirty="0">
              <a:solidFill>
                <a:srgbClr val="002060"/>
              </a:solidFill>
              <a:latin typeface="NikoshBAN" pitchFamily="2" charset="0"/>
              <a:cs typeface="NikoshBAN" pitchFamily="2" charset="0"/>
            </a:endParaRPr>
          </a:p>
        </p:txBody>
      </p:sp>
      <p:sp>
        <p:nvSpPr>
          <p:cNvPr id="4" name="TextBox 3"/>
          <p:cNvSpPr txBox="1"/>
          <p:nvPr/>
        </p:nvSpPr>
        <p:spPr>
          <a:xfrm>
            <a:off x="1725471" y="6553200"/>
            <a:ext cx="3515916" cy="646331"/>
          </a:xfrm>
          <a:prstGeom prst="rect">
            <a:avLst/>
          </a:prstGeom>
          <a:blipFill>
            <a:blip r:embed="rId2"/>
            <a:tile tx="0" ty="0" sx="100000" sy="100000" flip="none" algn="tl"/>
          </a:blipFill>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BD" sz="3600" b="1" dirty="0">
                <a:solidFill>
                  <a:srgbClr val="002060"/>
                </a:solidFill>
                <a:latin typeface="NikoshBAN" pitchFamily="2" charset="0"/>
                <a:cs typeface="NikoshBAN" pitchFamily="2" charset="0"/>
              </a:rPr>
              <a:t>শুয়ো আঁচল পাতি</a:t>
            </a:r>
            <a:endParaRPr lang="en-US" sz="3600" b="1" dirty="0">
              <a:solidFill>
                <a:srgbClr val="002060"/>
              </a:solidFill>
              <a:latin typeface="NikoshBAN" pitchFamily="2" charset="0"/>
              <a:cs typeface="NikoshBAN" pitchFamily="2" charset="0"/>
            </a:endParaRPr>
          </a:p>
        </p:txBody>
      </p:sp>
      <p:sp>
        <p:nvSpPr>
          <p:cNvPr id="7" name="TextBox 6"/>
          <p:cNvSpPr txBox="1"/>
          <p:nvPr/>
        </p:nvSpPr>
        <p:spPr>
          <a:xfrm>
            <a:off x="6124258" y="6553200"/>
            <a:ext cx="3629341" cy="646331"/>
          </a:xfrm>
          <a:prstGeom prst="rect">
            <a:avLst/>
          </a:prstGeom>
          <a:blipFill>
            <a:blip r:embed="rId2"/>
            <a:tile tx="0" ty="0" sx="100000" sy="100000" flip="none" algn="tl"/>
          </a:blipFill>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BD" sz="3600" b="1" dirty="0">
                <a:solidFill>
                  <a:srgbClr val="002060"/>
                </a:solidFill>
                <a:latin typeface="NikoshBAN" pitchFamily="2" charset="0"/>
                <a:cs typeface="NikoshBAN" pitchFamily="2" charset="0"/>
              </a:rPr>
              <a:t>গাই দোহনের শব্দ</a:t>
            </a:r>
            <a:endParaRPr lang="en-US" sz="3600" b="1"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16847997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P spid="11"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76400" y="609505"/>
            <a:ext cx="11049000" cy="685895"/>
          </a:xfrm>
          <a:prstGeom prst="rect">
            <a:avLst/>
          </a:prstGeom>
          <a:blipFill>
            <a:blip r:embed="rId2"/>
            <a:tile tx="0" ty="0" sx="100000" sy="100000" flip="none" algn="tl"/>
          </a:blipFill>
          <a:ln w="38100"/>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ctr"/>
            <a:r>
              <a:rPr lang="bn-BD" sz="3600" b="1" dirty="0">
                <a:solidFill>
                  <a:srgbClr val="7030A0"/>
                </a:solidFill>
                <a:latin typeface="NikoshBAN" pitchFamily="2" charset="0"/>
                <a:cs typeface="NikoshBAN" pitchFamily="2" charset="0"/>
              </a:rPr>
              <a:t>কবিতা বিশ্লেষণ</a:t>
            </a:r>
            <a:endParaRPr lang="en-US" sz="3600" b="1" dirty="0">
              <a:solidFill>
                <a:srgbClr val="7030A0"/>
              </a:solidFill>
              <a:latin typeface="NikoshBAN" pitchFamily="2" charset="0"/>
              <a:cs typeface="NikoshBAN" pitchFamily="2" charset="0"/>
            </a:endParaRPr>
          </a:p>
        </p:txBody>
      </p:sp>
      <p:sp>
        <p:nvSpPr>
          <p:cNvPr id="4" name="Title 1">
            <a:extLst>
              <a:ext uri="{FF2B5EF4-FFF2-40B4-BE49-F238E27FC236}">
                <a16:creationId xmlns="" xmlns:a16="http://schemas.microsoft.com/office/drawing/2014/main" id="{3A8BE2AC-7C59-4E65-95B5-5A6593F8FBDA}"/>
              </a:ext>
            </a:extLst>
          </p:cNvPr>
          <p:cNvSpPr txBox="1">
            <a:spLocks/>
          </p:cNvSpPr>
          <p:nvPr/>
        </p:nvSpPr>
        <p:spPr>
          <a:xfrm>
            <a:off x="1676400" y="5410200"/>
            <a:ext cx="11049000" cy="2573866"/>
          </a:xfrm>
          <a:prstGeom prst="rect">
            <a:avLst/>
          </a:prstGeom>
          <a:ln w="38100"/>
        </p:spPr>
        <p:style>
          <a:lnRef idx="2">
            <a:schemeClr val="accent1"/>
          </a:lnRef>
          <a:fillRef idx="1">
            <a:schemeClr val="lt1"/>
          </a:fillRef>
          <a:effectRef idx="0">
            <a:schemeClr val="accent1"/>
          </a:effectRef>
          <a:fontRef idx="minor">
            <a:schemeClr val="dk1"/>
          </a:fontRef>
        </p:style>
        <p:txBody>
          <a:bodyPr anchor="b"/>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err="1">
                <a:ln>
                  <a:noFill/>
                </a:ln>
                <a:solidFill>
                  <a:srgbClr val="7030A0"/>
                </a:solidFill>
                <a:effectLst/>
                <a:uLnTx/>
                <a:uFillTx/>
                <a:latin typeface="NikoshBAN" panose="02000000000000000000" pitchFamily="2" charset="0"/>
                <a:cs typeface="NikoshBAN" panose="02000000000000000000" pitchFamily="2" charset="0"/>
              </a:rPr>
              <a:t>আমার</a:t>
            </a:r>
            <a:r>
              <a:rPr kumimoji="0" lang="en-US" sz="3600" b="1" i="0" u="none" strike="noStrike" kern="1200" cap="none" spc="0" normalizeH="0" baseline="0" noProof="0" dirty="0">
                <a:ln>
                  <a:noFill/>
                </a:ln>
                <a:solidFill>
                  <a:srgbClr val="7030A0"/>
                </a:solidFill>
                <a:effectLst/>
                <a:uLnTx/>
                <a:uFillTx/>
                <a:latin typeface="NikoshBAN" panose="02000000000000000000" pitchFamily="2" charset="0"/>
                <a:cs typeface="NikoshBAN" panose="02000000000000000000" pitchFamily="2" charset="0"/>
              </a:rPr>
              <a:t> </a:t>
            </a:r>
            <a:r>
              <a:rPr kumimoji="0" lang="en-US" sz="3600" b="1" i="0" u="none" strike="noStrike" kern="1200" cap="none" spc="0" normalizeH="0" baseline="0" noProof="0" dirty="0" err="1">
                <a:ln>
                  <a:noFill/>
                </a:ln>
                <a:solidFill>
                  <a:srgbClr val="7030A0"/>
                </a:solidFill>
                <a:effectLst/>
                <a:uLnTx/>
                <a:uFillTx/>
                <a:latin typeface="NikoshBAN" panose="02000000000000000000" pitchFamily="2" charset="0"/>
                <a:cs typeface="NikoshBAN" panose="02000000000000000000" pitchFamily="2" charset="0"/>
              </a:rPr>
              <a:t>বাড়ি</a:t>
            </a:r>
            <a:r>
              <a:rPr kumimoji="0" lang="en-US" sz="3600" b="1" i="0" u="none" strike="noStrike" kern="1200" cap="none" spc="0" normalizeH="0" baseline="0" noProof="0" dirty="0">
                <a:ln>
                  <a:noFill/>
                </a:ln>
                <a:solidFill>
                  <a:srgbClr val="7030A0"/>
                </a:solidFill>
                <a:effectLst/>
                <a:uLnTx/>
                <a:uFillTx/>
                <a:latin typeface="NikoshBAN" panose="02000000000000000000" pitchFamily="2" charset="0"/>
                <a:cs typeface="NikoshBAN" panose="02000000000000000000" pitchFamily="2" charset="0"/>
              </a:rPr>
              <a:t> </a:t>
            </a:r>
            <a:r>
              <a:rPr kumimoji="0" lang="en-US" sz="3600" b="1" i="0" u="none" strike="noStrike" kern="1200" cap="none" spc="0" normalizeH="0" baseline="0" noProof="0" dirty="0" err="1">
                <a:ln>
                  <a:noFill/>
                </a:ln>
                <a:solidFill>
                  <a:srgbClr val="7030A0"/>
                </a:solidFill>
                <a:effectLst/>
                <a:uLnTx/>
                <a:uFillTx/>
                <a:latin typeface="NikoshBAN" panose="02000000000000000000" pitchFamily="2" charset="0"/>
                <a:cs typeface="NikoshBAN" panose="02000000000000000000" pitchFamily="2" charset="0"/>
              </a:rPr>
              <a:t>যাইও</a:t>
            </a:r>
            <a:r>
              <a:rPr kumimoji="0" lang="en-US" sz="3600" b="1" i="0" u="none" strike="noStrike" kern="1200" cap="none" spc="0" normalizeH="0" baseline="0" noProof="0" dirty="0">
                <a:ln>
                  <a:noFill/>
                </a:ln>
                <a:solidFill>
                  <a:srgbClr val="7030A0"/>
                </a:solidFill>
                <a:effectLst/>
                <a:uLnTx/>
                <a:uFillTx/>
                <a:latin typeface="NikoshBAN" panose="02000000000000000000" pitchFamily="2" charset="0"/>
                <a:cs typeface="NikoshBAN" panose="02000000000000000000" pitchFamily="2" charset="0"/>
              </a:rPr>
              <a:t> </a:t>
            </a:r>
            <a:r>
              <a:rPr kumimoji="0" lang="en-US" sz="3600" b="1" i="0" u="none" strike="noStrike" kern="1200" cap="none" spc="0" normalizeH="0" baseline="0" noProof="0" dirty="0" err="1">
                <a:ln>
                  <a:noFill/>
                </a:ln>
                <a:solidFill>
                  <a:srgbClr val="7030A0"/>
                </a:solidFill>
                <a:effectLst/>
                <a:uLnTx/>
                <a:uFillTx/>
                <a:latin typeface="NikoshBAN" panose="02000000000000000000" pitchFamily="2" charset="0"/>
                <a:cs typeface="NikoshBAN" panose="02000000000000000000" pitchFamily="2" charset="0"/>
              </a:rPr>
              <a:t>ভোমর</a:t>
            </a:r>
            <a:r>
              <a:rPr kumimoji="0" lang="en-US" sz="3600" b="1" i="0" u="none" strike="noStrike" kern="1200" cap="none" spc="0" normalizeH="0" baseline="0" noProof="0" dirty="0">
                <a:ln>
                  <a:noFill/>
                </a:ln>
                <a:solidFill>
                  <a:srgbClr val="7030A0"/>
                </a:solidFill>
                <a:effectLst/>
                <a:uLnTx/>
                <a:uFillTx/>
                <a:latin typeface="NikoshBAN" panose="02000000000000000000" pitchFamily="2" charset="0"/>
                <a:cs typeface="NikoshBAN" panose="02000000000000000000" pitchFamily="2" charset="0"/>
              </a:rPr>
              <a:t>,</a:t>
            </a:r>
            <a:br>
              <a:rPr kumimoji="0" lang="en-US" sz="3600" b="1" i="0" u="none" strike="noStrike" kern="1200" cap="none" spc="0" normalizeH="0" baseline="0" noProof="0" dirty="0">
                <a:ln>
                  <a:noFill/>
                </a:ln>
                <a:solidFill>
                  <a:srgbClr val="7030A0"/>
                </a:solidFill>
                <a:effectLst/>
                <a:uLnTx/>
                <a:uFillTx/>
                <a:latin typeface="NikoshBAN" panose="02000000000000000000" pitchFamily="2" charset="0"/>
                <a:cs typeface="NikoshBAN" panose="02000000000000000000" pitchFamily="2" charset="0"/>
              </a:rPr>
            </a:br>
            <a:r>
              <a:rPr kumimoji="0" lang="en-US" sz="3600" b="1" i="0" u="none" strike="noStrike" kern="1200" cap="none" spc="0" normalizeH="0" baseline="0" noProof="0" dirty="0">
                <a:ln>
                  <a:noFill/>
                </a:ln>
                <a:solidFill>
                  <a:srgbClr val="7030A0"/>
                </a:solidFill>
                <a:effectLst/>
                <a:uLnTx/>
                <a:uFillTx/>
                <a:latin typeface="NikoshBAN" panose="02000000000000000000" pitchFamily="2" charset="0"/>
                <a:cs typeface="NikoshBAN" panose="02000000000000000000" pitchFamily="2" charset="0"/>
              </a:rPr>
              <a:t> </a:t>
            </a:r>
            <a:r>
              <a:rPr kumimoji="0" lang="en-US" sz="3600" b="1" i="0" u="none" strike="noStrike" kern="1200" cap="none" spc="0" normalizeH="0" baseline="0" noProof="0" dirty="0" err="1">
                <a:ln>
                  <a:noFill/>
                </a:ln>
                <a:solidFill>
                  <a:srgbClr val="7030A0"/>
                </a:solidFill>
                <a:effectLst/>
                <a:uLnTx/>
                <a:uFillTx/>
                <a:latin typeface="NikoshBAN" panose="02000000000000000000" pitchFamily="2" charset="0"/>
                <a:cs typeface="NikoshBAN" panose="02000000000000000000" pitchFamily="2" charset="0"/>
              </a:rPr>
              <a:t>বসতে</a:t>
            </a:r>
            <a:r>
              <a:rPr kumimoji="0" lang="en-US" sz="3600" b="1" i="0" u="none" strike="noStrike" kern="1200" cap="none" spc="0" normalizeH="0" baseline="0" noProof="0" dirty="0">
                <a:ln>
                  <a:noFill/>
                </a:ln>
                <a:solidFill>
                  <a:srgbClr val="7030A0"/>
                </a:solidFill>
                <a:effectLst/>
                <a:uLnTx/>
                <a:uFillTx/>
                <a:latin typeface="NikoshBAN" panose="02000000000000000000" pitchFamily="2" charset="0"/>
                <a:cs typeface="NikoshBAN" panose="02000000000000000000" pitchFamily="2" charset="0"/>
              </a:rPr>
              <a:t> </a:t>
            </a:r>
            <a:r>
              <a:rPr kumimoji="0" lang="en-US" sz="3600" b="1" i="0" u="none" strike="noStrike" kern="1200" cap="none" spc="0" normalizeH="0" baseline="0" noProof="0" dirty="0" err="1">
                <a:ln>
                  <a:noFill/>
                </a:ln>
                <a:solidFill>
                  <a:srgbClr val="7030A0"/>
                </a:solidFill>
                <a:effectLst/>
                <a:uLnTx/>
                <a:uFillTx/>
                <a:latin typeface="NikoshBAN" panose="02000000000000000000" pitchFamily="2" charset="0"/>
                <a:cs typeface="NikoshBAN" panose="02000000000000000000" pitchFamily="2" charset="0"/>
              </a:rPr>
              <a:t>দেব</a:t>
            </a:r>
            <a:r>
              <a:rPr kumimoji="0" lang="en-US" sz="3600" b="1" i="0" u="none" strike="noStrike" kern="1200" cap="none" spc="0" normalizeH="0" baseline="0" noProof="0" dirty="0">
                <a:ln>
                  <a:noFill/>
                </a:ln>
                <a:solidFill>
                  <a:srgbClr val="7030A0"/>
                </a:solidFill>
                <a:effectLst/>
                <a:uLnTx/>
                <a:uFillTx/>
                <a:latin typeface="NikoshBAN" panose="02000000000000000000" pitchFamily="2" charset="0"/>
                <a:cs typeface="NikoshBAN" panose="02000000000000000000" pitchFamily="2" charset="0"/>
              </a:rPr>
              <a:t> </a:t>
            </a:r>
            <a:r>
              <a:rPr kumimoji="0" lang="en-US" sz="3600" b="1" i="0" u="none" strike="noStrike" kern="1200" cap="none" spc="0" normalizeH="0" baseline="0" noProof="0" dirty="0" err="1">
                <a:ln>
                  <a:noFill/>
                </a:ln>
                <a:solidFill>
                  <a:srgbClr val="7030A0"/>
                </a:solidFill>
                <a:effectLst/>
                <a:uLnTx/>
                <a:uFillTx/>
                <a:latin typeface="NikoshBAN" panose="02000000000000000000" pitchFamily="2" charset="0"/>
                <a:cs typeface="NikoshBAN" panose="02000000000000000000" pitchFamily="2" charset="0"/>
              </a:rPr>
              <a:t>পিঁড়ে</a:t>
            </a:r>
            <a:r>
              <a:rPr kumimoji="0" lang="en-US" sz="3600" b="1" i="0" u="none" strike="noStrike" kern="1200" cap="none" spc="0" normalizeH="0" baseline="0" noProof="0" dirty="0" smtClean="0">
                <a:ln>
                  <a:noFill/>
                </a:ln>
                <a:solidFill>
                  <a:srgbClr val="7030A0"/>
                </a:solidFill>
                <a:effectLst/>
                <a:uLnTx/>
                <a:uFillTx/>
                <a:latin typeface="NikoshBAN" panose="02000000000000000000" pitchFamily="2" charset="0"/>
                <a:cs typeface="NikoshBAN" panose="02000000000000000000" pitchFamily="2" charset="0"/>
              </a:rPr>
              <a:t>,</a:t>
            </a:r>
            <a:endParaRPr kumimoji="0" lang="bn-BD" sz="3600" b="1" i="0" u="none" strike="noStrike" kern="1200" cap="none" spc="0" normalizeH="0" baseline="0" noProof="0" dirty="0" smtClean="0">
              <a:ln>
                <a:noFill/>
              </a:ln>
              <a:solidFill>
                <a:srgbClr val="7030A0"/>
              </a:solidFill>
              <a:effectLst/>
              <a:uLnTx/>
              <a:uFillTx/>
              <a:latin typeface="NikoshBAN" panose="02000000000000000000" pitchFamily="2" charset="0"/>
              <a:cs typeface="NikoshBAN" panose="02000000000000000000" pitchFamily="2" charset="0"/>
            </a:endParaRPr>
          </a:p>
          <a:p>
            <a:pPr algn="ctr">
              <a:defRPr/>
            </a:pPr>
            <a:r>
              <a:rPr lang="en-US" sz="3600" b="1" dirty="0" err="1">
                <a:solidFill>
                  <a:srgbClr val="7030A0"/>
                </a:solidFill>
                <a:latin typeface="NikoshBAN" panose="02000000000000000000" pitchFamily="2" charset="0"/>
                <a:cs typeface="NikoshBAN" panose="02000000000000000000" pitchFamily="2" charset="0"/>
              </a:rPr>
              <a:t>জলপান</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যে</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করতে</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দেব</a:t>
            </a:r>
            <a:r>
              <a:rPr lang="en-US" sz="3600" b="1" dirty="0">
                <a:solidFill>
                  <a:srgbClr val="7030A0"/>
                </a:solidFill>
                <a:latin typeface="NikoshBAN" panose="02000000000000000000" pitchFamily="2" charset="0"/>
                <a:cs typeface="NikoshBAN" panose="02000000000000000000" pitchFamily="2" charset="0"/>
              </a:rPr>
              <a:t/>
            </a:r>
            <a:br>
              <a:rPr lang="en-US" sz="3600" b="1" dirty="0">
                <a:solidFill>
                  <a:srgbClr val="7030A0"/>
                </a:solidFill>
                <a:latin typeface="NikoshBAN" panose="02000000000000000000" pitchFamily="2" charset="0"/>
                <a:cs typeface="NikoshBAN" panose="02000000000000000000" pitchFamily="2" charset="0"/>
              </a:rPr>
            </a:b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শালি</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ধানের</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চিঁড়ে</a:t>
            </a:r>
            <a:r>
              <a:rPr lang="en-US" sz="3600" b="1" dirty="0">
                <a:solidFill>
                  <a:srgbClr val="7030A0"/>
                </a:solidFill>
                <a:latin typeface="NikoshBAN" panose="02000000000000000000" pitchFamily="2" charset="0"/>
                <a:cs typeface="NikoshBAN" panose="02000000000000000000" pitchFamily="2" charset="0"/>
              </a:rPr>
              <a:t>।</a:t>
            </a:r>
          </a:p>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7030A0"/>
              </a:solidFill>
              <a:effectLst/>
              <a:uLnTx/>
              <a:uFillTx/>
              <a:latin typeface="NikoshBAN" panose="02000000000000000000" pitchFamily="2" charset="0"/>
              <a:cs typeface="NikoshBAN" panose="02000000000000000000" pitchFamily="2" charset="0"/>
            </a:endParaRPr>
          </a:p>
        </p:txBody>
      </p:sp>
      <p:pic>
        <p:nvPicPr>
          <p:cNvPr id="3074" name="Picture 2" descr="C:\Users\Saiful\Downloads\Wood-step-stool-পিঁড়ি.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592051"/>
            <a:ext cx="5207799" cy="3437149"/>
          </a:xfrm>
          <a:prstGeom prst="rect">
            <a:avLst/>
          </a:prstGeom>
          <a:noFill/>
          <a:ln w="19050">
            <a:solidFill>
              <a:srgbClr val="00B0F0"/>
            </a:solidFill>
          </a:ln>
          <a:extLst>
            <a:ext uri="{909E8E84-426E-40DD-AFC4-6F175D3DCCD1}">
              <a14:hiddenFill xmlns:a14="http://schemas.microsoft.com/office/drawing/2010/main">
                <a:solidFill>
                  <a:srgbClr val="FFFFFF"/>
                </a:solidFill>
              </a14:hiddenFill>
            </a:ext>
          </a:extLst>
        </p:spPr>
      </p:pic>
      <p:pic>
        <p:nvPicPr>
          <p:cNvPr id="3076" name="Picture 4" descr="C:\Users\Saiful\Downloads\cir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592051"/>
            <a:ext cx="5454055" cy="343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2206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35430" y="609505"/>
            <a:ext cx="10984232" cy="685895"/>
          </a:xfrm>
          <a:prstGeom prst="rect">
            <a:avLst/>
          </a:prstGeom>
          <a:blipFill>
            <a:blip r:embed="rId2"/>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ctr"/>
            <a:r>
              <a:rPr lang="bn-BD" sz="3600" b="1" dirty="0">
                <a:solidFill>
                  <a:srgbClr val="7030A0"/>
                </a:solidFill>
                <a:latin typeface="NikoshBAN" pitchFamily="2" charset="0"/>
                <a:cs typeface="NikoshBAN" pitchFamily="2" charset="0"/>
              </a:rPr>
              <a:t>কবিতা বিশ্লেষণ</a:t>
            </a:r>
            <a:endParaRPr lang="en-US" sz="3600" b="1" dirty="0">
              <a:solidFill>
                <a:srgbClr val="7030A0"/>
              </a:solidFill>
              <a:latin typeface="NikoshBAN" pitchFamily="2" charset="0"/>
              <a:cs typeface="NikoshBAN" pitchFamily="2" charset="0"/>
            </a:endParaRPr>
          </a:p>
        </p:txBody>
      </p:sp>
      <p:sp>
        <p:nvSpPr>
          <p:cNvPr id="5" name="TextBox 4"/>
          <p:cNvSpPr txBox="1"/>
          <p:nvPr/>
        </p:nvSpPr>
        <p:spPr>
          <a:xfrm>
            <a:off x="1593672" y="5562600"/>
            <a:ext cx="10925990" cy="2347889"/>
          </a:xfrm>
          <a:prstGeom prst="rect">
            <a:avLst/>
          </a:prstGeom>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ctr"/>
            <a:r>
              <a:rPr lang="en-US" sz="3600" b="1" dirty="0" err="1">
                <a:solidFill>
                  <a:srgbClr val="7030A0"/>
                </a:solidFill>
                <a:latin typeface="NikoshBAN" panose="02000000000000000000" pitchFamily="2" charset="0"/>
                <a:cs typeface="NikoshBAN" panose="02000000000000000000" pitchFamily="2" charset="0"/>
              </a:rPr>
              <a:t>শালিধানের</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চিঁড়ে</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দেব</a:t>
            </a:r>
            <a:r>
              <a:rPr lang="en-US" sz="3600" b="1" dirty="0">
                <a:solidFill>
                  <a:srgbClr val="7030A0"/>
                </a:solidFill>
                <a:latin typeface="NikoshBAN" panose="02000000000000000000" pitchFamily="2" charset="0"/>
                <a:cs typeface="NikoshBAN" panose="02000000000000000000" pitchFamily="2" charset="0"/>
              </a:rPr>
              <a:t>, </a:t>
            </a:r>
            <a:br>
              <a:rPr lang="en-US" sz="3600" b="1" dirty="0">
                <a:solidFill>
                  <a:srgbClr val="7030A0"/>
                </a:solidFill>
                <a:latin typeface="NikoshBAN" panose="02000000000000000000" pitchFamily="2" charset="0"/>
                <a:cs typeface="NikoshBAN" panose="02000000000000000000" pitchFamily="2" charset="0"/>
              </a:rPr>
            </a:br>
            <a:r>
              <a:rPr lang="en-US" sz="3600" b="1" dirty="0" err="1">
                <a:solidFill>
                  <a:srgbClr val="7030A0"/>
                </a:solidFill>
                <a:latin typeface="NikoshBAN" panose="02000000000000000000" pitchFamily="2" charset="0"/>
                <a:cs typeface="NikoshBAN" panose="02000000000000000000" pitchFamily="2" charset="0"/>
              </a:rPr>
              <a:t>বিন্নি</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ধানের</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খই</a:t>
            </a:r>
            <a:r>
              <a:rPr lang="en-US" sz="3600" b="1" dirty="0">
                <a:solidFill>
                  <a:srgbClr val="7030A0"/>
                </a:solidFill>
                <a:latin typeface="NikoshBAN" panose="02000000000000000000" pitchFamily="2" charset="0"/>
                <a:cs typeface="NikoshBAN" panose="02000000000000000000" pitchFamily="2" charset="0"/>
              </a:rPr>
              <a:t> ,</a:t>
            </a:r>
          </a:p>
          <a:p>
            <a:pPr algn="ctr"/>
            <a:r>
              <a:rPr lang="en-US" sz="3600" b="1" dirty="0" err="1">
                <a:solidFill>
                  <a:srgbClr val="7030A0"/>
                </a:solidFill>
                <a:latin typeface="NikoshBAN" panose="02000000000000000000" pitchFamily="2" charset="0"/>
                <a:cs typeface="NikoshBAN" panose="02000000000000000000" pitchFamily="2" charset="0"/>
              </a:rPr>
              <a:t>বাড়ির</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গাছের</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কবরি</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কলা</a:t>
            </a:r>
            <a:r>
              <a:rPr lang="en-US" sz="3600" b="1" dirty="0">
                <a:solidFill>
                  <a:srgbClr val="7030A0"/>
                </a:solidFill>
                <a:latin typeface="NikoshBAN" panose="02000000000000000000" pitchFamily="2" charset="0"/>
                <a:cs typeface="NikoshBAN" panose="02000000000000000000" pitchFamily="2" charset="0"/>
              </a:rPr>
              <a:t>,</a:t>
            </a:r>
            <a:br>
              <a:rPr lang="en-US" sz="3600" b="1" dirty="0">
                <a:solidFill>
                  <a:srgbClr val="7030A0"/>
                </a:solidFill>
                <a:latin typeface="NikoshBAN" panose="02000000000000000000" pitchFamily="2" charset="0"/>
                <a:cs typeface="NikoshBAN" panose="02000000000000000000" pitchFamily="2" charset="0"/>
              </a:rPr>
            </a:b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গামছা</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বাঁধা</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দই</a:t>
            </a:r>
            <a:r>
              <a:rPr lang="en-US" sz="3600" b="1" dirty="0">
                <a:solidFill>
                  <a:srgbClr val="7030A0"/>
                </a:solidFill>
                <a:latin typeface="NikoshBAN" panose="02000000000000000000" pitchFamily="2" charset="0"/>
                <a:cs typeface="NikoshBAN" panose="02000000000000000000" pitchFamily="2" charset="0"/>
              </a:rPr>
              <a:t>।</a:t>
            </a:r>
          </a:p>
        </p:txBody>
      </p:sp>
      <p:pic>
        <p:nvPicPr>
          <p:cNvPr id="4098" name="Picture 2" descr="C:\Users\Saiful\Downloads\khabar-3-201905021311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3672" y="2210933"/>
            <a:ext cx="3587928" cy="258966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G:\BTT Training\01050070187_Saiful\Image\Screenshot_170.jpg"/>
          <p:cNvPicPr>
            <a:picLocks noChangeAspect="1" noChangeArrowheads="1"/>
          </p:cNvPicPr>
          <p:nvPr/>
        </p:nvPicPr>
        <p:blipFill rotWithShape="1">
          <a:blip r:embed="rId4">
            <a:extLst>
              <a:ext uri="{28A0092B-C50C-407E-A947-70E740481C1C}">
                <a14:useLocalDpi xmlns:a14="http://schemas.microsoft.com/office/drawing/2010/main" val="0"/>
              </a:ext>
            </a:extLst>
          </a:blip>
          <a:srcRect l="3501" r="4910"/>
          <a:stretch/>
        </p:blipFill>
        <p:spPr bwMode="auto">
          <a:xfrm>
            <a:off x="8991166" y="2215676"/>
            <a:ext cx="3528496" cy="2584924"/>
          </a:xfrm>
          <a:prstGeom prst="rect">
            <a:avLst/>
          </a:prstGeom>
        </p:spPr>
        <p:style>
          <a:lnRef idx="2">
            <a:schemeClr val="accent1"/>
          </a:lnRef>
          <a:fillRef idx="1">
            <a:schemeClr val="lt1"/>
          </a:fillRef>
          <a:effectRef idx="0">
            <a:schemeClr val="accent1"/>
          </a:effectRef>
          <a:fontRef idx="minor">
            <a:schemeClr val="dk1"/>
          </a:fontRef>
        </p:style>
      </p:pic>
      <p:pic>
        <p:nvPicPr>
          <p:cNvPr id="4103" name="Picture 7" descr="C:\Users\Saiful\Downloads\153612776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2189162"/>
            <a:ext cx="3810000" cy="261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0165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49878" y="586699"/>
            <a:ext cx="11242221" cy="685895"/>
          </a:xfrm>
          <a:prstGeom prst="rect">
            <a:avLst/>
          </a:prstGeom>
          <a:blipFill>
            <a:blip r:embed="rId2"/>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ctr"/>
            <a:r>
              <a:rPr lang="bn-BD" sz="3600" b="1" dirty="0">
                <a:solidFill>
                  <a:srgbClr val="7030A0"/>
                </a:solidFill>
                <a:latin typeface="NikoshBAN" pitchFamily="2" charset="0"/>
                <a:cs typeface="NikoshBAN" pitchFamily="2" charset="0"/>
              </a:rPr>
              <a:t>কবিতা বিশ্লেষণ</a:t>
            </a:r>
            <a:endParaRPr lang="en-US" sz="3600" b="1" dirty="0">
              <a:solidFill>
                <a:srgbClr val="7030A0"/>
              </a:solidFill>
              <a:latin typeface="NikoshBAN" pitchFamily="2" charset="0"/>
              <a:cs typeface="NikoshBAN" pitchFamily="2" charset="0"/>
            </a:endParaRPr>
          </a:p>
        </p:txBody>
      </p:sp>
      <p:sp>
        <p:nvSpPr>
          <p:cNvPr id="5" name="TextBox 4"/>
          <p:cNvSpPr txBox="1"/>
          <p:nvPr/>
        </p:nvSpPr>
        <p:spPr>
          <a:xfrm>
            <a:off x="1771650" y="5486400"/>
            <a:ext cx="11220450" cy="2347889"/>
          </a:xfrm>
          <a:prstGeom prst="rect">
            <a:avLst/>
          </a:prstGeom>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ctr"/>
            <a:r>
              <a:rPr lang="en-US" sz="3600" b="1" dirty="0" err="1">
                <a:solidFill>
                  <a:srgbClr val="7030A0"/>
                </a:solidFill>
                <a:latin typeface="NikoshBAN" panose="02000000000000000000" pitchFamily="2" charset="0"/>
                <a:cs typeface="NikoshBAN" panose="02000000000000000000" pitchFamily="2" charset="0"/>
              </a:rPr>
              <a:t>আম</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কাঁঠালের</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বনের</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ধারে</a:t>
            </a:r>
            <a:r>
              <a:rPr lang="en-US" sz="3600" b="1" dirty="0">
                <a:solidFill>
                  <a:srgbClr val="7030A0"/>
                </a:solidFill>
                <a:latin typeface="NikoshBAN" panose="02000000000000000000" pitchFamily="2" charset="0"/>
                <a:cs typeface="NikoshBAN" panose="02000000000000000000" pitchFamily="2" charset="0"/>
              </a:rPr>
              <a:t/>
            </a:r>
            <a:br>
              <a:rPr lang="en-US" sz="3600" b="1" dirty="0">
                <a:solidFill>
                  <a:srgbClr val="7030A0"/>
                </a:solidFill>
                <a:latin typeface="NikoshBAN" panose="02000000000000000000" pitchFamily="2" charset="0"/>
                <a:cs typeface="NikoshBAN" panose="02000000000000000000" pitchFamily="2" charset="0"/>
              </a:rPr>
            </a:b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শুয়ো</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আঁচল</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পাতি</a:t>
            </a:r>
            <a:r>
              <a:rPr lang="en-US" sz="3600" b="1" dirty="0">
                <a:solidFill>
                  <a:srgbClr val="7030A0"/>
                </a:solidFill>
                <a:latin typeface="NikoshBAN" panose="02000000000000000000" pitchFamily="2" charset="0"/>
                <a:cs typeface="NikoshBAN" panose="02000000000000000000" pitchFamily="2" charset="0"/>
              </a:rPr>
              <a:t>,</a:t>
            </a:r>
          </a:p>
          <a:p>
            <a:pPr algn="ctr"/>
            <a:r>
              <a:rPr lang="en-US" sz="3600" b="1" dirty="0" err="1">
                <a:solidFill>
                  <a:srgbClr val="7030A0"/>
                </a:solidFill>
                <a:latin typeface="NikoshBAN" panose="02000000000000000000" pitchFamily="2" charset="0"/>
                <a:cs typeface="NikoshBAN" panose="02000000000000000000" pitchFamily="2" charset="0"/>
              </a:rPr>
              <a:t>গাছের</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শাখা</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দুলিয়ে</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বাতাস</a:t>
            </a:r>
            <a:r>
              <a:rPr lang="en-US" sz="3600" b="1" dirty="0">
                <a:solidFill>
                  <a:srgbClr val="7030A0"/>
                </a:solidFill>
                <a:latin typeface="NikoshBAN" panose="02000000000000000000" pitchFamily="2" charset="0"/>
                <a:cs typeface="NikoshBAN" panose="02000000000000000000" pitchFamily="2" charset="0"/>
              </a:rPr>
              <a:t> </a:t>
            </a:r>
            <a:br>
              <a:rPr lang="en-US" sz="3600" b="1" dirty="0">
                <a:solidFill>
                  <a:srgbClr val="7030A0"/>
                </a:solidFill>
                <a:latin typeface="NikoshBAN" panose="02000000000000000000" pitchFamily="2" charset="0"/>
                <a:cs typeface="NikoshBAN" panose="02000000000000000000" pitchFamily="2" charset="0"/>
              </a:rPr>
            </a:br>
            <a:r>
              <a:rPr lang="en-US" sz="3600" b="1" dirty="0" err="1">
                <a:solidFill>
                  <a:srgbClr val="7030A0"/>
                </a:solidFill>
                <a:latin typeface="NikoshBAN" panose="02000000000000000000" pitchFamily="2" charset="0"/>
                <a:cs typeface="NikoshBAN" panose="02000000000000000000" pitchFamily="2" charset="0"/>
              </a:rPr>
              <a:t>করব</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সারা</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রাতি</a:t>
            </a:r>
            <a:r>
              <a:rPr lang="en-US" sz="3600" b="1" dirty="0">
                <a:solidFill>
                  <a:srgbClr val="7030A0"/>
                </a:solidFill>
                <a:latin typeface="NikoshBAN" panose="02000000000000000000" pitchFamily="2" charset="0"/>
                <a:cs typeface="NikoshBAN" panose="02000000000000000000" pitchFamily="2" charset="0"/>
              </a:rPr>
              <a:t>।</a:t>
            </a:r>
          </a:p>
        </p:txBody>
      </p:sp>
      <p:grpSp>
        <p:nvGrpSpPr>
          <p:cNvPr id="2" name="Group 1"/>
          <p:cNvGrpSpPr/>
          <p:nvPr/>
        </p:nvGrpSpPr>
        <p:grpSpPr>
          <a:xfrm>
            <a:off x="1771650" y="1412081"/>
            <a:ext cx="11242221" cy="3881438"/>
            <a:chOff x="1524000" y="1452562"/>
            <a:chExt cx="11468100" cy="3881438"/>
          </a:xfrm>
        </p:grpSpPr>
        <p:pic>
          <p:nvPicPr>
            <p:cNvPr id="6146" name="Picture 2" descr="C:\Users\Saiful\Downloads\image_big_7585ac9f6e88799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52562"/>
              <a:ext cx="5257800" cy="388143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Saiful\Downloads\Man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452562"/>
              <a:ext cx="6210300" cy="38814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aiful\Downloads\baby-girl-in-sare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6853" y="3200400"/>
              <a:ext cx="3341765" cy="20574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890331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09505"/>
            <a:ext cx="11292840" cy="685895"/>
          </a:xfrm>
          <a:prstGeom prst="rect">
            <a:avLst/>
          </a:prstGeom>
          <a:blipFill>
            <a:blip r:embed="rId2"/>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ctr"/>
            <a:r>
              <a:rPr lang="bn-BD" sz="3600" b="1" dirty="0">
                <a:solidFill>
                  <a:srgbClr val="7030A0"/>
                </a:solidFill>
                <a:latin typeface="NikoshBAN" pitchFamily="2" charset="0"/>
                <a:cs typeface="NikoshBAN" pitchFamily="2" charset="0"/>
              </a:rPr>
              <a:t>কবিতা বিশ্লেষণ</a:t>
            </a:r>
            <a:endParaRPr lang="en-US" sz="3600" b="1" dirty="0">
              <a:solidFill>
                <a:srgbClr val="7030A0"/>
              </a:solidFill>
              <a:latin typeface="NikoshBAN" pitchFamily="2" charset="0"/>
              <a:cs typeface="NikoshBAN" pitchFamily="2" charset="0"/>
            </a:endParaRPr>
          </a:p>
        </p:txBody>
      </p:sp>
      <p:sp>
        <p:nvSpPr>
          <p:cNvPr id="5" name="TextBox 4"/>
          <p:cNvSpPr txBox="1"/>
          <p:nvPr/>
        </p:nvSpPr>
        <p:spPr>
          <a:xfrm>
            <a:off x="1828800" y="5562600"/>
            <a:ext cx="11220450" cy="2347889"/>
          </a:xfrm>
          <a:prstGeom prst="rect">
            <a:avLst/>
          </a:prstGeom>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ctr"/>
            <a:r>
              <a:rPr lang="en-US" sz="3600" b="1" dirty="0" err="1">
                <a:solidFill>
                  <a:srgbClr val="7030A0"/>
                </a:solidFill>
                <a:latin typeface="NikoshBAN" panose="02000000000000000000" pitchFamily="2" charset="0"/>
                <a:cs typeface="NikoshBAN" panose="02000000000000000000" pitchFamily="2" charset="0"/>
              </a:rPr>
              <a:t>চাঁদমুখে</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তোর</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চাঁদের</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চুমো</a:t>
            </a:r>
            <a:endParaRPr lang="en-US" sz="3600" b="1" dirty="0">
              <a:solidFill>
                <a:srgbClr val="7030A0"/>
              </a:solidFill>
              <a:latin typeface="NikoshBAN" panose="02000000000000000000" pitchFamily="2" charset="0"/>
              <a:cs typeface="NikoshBAN" panose="02000000000000000000" pitchFamily="2" charset="0"/>
            </a:endParaRPr>
          </a:p>
          <a:p>
            <a:pPr algn="ctr"/>
            <a:r>
              <a:rPr lang="en-US" sz="3600" b="1" dirty="0" err="1">
                <a:solidFill>
                  <a:srgbClr val="7030A0"/>
                </a:solidFill>
                <a:latin typeface="NikoshBAN" panose="02000000000000000000" pitchFamily="2" charset="0"/>
                <a:cs typeface="NikoshBAN" panose="02000000000000000000" pitchFamily="2" charset="0"/>
              </a:rPr>
              <a:t>মাখিয়ে</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দেব</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সুখে</a:t>
            </a:r>
            <a:r>
              <a:rPr lang="en-US" sz="3600" b="1" dirty="0">
                <a:solidFill>
                  <a:srgbClr val="7030A0"/>
                </a:solidFill>
                <a:latin typeface="NikoshBAN" panose="02000000000000000000" pitchFamily="2" charset="0"/>
                <a:cs typeface="NikoshBAN" panose="02000000000000000000" pitchFamily="2" charset="0"/>
              </a:rPr>
              <a:t>,</a:t>
            </a:r>
          </a:p>
          <a:p>
            <a:pPr algn="ctr"/>
            <a:r>
              <a:rPr lang="en-US" sz="3600" b="1" dirty="0" err="1">
                <a:solidFill>
                  <a:srgbClr val="7030A0"/>
                </a:solidFill>
                <a:latin typeface="NikoshBAN" panose="02000000000000000000" pitchFamily="2" charset="0"/>
                <a:cs typeface="NikoshBAN" panose="02000000000000000000" pitchFamily="2" charset="0"/>
              </a:rPr>
              <a:t>তারা</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ফুলের</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মালা</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গাঁথি</a:t>
            </a:r>
            <a:r>
              <a:rPr lang="en-US" sz="3600" b="1" dirty="0">
                <a:solidFill>
                  <a:srgbClr val="7030A0"/>
                </a:solidFill>
                <a:latin typeface="NikoshBAN" panose="02000000000000000000" pitchFamily="2" charset="0"/>
                <a:cs typeface="NikoshBAN" panose="02000000000000000000" pitchFamily="2" charset="0"/>
              </a:rPr>
              <a:t>, </a:t>
            </a:r>
            <a:br>
              <a:rPr lang="en-US" sz="3600" b="1" dirty="0">
                <a:solidFill>
                  <a:srgbClr val="7030A0"/>
                </a:solidFill>
                <a:latin typeface="NikoshBAN" panose="02000000000000000000" pitchFamily="2" charset="0"/>
                <a:cs typeface="NikoshBAN" panose="02000000000000000000" pitchFamily="2" charset="0"/>
              </a:rPr>
            </a:br>
            <a:r>
              <a:rPr lang="en-US" sz="3600" b="1" dirty="0" err="1">
                <a:solidFill>
                  <a:srgbClr val="7030A0"/>
                </a:solidFill>
                <a:latin typeface="NikoshBAN" panose="02000000000000000000" pitchFamily="2" charset="0"/>
                <a:cs typeface="NikoshBAN" panose="02000000000000000000" pitchFamily="2" charset="0"/>
              </a:rPr>
              <a:t>জড়িয়ে</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দেব</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বুকে</a:t>
            </a:r>
            <a:r>
              <a:rPr lang="en-US" sz="3600" b="1" dirty="0">
                <a:solidFill>
                  <a:srgbClr val="7030A0"/>
                </a:solidFill>
                <a:latin typeface="NikoshBAN" panose="02000000000000000000" pitchFamily="2" charset="0"/>
                <a:cs typeface="NikoshBAN" panose="02000000000000000000" pitchFamily="2" charset="0"/>
              </a:rPr>
              <a:t>।</a:t>
            </a:r>
          </a:p>
        </p:txBody>
      </p:sp>
      <p:pic>
        <p:nvPicPr>
          <p:cNvPr id="5122" name="Picture 2" descr="C:\Users\Saiful\Downloads\1b8cca5775e72ea68cc2086b3425e3c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455191"/>
            <a:ext cx="3977640" cy="380261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Saiful\Downloads\001839Kalerkantho17-02-014-A7-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447800"/>
            <a:ext cx="38862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Saiful\Downloads\Splashphoto20210215_151654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9800" y="1447779"/>
            <a:ext cx="3200400" cy="3810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8929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07770" y="685705"/>
            <a:ext cx="10129765" cy="685895"/>
          </a:xfrm>
          <a:prstGeom prst="rect">
            <a:avLst/>
          </a:prstGeom>
          <a:blipFill>
            <a:blip r:embed="rId2"/>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ctr"/>
            <a:r>
              <a:rPr lang="bn-BD" sz="3600" b="1" dirty="0">
                <a:solidFill>
                  <a:srgbClr val="7030A0"/>
                </a:solidFill>
                <a:latin typeface="NikoshBAN" pitchFamily="2" charset="0"/>
                <a:cs typeface="NikoshBAN" pitchFamily="2" charset="0"/>
              </a:rPr>
              <a:t>কবিতা বিশ্লেষণ</a:t>
            </a:r>
            <a:endParaRPr lang="en-US" sz="3600" b="1" dirty="0">
              <a:solidFill>
                <a:srgbClr val="7030A0"/>
              </a:solidFill>
              <a:latin typeface="NikoshBAN" pitchFamily="2" charset="0"/>
              <a:cs typeface="NikoshBAN" pitchFamily="2" charset="0"/>
            </a:endParaRPr>
          </a:p>
        </p:txBody>
      </p:sp>
      <p:sp>
        <p:nvSpPr>
          <p:cNvPr id="5" name="TextBox 4"/>
          <p:cNvSpPr txBox="1"/>
          <p:nvPr/>
        </p:nvSpPr>
        <p:spPr>
          <a:xfrm>
            <a:off x="2307771" y="5562600"/>
            <a:ext cx="10129766" cy="2237089"/>
          </a:xfrm>
          <a:prstGeom prst="rect">
            <a:avLst/>
          </a:prstGeom>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lvl="0" algn="ctr" defTabSz="685800">
              <a:lnSpc>
                <a:spcPct val="90000"/>
              </a:lnSpc>
              <a:spcBef>
                <a:spcPct val="0"/>
              </a:spcBef>
              <a:defRPr/>
            </a:pPr>
            <a:r>
              <a:rPr lang="en-US" sz="3600" b="1" dirty="0" err="1">
                <a:solidFill>
                  <a:srgbClr val="7030A0"/>
                </a:solidFill>
                <a:latin typeface="NikoshBAN" panose="02000000000000000000" pitchFamily="2" charset="0"/>
                <a:cs typeface="NikoshBAN" panose="02000000000000000000" pitchFamily="2" charset="0"/>
              </a:rPr>
              <a:t>গাই</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দোহনের</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শব্দ</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শুনি</a:t>
            </a:r>
            <a:r>
              <a:rPr lang="en-US" sz="3600" b="1" dirty="0">
                <a:solidFill>
                  <a:srgbClr val="7030A0"/>
                </a:solidFill>
                <a:latin typeface="NikoshBAN" panose="02000000000000000000" pitchFamily="2" charset="0"/>
                <a:cs typeface="NikoshBAN" panose="02000000000000000000" pitchFamily="2" charset="0"/>
              </a:rPr>
              <a:t> </a:t>
            </a:r>
            <a:br>
              <a:rPr lang="en-US" sz="3600" b="1" dirty="0">
                <a:solidFill>
                  <a:srgbClr val="7030A0"/>
                </a:solidFill>
                <a:latin typeface="NikoshBAN" panose="02000000000000000000" pitchFamily="2" charset="0"/>
                <a:cs typeface="NikoshBAN" panose="02000000000000000000" pitchFamily="2" charset="0"/>
              </a:rPr>
            </a:br>
            <a:r>
              <a:rPr lang="en-US" sz="3600" b="1" dirty="0" err="1">
                <a:solidFill>
                  <a:srgbClr val="7030A0"/>
                </a:solidFill>
                <a:latin typeface="NikoshBAN" panose="02000000000000000000" pitchFamily="2" charset="0"/>
                <a:cs typeface="NikoshBAN" panose="02000000000000000000" pitchFamily="2" charset="0"/>
              </a:rPr>
              <a:t>জেগো</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সকাল</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বেলা</a:t>
            </a:r>
            <a:r>
              <a:rPr lang="en-US" sz="3600" b="1" dirty="0">
                <a:solidFill>
                  <a:srgbClr val="7030A0"/>
                </a:solidFill>
                <a:latin typeface="NikoshBAN" panose="02000000000000000000" pitchFamily="2" charset="0"/>
                <a:cs typeface="NikoshBAN" panose="02000000000000000000" pitchFamily="2" charset="0"/>
              </a:rPr>
              <a:t>,</a:t>
            </a:r>
          </a:p>
          <a:p>
            <a:pPr algn="ctr"/>
            <a:r>
              <a:rPr lang="en-US" sz="3600" b="1" dirty="0" err="1">
                <a:solidFill>
                  <a:srgbClr val="7030A0"/>
                </a:solidFill>
                <a:latin typeface="NikoshBAN" panose="02000000000000000000" pitchFamily="2" charset="0"/>
                <a:cs typeface="NikoshBAN" panose="02000000000000000000" pitchFamily="2" charset="0"/>
              </a:rPr>
              <a:t>সারাটা</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দিন</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তোমায়</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লয়ে</a:t>
            </a:r>
            <a:r>
              <a:rPr lang="en-US" sz="3600" b="1" dirty="0">
                <a:solidFill>
                  <a:srgbClr val="7030A0"/>
                </a:solidFill>
                <a:latin typeface="NikoshBAN" panose="02000000000000000000" pitchFamily="2" charset="0"/>
                <a:cs typeface="NikoshBAN" panose="02000000000000000000" pitchFamily="2" charset="0"/>
              </a:rPr>
              <a:t/>
            </a:r>
            <a:br>
              <a:rPr lang="en-US" sz="3600" b="1" dirty="0">
                <a:solidFill>
                  <a:srgbClr val="7030A0"/>
                </a:solidFill>
                <a:latin typeface="NikoshBAN" panose="02000000000000000000" pitchFamily="2" charset="0"/>
                <a:cs typeface="NikoshBAN" panose="02000000000000000000" pitchFamily="2" charset="0"/>
              </a:rPr>
            </a:b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করব</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আমি</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খেলা</a:t>
            </a:r>
            <a:r>
              <a:rPr lang="en-US" sz="3600" b="1" dirty="0">
                <a:solidFill>
                  <a:srgbClr val="7030A0"/>
                </a:solidFill>
                <a:latin typeface="NikoshBAN" panose="02000000000000000000" pitchFamily="2" charset="0"/>
                <a:cs typeface="NikoshBAN" panose="02000000000000000000" pitchFamily="2" charset="0"/>
              </a:rPr>
              <a:t>।</a:t>
            </a:r>
          </a:p>
        </p:txBody>
      </p:sp>
      <p:pic>
        <p:nvPicPr>
          <p:cNvPr id="7171" name="Picture 3" descr="C:\Users\Saiful\Downloads\_108177608_gettyimages-170474926.jpg"/>
          <p:cNvPicPr>
            <a:picLocks noChangeAspect="1" noChangeArrowheads="1"/>
          </p:cNvPicPr>
          <p:nvPr/>
        </p:nvPicPr>
        <p:blipFill rotWithShape="1">
          <a:blip r:embed="rId3">
            <a:extLst>
              <a:ext uri="{28A0092B-C50C-407E-A947-70E740481C1C}">
                <a14:useLocalDpi xmlns:a14="http://schemas.microsoft.com/office/drawing/2010/main" val="0"/>
              </a:ext>
            </a:extLst>
          </a:blip>
          <a:srcRect l="12393"/>
          <a:stretch/>
        </p:blipFill>
        <p:spPr bwMode="auto">
          <a:xfrm>
            <a:off x="2307771" y="1838009"/>
            <a:ext cx="5192214" cy="333375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Saiful\Downloads\09323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838008"/>
            <a:ext cx="4893736" cy="3333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74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63490" y="609505"/>
            <a:ext cx="4842510" cy="685895"/>
          </a:xfrm>
          <a:prstGeom prst="rect">
            <a:avLst/>
          </a:prstGeom>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ctr"/>
            <a:r>
              <a:rPr lang="bn-BD" sz="3600" dirty="0">
                <a:solidFill>
                  <a:srgbClr val="7030A0"/>
                </a:solidFill>
                <a:latin typeface="NikoshBAN" pitchFamily="2" charset="0"/>
                <a:cs typeface="NikoshBAN" pitchFamily="2" charset="0"/>
              </a:rPr>
              <a:t>পরিচিতি</a:t>
            </a:r>
            <a:endParaRPr lang="en-US" sz="3600" dirty="0">
              <a:solidFill>
                <a:srgbClr val="C00000"/>
              </a:solidFill>
              <a:latin typeface="NikoshBAN" pitchFamily="2" charset="0"/>
              <a:cs typeface="NikoshBAN" pitchFamily="2" charset="0"/>
            </a:endParaRPr>
          </a:p>
        </p:txBody>
      </p:sp>
      <p:sp>
        <p:nvSpPr>
          <p:cNvPr id="10" name="TextBox 9"/>
          <p:cNvSpPr txBox="1"/>
          <p:nvPr/>
        </p:nvSpPr>
        <p:spPr>
          <a:xfrm>
            <a:off x="8305800" y="5257800"/>
            <a:ext cx="5105400" cy="2347889"/>
          </a:xfrm>
          <a:prstGeom prst="rect">
            <a:avLst/>
          </a:prstGeom>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ctr"/>
            <a:r>
              <a:rPr lang="bn-IN" sz="3600" b="1" dirty="0" smtClean="0">
                <a:solidFill>
                  <a:srgbClr val="002060"/>
                </a:solidFill>
                <a:latin typeface="NikoshBAN" pitchFamily="2" charset="0"/>
                <a:cs typeface="NikoshBAN" pitchFamily="2" charset="0"/>
              </a:rPr>
              <a:t>শ্রেণিঃ</a:t>
            </a:r>
            <a:r>
              <a:rPr lang="en-US" sz="3600" b="1" dirty="0" smtClean="0">
                <a:solidFill>
                  <a:srgbClr val="002060"/>
                </a:solidFill>
                <a:latin typeface="NikoshBAN" pitchFamily="2" charset="0"/>
                <a:cs typeface="NikoshBAN" pitchFamily="2" charset="0"/>
              </a:rPr>
              <a:t>  </a:t>
            </a:r>
            <a:r>
              <a:rPr lang="bn-BD" sz="3600" b="1" dirty="0" smtClean="0">
                <a:solidFill>
                  <a:srgbClr val="002060"/>
                </a:solidFill>
                <a:latin typeface="NikoshBAN" pitchFamily="2" charset="0"/>
                <a:cs typeface="NikoshBAN" pitchFamily="2" charset="0"/>
              </a:rPr>
              <a:t>সপ্ত</a:t>
            </a:r>
            <a:r>
              <a:rPr lang="bn-IN" sz="3600" b="1" dirty="0">
                <a:solidFill>
                  <a:srgbClr val="002060"/>
                </a:solidFill>
                <a:latin typeface="NikoshBAN" pitchFamily="2" charset="0"/>
                <a:cs typeface="NikoshBAN" pitchFamily="2" charset="0"/>
              </a:rPr>
              <a:t>ম</a:t>
            </a:r>
            <a:endParaRPr lang="bn-BD" sz="3600" b="1" dirty="0">
              <a:solidFill>
                <a:srgbClr val="002060"/>
              </a:solidFill>
              <a:latin typeface="NikoshBAN" pitchFamily="2" charset="0"/>
              <a:cs typeface="NikoshBAN" pitchFamily="2" charset="0"/>
            </a:endParaRPr>
          </a:p>
          <a:p>
            <a:pPr algn="ctr"/>
            <a:r>
              <a:rPr lang="bn-IN" sz="3600" b="1" dirty="0">
                <a:solidFill>
                  <a:srgbClr val="002060"/>
                </a:solidFill>
                <a:latin typeface="NikoshBAN" pitchFamily="2" charset="0"/>
                <a:cs typeface="NikoshBAN" pitchFamily="2" charset="0"/>
              </a:rPr>
              <a:t>বিষয়ঃ</a:t>
            </a:r>
            <a:r>
              <a:rPr lang="bn-BD" sz="3600" b="1" dirty="0">
                <a:solidFill>
                  <a:srgbClr val="002060"/>
                </a:solidFill>
                <a:latin typeface="NikoshBAN" pitchFamily="2" charset="0"/>
                <a:cs typeface="NikoshBAN" pitchFamily="2" charset="0"/>
              </a:rPr>
              <a:t> বাংলা  (</a:t>
            </a:r>
            <a:r>
              <a:rPr lang="en-US" sz="3600" b="1" dirty="0">
                <a:solidFill>
                  <a:srgbClr val="002060"/>
                </a:solidFill>
                <a:latin typeface="NikoshBAN" pitchFamily="2" charset="0"/>
                <a:cs typeface="NikoshBAN" pitchFamily="2" charset="0"/>
              </a:rPr>
              <a:t> </a:t>
            </a:r>
            <a:r>
              <a:rPr lang="bn-BD" sz="3600" b="1" dirty="0">
                <a:solidFill>
                  <a:srgbClr val="002060"/>
                </a:solidFill>
                <a:latin typeface="NikoshBAN" pitchFamily="2" charset="0"/>
                <a:cs typeface="NikoshBAN" pitchFamily="2" charset="0"/>
              </a:rPr>
              <a:t>সপ্তবর্ণা </a:t>
            </a:r>
            <a:r>
              <a:rPr lang="bn-BD" sz="3600" b="1" dirty="0" smtClean="0">
                <a:solidFill>
                  <a:srgbClr val="002060"/>
                </a:solidFill>
                <a:latin typeface="NikoshBAN" pitchFamily="2" charset="0"/>
                <a:cs typeface="NikoshBAN" pitchFamily="2" charset="0"/>
              </a:rPr>
              <a:t>)</a:t>
            </a:r>
            <a:endParaRPr lang="bn-BD" sz="3600" b="1" dirty="0">
              <a:solidFill>
                <a:srgbClr val="002060"/>
              </a:solidFill>
              <a:latin typeface="NikoshBAN" pitchFamily="2" charset="0"/>
              <a:cs typeface="NikoshBAN" pitchFamily="2" charset="0"/>
            </a:endParaRPr>
          </a:p>
          <a:p>
            <a:pPr algn="ctr"/>
            <a:r>
              <a:rPr lang="en-US" sz="3600" b="1" kern="0" dirty="0" err="1" smtClean="0">
                <a:solidFill>
                  <a:srgbClr val="002060"/>
                </a:solidFill>
                <a:latin typeface="NikoshBAN" panose="02000000000000000000" pitchFamily="2" charset="0"/>
                <a:cs typeface="NikoshBAN" panose="02000000000000000000" pitchFamily="2" charset="0"/>
              </a:rPr>
              <a:t>সময়ঃ</a:t>
            </a:r>
            <a:r>
              <a:rPr lang="en-US" sz="3600" b="1" kern="0" dirty="0" smtClean="0">
                <a:solidFill>
                  <a:srgbClr val="002060"/>
                </a:solidFill>
                <a:latin typeface="NikoshBAN" panose="02000000000000000000" pitchFamily="2" charset="0"/>
                <a:cs typeface="NikoshBAN" panose="02000000000000000000" pitchFamily="2" charset="0"/>
              </a:rPr>
              <a:t> </a:t>
            </a:r>
            <a:r>
              <a:rPr lang="en-US" sz="3600" b="1" kern="0" dirty="0">
                <a:solidFill>
                  <a:srgbClr val="002060"/>
                </a:solidFill>
                <a:latin typeface="NikoshBAN" panose="02000000000000000000" pitchFamily="2" charset="0"/>
                <a:cs typeface="NikoshBAN" panose="02000000000000000000" pitchFamily="2" charset="0"/>
              </a:rPr>
              <a:t>৫০ </a:t>
            </a:r>
            <a:r>
              <a:rPr lang="en-US" sz="3600" b="1" kern="0" dirty="0" err="1" smtClean="0">
                <a:solidFill>
                  <a:srgbClr val="002060"/>
                </a:solidFill>
                <a:latin typeface="NikoshBAN" panose="02000000000000000000" pitchFamily="2" charset="0"/>
                <a:cs typeface="NikoshBAN" panose="02000000000000000000" pitchFamily="2" charset="0"/>
              </a:rPr>
              <a:t>মিনিট</a:t>
            </a:r>
            <a:r>
              <a:rPr lang="en-US" sz="3600" b="1" kern="0" dirty="0" smtClean="0">
                <a:solidFill>
                  <a:srgbClr val="002060"/>
                </a:solidFill>
                <a:latin typeface="NikoshBAN" panose="02000000000000000000" pitchFamily="2" charset="0"/>
                <a:cs typeface="NikoshBAN" panose="02000000000000000000" pitchFamily="2" charset="0"/>
              </a:rPr>
              <a:t> </a:t>
            </a:r>
            <a:r>
              <a:rPr lang="bn-BD" sz="3600" b="1" kern="0" dirty="0" smtClean="0">
                <a:solidFill>
                  <a:srgbClr val="002060"/>
                </a:solidFill>
                <a:latin typeface="NikoshBAN" panose="02000000000000000000" pitchFamily="2" charset="0"/>
                <a:cs typeface="NikoshBAN" panose="02000000000000000000" pitchFamily="2" charset="0"/>
              </a:rPr>
              <a:t>।</a:t>
            </a:r>
          </a:p>
          <a:p>
            <a:pPr algn="ctr"/>
            <a:endParaRPr lang="en-US" sz="3600" b="1" kern="0" dirty="0">
              <a:solidFill>
                <a:srgbClr val="7030A0"/>
              </a:solidFill>
              <a:latin typeface="NikoshBAN" panose="02000000000000000000" pitchFamily="2" charset="0"/>
              <a:cs typeface="NikoshBAN" panose="02000000000000000000" pitchFamily="2" charset="0"/>
            </a:endParaRPr>
          </a:p>
        </p:txBody>
      </p:sp>
      <p:pic>
        <p:nvPicPr>
          <p:cNvPr id="11" name="Picture 2" descr="G:\BTT Training\01050070187_Saiful\Image\Screenshot_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1650652"/>
            <a:ext cx="2750723" cy="3226148"/>
          </a:xfrm>
          <a:prstGeom prst="rect">
            <a:avLst/>
          </a:prstGeom>
          <a:noFill/>
          <a:ln w="12700">
            <a:solidFill>
              <a:srgbClr val="7030A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7391400" y="1752600"/>
            <a:ext cx="0" cy="54102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543800" y="1447800"/>
            <a:ext cx="0" cy="62484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696200" y="1752600"/>
            <a:ext cx="0" cy="54102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38200" y="5203210"/>
            <a:ext cx="6096000" cy="2554545"/>
          </a:xfrm>
          <a:prstGeom prst="rect">
            <a:avLst/>
          </a:prstGeom>
          <a:ln w="28575">
            <a:solidFill>
              <a:srgbClr val="00B0F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BD" sz="3600" dirty="0">
                <a:solidFill>
                  <a:srgbClr val="7030A0"/>
                </a:solidFill>
                <a:latin typeface="NikoshBAN" pitchFamily="2" charset="0"/>
                <a:cs typeface="NikoshBAN" pitchFamily="2" charset="0"/>
              </a:rPr>
              <a:t>মোহাম্মদ সাইফুল </a:t>
            </a:r>
            <a:r>
              <a:rPr lang="bn-BD" sz="3600" b="1" dirty="0">
                <a:solidFill>
                  <a:srgbClr val="7030A0"/>
                </a:solidFill>
                <a:latin typeface="NikoshBAN" pitchFamily="2" charset="0"/>
                <a:cs typeface="NikoshBAN" pitchFamily="2" charset="0"/>
              </a:rPr>
              <a:t>ইসলাম</a:t>
            </a:r>
            <a:r>
              <a:rPr lang="bn-BD" sz="3600" dirty="0">
                <a:solidFill>
                  <a:srgbClr val="7030A0"/>
                </a:solidFill>
                <a:latin typeface="NikoshBAN" pitchFamily="2" charset="0"/>
                <a:cs typeface="NikoshBAN" pitchFamily="2" charset="0"/>
              </a:rPr>
              <a:t> চৌধুরী</a:t>
            </a:r>
          </a:p>
          <a:p>
            <a:pPr algn="ctr"/>
            <a:r>
              <a:rPr lang="bn-BD" sz="3200" dirty="0">
                <a:latin typeface="NikoshBAN" pitchFamily="2" charset="0"/>
                <a:cs typeface="NikoshBAN" pitchFamily="2" charset="0"/>
              </a:rPr>
              <a:t>সিনিয়র শিক্ষক</a:t>
            </a:r>
          </a:p>
          <a:p>
            <a:pPr algn="ctr"/>
            <a:r>
              <a:rPr lang="bn-BD" sz="3200" dirty="0">
                <a:solidFill>
                  <a:srgbClr val="7030A0"/>
                </a:solidFill>
                <a:latin typeface="NikoshBAN" pitchFamily="2" charset="0"/>
                <a:cs typeface="NikoshBAN" pitchFamily="2" charset="0"/>
              </a:rPr>
              <a:t>সি.জে.এম উচ্চ বিদ্যালয়</a:t>
            </a:r>
          </a:p>
          <a:p>
            <a:pPr algn="ctr"/>
            <a:r>
              <a:rPr lang="bn-BD" sz="3200" dirty="0">
                <a:latin typeface="NikoshBAN" pitchFamily="2" charset="0"/>
                <a:cs typeface="NikoshBAN" pitchFamily="2" charset="0"/>
              </a:rPr>
              <a:t>মোহরা,  চান্দগাঁও,  চট্রগ্রাম</a:t>
            </a:r>
            <a:r>
              <a:rPr lang="bn-BD" sz="3200" dirty="0" smtClean="0">
                <a:latin typeface="NikoshBAN" pitchFamily="2" charset="0"/>
                <a:cs typeface="NikoshBAN" pitchFamily="2" charset="0"/>
              </a:rPr>
              <a:t>।</a:t>
            </a:r>
            <a:endParaRPr lang="en-US" sz="3200" dirty="0" smtClean="0">
              <a:latin typeface="NikoshBAN" pitchFamily="2" charset="0"/>
              <a:cs typeface="NikoshBAN" pitchFamily="2" charset="0"/>
            </a:endParaRPr>
          </a:p>
          <a:p>
            <a:pPr algn="ctr"/>
            <a:r>
              <a:rPr lang="en-US" sz="2400" dirty="0" smtClean="0">
                <a:solidFill>
                  <a:srgbClr val="002060"/>
                </a:solidFill>
                <a:latin typeface="Times New Roman" pitchFamily="18" charset="0"/>
                <a:cs typeface="Times New Roman" pitchFamily="18" charset="0"/>
                <a:hlinkClick r:id="rId3"/>
              </a:rPr>
              <a:t>saifulcjm@gmail.com</a:t>
            </a:r>
            <a:r>
              <a:rPr lang="en-US" sz="2400" dirty="0" smtClean="0">
                <a:solidFill>
                  <a:srgbClr val="7030A0"/>
                </a:solidFill>
                <a:latin typeface="Times New Roman" pitchFamily="18" charset="0"/>
                <a:cs typeface="Times New Roman" pitchFamily="18" charset="0"/>
              </a:rPr>
              <a:t> </a:t>
            </a:r>
            <a:r>
              <a:rPr lang="en-US" sz="2400" b="1" dirty="0">
                <a:solidFill>
                  <a:srgbClr val="0070C0"/>
                </a:solidFill>
                <a:latin typeface="Times New Roman" pitchFamily="18" charset="0"/>
                <a:cs typeface="Times New Roman" pitchFamily="18" charset="0"/>
              </a:rPr>
              <a:t>Mob: 01991945882</a:t>
            </a:r>
            <a:endParaRPr lang="en-US" sz="2400" dirty="0">
              <a:latin typeface="NikoshBAN" pitchFamily="2" charset="0"/>
              <a:cs typeface="NikoshBAN" pitchFamily="2" charset="0"/>
            </a:endParaRPr>
          </a:p>
        </p:txBody>
      </p:sp>
      <p:pic>
        <p:nvPicPr>
          <p:cNvPr id="16" name="Picture 2" descr="C:\Users\Saiful\Desktop\Extra content\Download Pic\Saiful-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650652"/>
            <a:ext cx="2819400" cy="3295732"/>
          </a:xfrm>
          <a:prstGeom prst="rect">
            <a:avLst/>
          </a:prstGeom>
          <a:noFill/>
          <a:ln w="9525">
            <a:solidFill>
              <a:srgbClr val="7030A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0453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609505"/>
            <a:ext cx="11201400" cy="685895"/>
          </a:xfrm>
          <a:prstGeom prst="rect">
            <a:avLst/>
          </a:prstGeom>
          <a:blipFill>
            <a:blip r:embed="rId2"/>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ctr"/>
            <a:r>
              <a:rPr lang="bn-BD" sz="3600" b="1" dirty="0">
                <a:solidFill>
                  <a:srgbClr val="7030A0"/>
                </a:solidFill>
                <a:latin typeface="NikoshBAN" pitchFamily="2" charset="0"/>
                <a:cs typeface="NikoshBAN" pitchFamily="2" charset="0"/>
              </a:rPr>
              <a:t>কবিতা বিশ্লেষণ</a:t>
            </a:r>
            <a:endParaRPr lang="en-US" sz="3600" b="1" dirty="0">
              <a:solidFill>
                <a:srgbClr val="7030A0"/>
              </a:solidFill>
              <a:latin typeface="NikoshBAN" pitchFamily="2" charset="0"/>
              <a:cs typeface="NikoshBAN" pitchFamily="2" charset="0"/>
            </a:endParaRPr>
          </a:p>
        </p:txBody>
      </p:sp>
      <p:sp>
        <p:nvSpPr>
          <p:cNvPr id="3" name="TextBox 2"/>
          <p:cNvSpPr txBox="1"/>
          <p:nvPr/>
        </p:nvSpPr>
        <p:spPr>
          <a:xfrm>
            <a:off x="1676400" y="4953000"/>
            <a:ext cx="11201400" cy="2978831"/>
          </a:xfrm>
          <a:prstGeom prst="rect">
            <a:avLst/>
          </a:prstGeom>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ctr" defTabSz="914400">
              <a:spcAft>
                <a:spcPts val="600"/>
              </a:spcAft>
              <a:defRPr/>
            </a:pP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a:solidFill>
                  <a:srgbClr val="7030A0"/>
                </a:solidFill>
                <a:latin typeface="NikoshBAN" panose="02000000000000000000" pitchFamily="2" charset="0"/>
                <a:cs typeface="NikoshBAN" panose="02000000000000000000" pitchFamily="2" charset="0"/>
              </a:rPr>
              <a:t/>
            </a:r>
            <a:br>
              <a:rPr lang="en-US" sz="3600" b="1" dirty="0">
                <a:solidFill>
                  <a:srgbClr val="7030A0"/>
                </a:solidFill>
                <a:latin typeface="NikoshBAN" panose="02000000000000000000" pitchFamily="2" charset="0"/>
                <a:cs typeface="NikoshBAN" panose="02000000000000000000" pitchFamily="2" charset="0"/>
              </a:rPr>
            </a:br>
            <a:r>
              <a:rPr lang="en-US" sz="3600" b="1" dirty="0" err="1" smtClean="0">
                <a:solidFill>
                  <a:srgbClr val="7030A0"/>
                </a:solidFill>
                <a:latin typeface="NikoshBAN" panose="02000000000000000000" pitchFamily="2" charset="0"/>
                <a:cs typeface="NikoshBAN" panose="02000000000000000000" pitchFamily="2" charset="0"/>
              </a:rPr>
              <a:t>আমার</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বাড়ি</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ডালিম</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গাছে</a:t>
            </a:r>
            <a:r>
              <a:rPr lang="en-US" sz="3600" b="1" dirty="0">
                <a:solidFill>
                  <a:srgbClr val="7030A0"/>
                </a:solidFill>
                <a:latin typeface="NikoshBAN" panose="02000000000000000000" pitchFamily="2" charset="0"/>
                <a:cs typeface="NikoshBAN" panose="02000000000000000000" pitchFamily="2" charset="0"/>
              </a:rPr>
              <a:t> </a:t>
            </a:r>
            <a:br>
              <a:rPr lang="en-US" sz="3600" b="1" dirty="0">
                <a:solidFill>
                  <a:srgbClr val="7030A0"/>
                </a:solidFill>
                <a:latin typeface="NikoshBAN" panose="02000000000000000000" pitchFamily="2" charset="0"/>
                <a:cs typeface="NikoshBAN" panose="02000000000000000000" pitchFamily="2" charset="0"/>
              </a:rPr>
            </a:br>
            <a:r>
              <a:rPr lang="en-US" sz="3600" b="1" dirty="0" err="1">
                <a:solidFill>
                  <a:srgbClr val="7030A0"/>
                </a:solidFill>
                <a:latin typeface="NikoshBAN" panose="02000000000000000000" pitchFamily="2" charset="0"/>
                <a:cs typeface="NikoshBAN" panose="02000000000000000000" pitchFamily="2" charset="0"/>
              </a:rPr>
              <a:t>ডালিম</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ফুলের</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হাসি</a:t>
            </a:r>
            <a:r>
              <a:rPr lang="en-US" sz="3600" b="1" dirty="0">
                <a:solidFill>
                  <a:srgbClr val="7030A0"/>
                </a:solidFill>
                <a:latin typeface="NikoshBAN" panose="02000000000000000000" pitchFamily="2" charset="0"/>
                <a:cs typeface="NikoshBAN" panose="02000000000000000000" pitchFamily="2" charset="0"/>
              </a:rPr>
              <a:t>,</a:t>
            </a:r>
          </a:p>
          <a:p>
            <a:pPr algn="ctr" defTabSz="914400">
              <a:spcAft>
                <a:spcPts val="600"/>
              </a:spcAft>
              <a:defRPr/>
            </a:pPr>
            <a:r>
              <a:rPr lang="en-US" sz="3600" b="1" dirty="0" err="1">
                <a:solidFill>
                  <a:srgbClr val="7030A0"/>
                </a:solidFill>
                <a:latin typeface="NikoshBAN" panose="02000000000000000000" pitchFamily="2" charset="0"/>
                <a:cs typeface="NikoshBAN" panose="02000000000000000000" pitchFamily="2" charset="0"/>
              </a:rPr>
              <a:t>কাজলা</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দিঘির</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কাজল</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জলে</a:t>
            </a:r>
            <a:r>
              <a:rPr lang="en-US" sz="3600" b="1" dirty="0">
                <a:solidFill>
                  <a:srgbClr val="7030A0"/>
                </a:solidFill>
                <a:latin typeface="NikoshBAN" panose="02000000000000000000" pitchFamily="2" charset="0"/>
                <a:cs typeface="NikoshBAN" panose="02000000000000000000" pitchFamily="2" charset="0"/>
              </a:rPr>
              <a:t> </a:t>
            </a:r>
            <a:br>
              <a:rPr lang="en-US" sz="3600" b="1" dirty="0">
                <a:solidFill>
                  <a:srgbClr val="7030A0"/>
                </a:solidFill>
                <a:latin typeface="NikoshBAN" panose="02000000000000000000" pitchFamily="2" charset="0"/>
                <a:cs typeface="NikoshBAN" panose="02000000000000000000" pitchFamily="2" charset="0"/>
              </a:rPr>
            </a:br>
            <a:r>
              <a:rPr lang="en-US" sz="3600" b="1" dirty="0" err="1">
                <a:solidFill>
                  <a:srgbClr val="7030A0"/>
                </a:solidFill>
                <a:latin typeface="NikoshBAN" panose="02000000000000000000" pitchFamily="2" charset="0"/>
                <a:cs typeface="NikoshBAN" panose="02000000000000000000" pitchFamily="2" charset="0"/>
              </a:rPr>
              <a:t>হাঁসগুলি</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যায়</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ভাসি</a:t>
            </a:r>
            <a:r>
              <a:rPr lang="en-US" sz="3600" b="1" dirty="0">
                <a:solidFill>
                  <a:srgbClr val="7030A0"/>
                </a:solidFill>
                <a:latin typeface="NikoshBAN" panose="02000000000000000000" pitchFamily="2" charset="0"/>
                <a:cs typeface="NikoshBAN" panose="02000000000000000000" pitchFamily="2" charset="0"/>
              </a:rPr>
              <a:t>।</a:t>
            </a:r>
          </a:p>
        </p:txBody>
      </p:sp>
      <p:pic>
        <p:nvPicPr>
          <p:cNvPr id="8194" name="Picture 2" descr="C:\Users\Saiful\Downloads\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428750"/>
            <a:ext cx="5334000" cy="34480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Saiful\Downloads\03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428750"/>
            <a:ext cx="5832522" cy="344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06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609504"/>
            <a:ext cx="11049000" cy="685895"/>
          </a:xfrm>
          <a:prstGeom prst="rect">
            <a:avLst/>
          </a:prstGeom>
          <a:blipFill>
            <a:blip r:embed="rId2"/>
            <a:tile tx="0" ty="0" sx="100000" sy="100000" flip="none" algn="tl"/>
          </a:blipFill>
          <a:ln w="38100">
            <a:solidFill>
              <a:srgbClr val="00B0F0"/>
            </a:solidFill>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ctr"/>
            <a:r>
              <a:rPr lang="bn-BD" sz="3600" b="1" dirty="0">
                <a:solidFill>
                  <a:srgbClr val="7030A0"/>
                </a:solidFill>
                <a:latin typeface="NikoshBAN" pitchFamily="2" charset="0"/>
                <a:cs typeface="NikoshBAN" pitchFamily="2" charset="0"/>
              </a:rPr>
              <a:t>কবিতা বিশ্লেষণ</a:t>
            </a:r>
            <a:endParaRPr lang="en-US" sz="3600" b="1" dirty="0">
              <a:solidFill>
                <a:srgbClr val="7030A0"/>
              </a:solidFill>
              <a:latin typeface="NikoshBAN" pitchFamily="2" charset="0"/>
              <a:cs typeface="NikoshBAN" pitchFamily="2" charset="0"/>
            </a:endParaRPr>
          </a:p>
        </p:txBody>
      </p:sp>
      <p:sp>
        <p:nvSpPr>
          <p:cNvPr id="3" name="Title 1">
            <a:extLst>
              <a:ext uri="{FF2B5EF4-FFF2-40B4-BE49-F238E27FC236}">
                <a16:creationId xmlns="" xmlns:a16="http://schemas.microsoft.com/office/drawing/2014/main" id="{3A8BE2AC-7C59-4E65-95B5-5A6593F8FBDA}"/>
              </a:ext>
            </a:extLst>
          </p:cNvPr>
          <p:cNvSpPr txBox="1">
            <a:spLocks/>
          </p:cNvSpPr>
          <p:nvPr/>
        </p:nvSpPr>
        <p:spPr>
          <a:xfrm>
            <a:off x="1741559" y="4893734"/>
            <a:ext cx="10983842" cy="3031066"/>
          </a:xfrm>
          <a:prstGeom prst="rect">
            <a:avLst/>
          </a:prstGeom>
          <a:ln w="38100">
            <a:solidFill>
              <a:srgbClr val="00B0F0"/>
            </a:solidFill>
          </a:ln>
        </p:spPr>
        <p:style>
          <a:lnRef idx="2">
            <a:schemeClr val="accent1"/>
          </a:lnRef>
          <a:fillRef idx="1">
            <a:schemeClr val="lt1"/>
          </a:fillRef>
          <a:effectRef idx="0">
            <a:schemeClr val="accent1"/>
          </a:effectRef>
          <a:fontRef idx="minor">
            <a:schemeClr val="dk1"/>
          </a:fontRef>
        </p:style>
        <p:txBody>
          <a:bodyPr anchor="b"/>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Aft>
                <a:spcPts val="600"/>
              </a:spcAft>
            </a:pPr>
            <a:r>
              <a:rPr lang="en-US" sz="4000" dirty="0" err="1">
                <a:solidFill>
                  <a:srgbClr val="7030A0"/>
                </a:solidFill>
                <a:latin typeface="NikoshBAN" panose="02000000000000000000" pitchFamily="2" charset="0"/>
                <a:cs typeface="NikoshBAN" panose="02000000000000000000" pitchFamily="2" charset="0"/>
              </a:rPr>
              <a:t>আমার</a:t>
            </a:r>
            <a:r>
              <a:rPr lang="en-US" sz="4000" dirty="0">
                <a:solidFill>
                  <a:srgbClr val="7030A0"/>
                </a:solidFill>
                <a:latin typeface="NikoshBAN" panose="02000000000000000000" pitchFamily="2" charset="0"/>
                <a:cs typeface="NikoshBAN" panose="02000000000000000000" pitchFamily="2" charset="0"/>
              </a:rPr>
              <a:t> </a:t>
            </a:r>
            <a:r>
              <a:rPr lang="en-US" sz="4000" dirty="0" err="1">
                <a:solidFill>
                  <a:srgbClr val="7030A0"/>
                </a:solidFill>
                <a:latin typeface="NikoshBAN" panose="02000000000000000000" pitchFamily="2" charset="0"/>
                <a:cs typeface="NikoshBAN" panose="02000000000000000000" pitchFamily="2" charset="0"/>
              </a:rPr>
              <a:t>বাড়ি</a:t>
            </a:r>
            <a:r>
              <a:rPr lang="en-US" sz="4000" dirty="0">
                <a:solidFill>
                  <a:srgbClr val="7030A0"/>
                </a:solidFill>
                <a:latin typeface="NikoshBAN" panose="02000000000000000000" pitchFamily="2" charset="0"/>
                <a:cs typeface="NikoshBAN" panose="02000000000000000000" pitchFamily="2" charset="0"/>
              </a:rPr>
              <a:t> </a:t>
            </a:r>
            <a:r>
              <a:rPr lang="en-US" sz="4000" dirty="0" err="1">
                <a:solidFill>
                  <a:srgbClr val="7030A0"/>
                </a:solidFill>
                <a:latin typeface="NikoshBAN" panose="02000000000000000000" pitchFamily="2" charset="0"/>
                <a:cs typeface="NikoshBAN" panose="02000000000000000000" pitchFamily="2" charset="0"/>
              </a:rPr>
              <a:t>যাইও</a:t>
            </a:r>
            <a:r>
              <a:rPr lang="en-US" sz="4000" dirty="0">
                <a:solidFill>
                  <a:srgbClr val="7030A0"/>
                </a:solidFill>
                <a:latin typeface="NikoshBAN" panose="02000000000000000000" pitchFamily="2" charset="0"/>
                <a:cs typeface="NikoshBAN" panose="02000000000000000000" pitchFamily="2" charset="0"/>
              </a:rPr>
              <a:t> </a:t>
            </a:r>
            <a:r>
              <a:rPr lang="en-US" sz="4000" dirty="0" err="1">
                <a:solidFill>
                  <a:srgbClr val="7030A0"/>
                </a:solidFill>
                <a:latin typeface="NikoshBAN" panose="02000000000000000000" pitchFamily="2" charset="0"/>
                <a:cs typeface="NikoshBAN" panose="02000000000000000000" pitchFamily="2" charset="0"/>
              </a:rPr>
              <a:t>ভোমর</a:t>
            </a:r>
            <a:r>
              <a:rPr lang="en-US" sz="4000" dirty="0">
                <a:solidFill>
                  <a:srgbClr val="7030A0"/>
                </a:solidFill>
                <a:latin typeface="NikoshBAN" panose="02000000000000000000" pitchFamily="2" charset="0"/>
                <a:cs typeface="NikoshBAN" panose="02000000000000000000" pitchFamily="2" charset="0"/>
              </a:rPr>
              <a:t>, </a:t>
            </a:r>
            <a:br>
              <a:rPr lang="en-US" sz="4000" dirty="0">
                <a:solidFill>
                  <a:srgbClr val="7030A0"/>
                </a:solidFill>
                <a:latin typeface="NikoshBAN" panose="02000000000000000000" pitchFamily="2" charset="0"/>
                <a:cs typeface="NikoshBAN" panose="02000000000000000000" pitchFamily="2" charset="0"/>
              </a:rPr>
            </a:br>
            <a:r>
              <a:rPr lang="en-US" sz="4000" dirty="0" err="1">
                <a:solidFill>
                  <a:srgbClr val="7030A0"/>
                </a:solidFill>
                <a:latin typeface="NikoshBAN" panose="02000000000000000000" pitchFamily="2" charset="0"/>
                <a:cs typeface="NikoshBAN" panose="02000000000000000000" pitchFamily="2" charset="0"/>
              </a:rPr>
              <a:t>এই</a:t>
            </a:r>
            <a:r>
              <a:rPr lang="en-US" sz="4000" dirty="0">
                <a:solidFill>
                  <a:srgbClr val="7030A0"/>
                </a:solidFill>
                <a:latin typeface="NikoshBAN" panose="02000000000000000000" pitchFamily="2" charset="0"/>
                <a:cs typeface="NikoshBAN" panose="02000000000000000000" pitchFamily="2" charset="0"/>
              </a:rPr>
              <a:t> </a:t>
            </a:r>
            <a:r>
              <a:rPr lang="en-US" sz="4000" dirty="0" err="1">
                <a:solidFill>
                  <a:srgbClr val="7030A0"/>
                </a:solidFill>
                <a:latin typeface="NikoshBAN" panose="02000000000000000000" pitchFamily="2" charset="0"/>
                <a:cs typeface="NikoshBAN" panose="02000000000000000000" pitchFamily="2" charset="0"/>
              </a:rPr>
              <a:t>বরাবর</a:t>
            </a:r>
            <a:r>
              <a:rPr lang="en-US" sz="4000" dirty="0">
                <a:solidFill>
                  <a:srgbClr val="7030A0"/>
                </a:solidFill>
                <a:latin typeface="NikoshBAN" panose="02000000000000000000" pitchFamily="2" charset="0"/>
                <a:cs typeface="NikoshBAN" panose="02000000000000000000" pitchFamily="2" charset="0"/>
              </a:rPr>
              <a:t> </a:t>
            </a:r>
            <a:r>
              <a:rPr lang="en-US" sz="4000" dirty="0" err="1">
                <a:solidFill>
                  <a:srgbClr val="7030A0"/>
                </a:solidFill>
                <a:latin typeface="NikoshBAN" panose="02000000000000000000" pitchFamily="2" charset="0"/>
                <a:cs typeface="NikoshBAN" panose="02000000000000000000" pitchFamily="2" charset="0"/>
              </a:rPr>
              <a:t>পথ</a:t>
            </a:r>
            <a:r>
              <a:rPr lang="en-US" sz="4000" dirty="0">
                <a:solidFill>
                  <a:srgbClr val="7030A0"/>
                </a:solidFill>
                <a:latin typeface="NikoshBAN" panose="02000000000000000000" pitchFamily="2" charset="0"/>
                <a:cs typeface="NikoshBAN" panose="02000000000000000000" pitchFamily="2" charset="0"/>
              </a:rPr>
              <a:t>,</a:t>
            </a:r>
          </a:p>
          <a:p>
            <a:pPr algn="ctr">
              <a:spcAft>
                <a:spcPts val="600"/>
              </a:spcAft>
            </a:pPr>
            <a:r>
              <a:rPr lang="en-US" sz="4000" dirty="0" err="1">
                <a:solidFill>
                  <a:srgbClr val="7030A0"/>
                </a:solidFill>
                <a:latin typeface="NikoshBAN" panose="02000000000000000000" pitchFamily="2" charset="0"/>
                <a:cs typeface="NikoshBAN" panose="02000000000000000000" pitchFamily="2" charset="0"/>
              </a:rPr>
              <a:t>মৌরি</a:t>
            </a:r>
            <a:r>
              <a:rPr lang="en-US" sz="4000" dirty="0">
                <a:solidFill>
                  <a:srgbClr val="7030A0"/>
                </a:solidFill>
                <a:latin typeface="NikoshBAN" panose="02000000000000000000" pitchFamily="2" charset="0"/>
                <a:cs typeface="NikoshBAN" panose="02000000000000000000" pitchFamily="2" charset="0"/>
              </a:rPr>
              <a:t> </a:t>
            </a:r>
            <a:r>
              <a:rPr lang="en-US" sz="4000" dirty="0" err="1">
                <a:solidFill>
                  <a:srgbClr val="7030A0"/>
                </a:solidFill>
                <a:latin typeface="NikoshBAN" panose="02000000000000000000" pitchFamily="2" charset="0"/>
                <a:cs typeface="NikoshBAN" panose="02000000000000000000" pitchFamily="2" charset="0"/>
              </a:rPr>
              <a:t>ফুলের</a:t>
            </a:r>
            <a:r>
              <a:rPr lang="en-US" sz="4000" dirty="0">
                <a:solidFill>
                  <a:srgbClr val="7030A0"/>
                </a:solidFill>
                <a:latin typeface="NikoshBAN" panose="02000000000000000000" pitchFamily="2" charset="0"/>
                <a:cs typeface="NikoshBAN" panose="02000000000000000000" pitchFamily="2" charset="0"/>
              </a:rPr>
              <a:t> </a:t>
            </a:r>
            <a:r>
              <a:rPr lang="en-US" sz="4000" dirty="0" err="1">
                <a:solidFill>
                  <a:srgbClr val="7030A0"/>
                </a:solidFill>
                <a:latin typeface="NikoshBAN" panose="02000000000000000000" pitchFamily="2" charset="0"/>
                <a:cs typeface="NikoshBAN" panose="02000000000000000000" pitchFamily="2" charset="0"/>
              </a:rPr>
              <a:t>গন্ধ</a:t>
            </a:r>
            <a:r>
              <a:rPr lang="en-US" sz="4000" dirty="0">
                <a:solidFill>
                  <a:srgbClr val="7030A0"/>
                </a:solidFill>
                <a:latin typeface="NikoshBAN" panose="02000000000000000000" pitchFamily="2" charset="0"/>
                <a:cs typeface="NikoshBAN" panose="02000000000000000000" pitchFamily="2" charset="0"/>
              </a:rPr>
              <a:t> </a:t>
            </a:r>
            <a:r>
              <a:rPr lang="en-US" sz="4000" dirty="0" err="1">
                <a:solidFill>
                  <a:srgbClr val="7030A0"/>
                </a:solidFill>
                <a:latin typeface="NikoshBAN" panose="02000000000000000000" pitchFamily="2" charset="0"/>
                <a:cs typeface="NikoshBAN" panose="02000000000000000000" pitchFamily="2" charset="0"/>
              </a:rPr>
              <a:t>শুঁকে</a:t>
            </a:r>
            <a:r>
              <a:rPr lang="en-US" sz="4000" dirty="0">
                <a:solidFill>
                  <a:srgbClr val="7030A0"/>
                </a:solidFill>
                <a:latin typeface="NikoshBAN" panose="02000000000000000000" pitchFamily="2" charset="0"/>
                <a:cs typeface="NikoshBAN" panose="02000000000000000000" pitchFamily="2" charset="0"/>
              </a:rPr>
              <a:t> </a:t>
            </a:r>
            <a:br>
              <a:rPr lang="en-US" sz="4000" dirty="0">
                <a:solidFill>
                  <a:srgbClr val="7030A0"/>
                </a:solidFill>
                <a:latin typeface="NikoshBAN" panose="02000000000000000000" pitchFamily="2" charset="0"/>
                <a:cs typeface="NikoshBAN" panose="02000000000000000000" pitchFamily="2" charset="0"/>
              </a:rPr>
            </a:br>
            <a:r>
              <a:rPr lang="en-US" sz="4000" dirty="0" err="1">
                <a:solidFill>
                  <a:srgbClr val="7030A0"/>
                </a:solidFill>
                <a:latin typeface="NikoshBAN" panose="02000000000000000000" pitchFamily="2" charset="0"/>
                <a:cs typeface="NikoshBAN" panose="02000000000000000000" pitchFamily="2" charset="0"/>
              </a:rPr>
              <a:t>থামিও</a:t>
            </a:r>
            <a:r>
              <a:rPr lang="en-US" sz="4000" dirty="0">
                <a:solidFill>
                  <a:srgbClr val="7030A0"/>
                </a:solidFill>
                <a:latin typeface="NikoshBAN" panose="02000000000000000000" pitchFamily="2" charset="0"/>
                <a:cs typeface="NikoshBAN" panose="02000000000000000000" pitchFamily="2" charset="0"/>
              </a:rPr>
              <a:t> </a:t>
            </a:r>
            <a:r>
              <a:rPr lang="en-US" sz="4000" dirty="0" err="1">
                <a:solidFill>
                  <a:srgbClr val="7030A0"/>
                </a:solidFill>
                <a:latin typeface="NikoshBAN" panose="02000000000000000000" pitchFamily="2" charset="0"/>
                <a:cs typeface="NikoshBAN" panose="02000000000000000000" pitchFamily="2" charset="0"/>
              </a:rPr>
              <a:t>তব</a:t>
            </a:r>
            <a:r>
              <a:rPr lang="en-US" sz="4000" dirty="0">
                <a:solidFill>
                  <a:srgbClr val="7030A0"/>
                </a:solidFill>
                <a:latin typeface="NikoshBAN" panose="02000000000000000000" pitchFamily="2" charset="0"/>
                <a:cs typeface="NikoshBAN" panose="02000000000000000000" pitchFamily="2" charset="0"/>
              </a:rPr>
              <a:t> </a:t>
            </a:r>
            <a:r>
              <a:rPr lang="en-US" sz="4000" dirty="0" err="1">
                <a:solidFill>
                  <a:srgbClr val="7030A0"/>
                </a:solidFill>
                <a:latin typeface="NikoshBAN" panose="02000000000000000000" pitchFamily="2" charset="0"/>
                <a:cs typeface="NikoshBAN" panose="02000000000000000000" pitchFamily="2" charset="0"/>
              </a:rPr>
              <a:t>রথ</a:t>
            </a:r>
            <a:r>
              <a:rPr lang="en-US" sz="4000" dirty="0">
                <a:solidFill>
                  <a:srgbClr val="7030A0"/>
                </a:solidFill>
                <a:latin typeface="NikoshBAN" panose="02000000000000000000" pitchFamily="2" charset="0"/>
                <a:cs typeface="NikoshBAN" panose="02000000000000000000" pitchFamily="2" charset="0"/>
              </a:rPr>
              <a:t>।</a:t>
            </a:r>
          </a:p>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7030A0"/>
              </a:solidFill>
              <a:effectLst/>
              <a:uLnTx/>
              <a:uFillTx/>
              <a:latin typeface="NikoshBAN" panose="02000000000000000000" pitchFamily="2" charset="0"/>
              <a:cs typeface="NikoshBAN" panose="02000000000000000000" pitchFamily="2" charset="0"/>
            </a:endParaRPr>
          </a:p>
        </p:txBody>
      </p:sp>
      <p:pic>
        <p:nvPicPr>
          <p:cNvPr id="1026" name="Picture 2" descr="C:\Users\Saiful\Downloads\golap-gr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409700"/>
            <a:ext cx="5181600" cy="33909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aiful\Downloads\images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1296" y="1409700"/>
            <a:ext cx="5660104"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6812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1" y="1661660"/>
            <a:ext cx="9410700" cy="624340"/>
          </a:xfrm>
          <a:prstGeom prst="rect">
            <a:avLst/>
          </a:prstGeom>
          <a:ln w="38100"/>
        </p:spPr>
        <p:style>
          <a:lnRef idx="2">
            <a:schemeClr val="accent1"/>
          </a:lnRef>
          <a:fillRef idx="1">
            <a:schemeClr val="lt1"/>
          </a:fillRef>
          <a:effectRef idx="0">
            <a:schemeClr val="accent1"/>
          </a:effectRef>
          <a:fontRef idx="minor">
            <a:schemeClr val="dk1"/>
          </a:fontRef>
        </p:style>
        <p:txBody>
          <a:bodyPr wrap="square" lIns="130622" tIns="65311" rIns="130622" bIns="65311">
            <a:spAutoFit/>
          </a:bodyPr>
          <a:lstStyle/>
          <a:p>
            <a:r>
              <a:rPr lang="bn-IN" sz="3200" b="1" dirty="0">
                <a:solidFill>
                  <a:srgbClr val="002060"/>
                </a:solidFill>
                <a:latin typeface="NikoshBAN" panose="02000000000000000000" pitchFamily="2" charset="0"/>
                <a:cs typeface="NikoshBAN" panose="02000000000000000000" pitchFamily="2" charset="0"/>
              </a:rPr>
              <a:t>১।‘</a:t>
            </a:r>
            <a:r>
              <a:rPr lang="bn-IN" sz="3200" b="1" dirty="0">
                <a:solidFill>
                  <a:schemeClr val="tx1"/>
                </a:solidFill>
                <a:latin typeface="NikoshBAN" panose="02000000000000000000" pitchFamily="2" charset="0"/>
                <a:cs typeface="NikoshBAN" panose="02000000000000000000" pitchFamily="2" charset="0"/>
              </a:rPr>
              <a:t>আমার বাড়ি’ কবিতায় কাজলা দীঘির কাজল জলে কী </a:t>
            </a:r>
            <a:r>
              <a:rPr lang="en-US" sz="3200" b="1" dirty="0" err="1">
                <a:solidFill>
                  <a:schemeClr val="tx1"/>
                </a:solidFill>
                <a:latin typeface="NikoshBAN" panose="02000000000000000000" pitchFamily="2" charset="0"/>
                <a:cs typeface="NikoshBAN" panose="02000000000000000000" pitchFamily="2" charset="0"/>
              </a:rPr>
              <a:t>ভা</a:t>
            </a:r>
            <a:r>
              <a:rPr lang="bn-IN" sz="3200" b="1" dirty="0">
                <a:solidFill>
                  <a:schemeClr val="tx1"/>
                </a:solidFill>
                <a:latin typeface="NikoshBAN" panose="02000000000000000000" pitchFamily="2" charset="0"/>
                <a:cs typeface="NikoshBAN" panose="02000000000000000000" pitchFamily="2" charset="0"/>
              </a:rPr>
              <a:t>সে ?  </a:t>
            </a:r>
            <a:endParaRPr lang="en-US" sz="3200" b="1" dirty="0">
              <a:solidFill>
                <a:schemeClr val="tx1"/>
              </a:solidFill>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xmlns="" id="{4EA64F8D-6132-4CC9-B187-70E6A505F358}"/>
              </a:ext>
            </a:extLst>
          </p:cNvPr>
          <p:cNvSpPr txBox="1"/>
          <p:nvPr/>
        </p:nvSpPr>
        <p:spPr>
          <a:xfrm>
            <a:off x="2667001" y="4100060"/>
            <a:ext cx="7947557" cy="624340"/>
          </a:xfrm>
          <a:prstGeom prst="rect">
            <a:avLst/>
          </a:prstGeom>
          <a:ln w="38100"/>
        </p:spPr>
        <p:style>
          <a:lnRef idx="2">
            <a:schemeClr val="accent1"/>
          </a:lnRef>
          <a:fillRef idx="1">
            <a:schemeClr val="lt1"/>
          </a:fillRef>
          <a:effectRef idx="0">
            <a:schemeClr val="accent1"/>
          </a:effectRef>
          <a:fontRef idx="minor">
            <a:schemeClr val="dk1"/>
          </a:fontRef>
        </p:style>
        <p:txBody>
          <a:bodyPr wrap="square" lIns="130622" tIns="65311" rIns="130622" bIns="65311">
            <a:spAutoFit/>
          </a:bodyPr>
          <a:lstStyle/>
          <a:p>
            <a:pPr>
              <a:defRPr/>
            </a:pPr>
            <a:r>
              <a:rPr lang="bn-IN" sz="3200" b="1" dirty="0">
                <a:latin typeface="NikoshBAN" pitchFamily="2" charset="0"/>
                <a:cs typeface="NikoshBAN" pitchFamily="2" charset="0"/>
              </a:rPr>
              <a:t>উত্তর- </a:t>
            </a:r>
            <a:r>
              <a:rPr lang="bn-IN" sz="3200" b="1" dirty="0">
                <a:solidFill>
                  <a:srgbClr val="7030A0"/>
                </a:solidFill>
                <a:latin typeface="NikoshBAN" panose="02000000000000000000" pitchFamily="2" charset="0"/>
                <a:cs typeface="NikoshBAN" panose="02000000000000000000" pitchFamily="2" charset="0"/>
              </a:rPr>
              <a:t>কবি বন্ধুকে </a:t>
            </a:r>
            <a:r>
              <a:rPr lang="en-US" sz="3200" b="1" dirty="0" err="1" smtClean="0">
                <a:solidFill>
                  <a:srgbClr val="7030A0"/>
                </a:solidFill>
                <a:latin typeface="NikoshBAN" panose="02000000000000000000" pitchFamily="2" charset="0"/>
                <a:cs typeface="NikoshBAN" panose="02000000000000000000" pitchFamily="2" charset="0"/>
              </a:rPr>
              <a:t>শালি</a:t>
            </a:r>
            <a:r>
              <a:rPr lang="en-US" sz="3200" b="1" dirty="0" smtClean="0">
                <a:solidFill>
                  <a:srgbClr val="7030A0"/>
                </a:solidFill>
                <a:latin typeface="NikoshBAN" panose="02000000000000000000" pitchFamily="2" charset="0"/>
                <a:cs typeface="NikoshBAN" panose="02000000000000000000" pitchFamily="2" charset="0"/>
              </a:rPr>
              <a:t> </a:t>
            </a:r>
            <a:r>
              <a:rPr lang="en-US" sz="3200" b="1" dirty="0" err="1" smtClean="0">
                <a:solidFill>
                  <a:srgbClr val="7030A0"/>
                </a:solidFill>
                <a:latin typeface="NikoshBAN" panose="02000000000000000000" pitchFamily="2" charset="0"/>
                <a:cs typeface="NikoshBAN" panose="02000000000000000000" pitchFamily="2" charset="0"/>
              </a:rPr>
              <a:t>ধানের</a:t>
            </a:r>
            <a:r>
              <a:rPr lang="bn-IN" sz="3200" b="1" dirty="0" smtClean="0">
                <a:solidFill>
                  <a:srgbClr val="7030A0"/>
                </a:solidFill>
                <a:latin typeface="NikoshBAN" panose="02000000000000000000" pitchFamily="2" charset="0"/>
                <a:cs typeface="NikoshBAN" panose="02000000000000000000" pitchFamily="2" charset="0"/>
              </a:rPr>
              <a:t> </a:t>
            </a:r>
            <a:r>
              <a:rPr lang="en-US" sz="3200" b="1" dirty="0" smtClean="0">
                <a:solidFill>
                  <a:srgbClr val="7030A0"/>
                </a:solidFill>
                <a:latin typeface="NikoshBAN" panose="02000000000000000000" pitchFamily="2" charset="0"/>
                <a:cs typeface="NikoshBAN" panose="02000000000000000000" pitchFamily="2" charset="0"/>
              </a:rPr>
              <a:t> </a:t>
            </a:r>
            <a:r>
              <a:rPr lang="bn-IN" sz="3200" b="1" dirty="0" smtClean="0">
                <a:solidFill>
                  <a:srgbClr val="7030A0"/>
                </a:solidFill>
                <a:latin typeface="NikoshBAN" panose="02000000000000000000" pitchFamily="2" charset="0"/>
                <a:cs typeface="NikoshBAN" panose="02000000000000000000" pitchFamily="2" charset="0"/>
              </a:rPr>
              <a:t>চিঁড়া </a:t>
            </a:r>
            <a:r>
              <a:rPr lang="bn-IN" sz="3200" b="1" dirty="0">
                <a:solidFill>
                  <a:srgbClr val="7030A0"/>
                </a:solidFill>
                <a:latin typeface="NikoshBAN" panose="02000000000000000000" pitchFamily="2" charset="0"/>
                <a:cs typeface="NikoshBAN" panose="02000000000000000000" pitchFamily="2" charset="0"/>
              </a:rPr>
              <a:t>খেতে </a:t>
            </a:r>
            <a:r>
              <a:rPr lang="bn-BD" sz="3200" b="1" dirty="0">
                <a:solidFill>
                  <a:srgbClr val="7030A0"/>
                </a:solidFill>
                <a:latin typeface="NikoshBAN" panose="02000000000000000000" pitchFamily="2" charset="0"/>
                <a:cs typeface="NikoshBAN" panose="02000000000000000000" pitchFamily="2" charset="0"/>
              </a:rPr>
              <a:t>দি</a:t>
            </a:r>
            <a:r>
              <a:rPr lang="bn-IN" sz="3200" b="1" dirty="0">
                <a:solidFill>
                  <a:srgbClr val="7030A0"/>
                </a:solidFill>
                <a:latin typeface="NikoshBAN" panose="02000000000000000000" pitchFamily="2" charset="0"/>
                <a:cs typeface="NikoshBAN" panose="02000000000000000000" pitchFamily="2" charset="0"/>
              </a:rPr>
              <a:t>বেন </a:t>
            </a:r>
            <a:r>
              <a:rPr lang="bn-BD" sz="3200" b="1" dirty="0" smtClean="0">
                <a:solidFill>
                  <a:schemeClr val="tx1"/>
                </a:solidFill>
                <a:latin typeface="NikoshBAN" panose="02000000000000000000" pitchFamily="2" charset="0"/>
                <a:cs typeface="NikoshBAN" panose="02000000000000000000" pitchFamily="2" charset="0"/>
              </a:rPr>
              <a:t>।</a:t>
            </a:r>
            <a:r>
              <a:rPr lang="bn-IN" sz="3200" b="1" dirty="0" smtClean="0">
                <a:solidFill>
                  <a:schemeClr val="tx1"/>
                </a:solidFill>
                <a:latin typeface="NikoshBAN" panose="02000000000000000000" pitchFamily="2" charset="0"/>
                <a:cs typeface="NikoshBAN" panose="02000000000000000000" pitchFamily="2" charset="0"/>
              </a:rPr>
              <a:t> </a:t>
            </a:r>
            <a:r>
              <a:rPr lang="bn-IN" sz="3200" b="1" dirty="0" smtClean="0">
                <a:latin typeface="NikoshBAN" pitchFamily="2" charset="0"/>
                <a:cs typeface="NikoshBAN" pitchFamily="2" charset="0"/>
              </a:rPr>
              <a:t> </a:t>
            </a:r>
            <a:endParaRPr lang="bn-IN" sz="3200" b="1" dirty="0">
              <a:latin typeface="NikoshBAN" pitchFamily="2" charset="0"/>
              <a:cs typeface="NikoshBAN" pitchFamily="2" charset="0"/>
            </a:endParaRPr>
          </a:p>
        </p:txBody>
      </p:sp>
      <p:sp>
        <p:nvSpPr>
          <p:cNvPr id="6" name="TextBox 5">
            <a:extLst>
              <a:ext uri="{FF2B5EF4-FFF2-40B4-BE49-F238E27FC236}">
                <a16:creationId xmlns:a16="http://schemas.microsoft.com/office/drawing/2014/main" xmlns="" id="{2AE85429-580A-4C3D-AA2C-0779CDCCAB79}"/>
              </a:ext>
            </a:extLst>
          </p:cNvPr>
          <p:cNvSpPr txBox="1"/>
          <p:nvPr/>
        </p:nvSpPr>
        <p:spPr>
          <a:xfrm>
            <a:off x="2667000" y="2423660"/>
            <a:ext cx="7987727" cy="624340"/>
          </a:xfrm>
          <a:prstGeom prst="rect">
            <a:avLst/>
          </a:prstGeom>
          <a:ln w="38100"/>
        </p:spPr>
        <p:style>
          <a:lnRef idx="2">
            <a:schemeClr val="accent1"/>
          </a:lnRef>
          <a:fillRef idx="1">
            <a:schemeClr val="lt1"/>
          </a:fillRef>
          <a:effectRef idx="0">
            <a:schemeClr val="accent1"/>
          </a:effectRef>
          <a:fontRef idx="minor">
            <a:schemeClr val="dk1"/>
          </a:fontRef>
        </p:style>
        <p:txBody>
          <a:bodyPr wrap="square" lIns="130622" tIns="65311" rIns="130622" bIns="65311">
            <a:spAutoFit/>
          </a:bodyPr>
          <a:lstStyle/>
          <a:p>
            <a:r>
              <a:rPr lang="bn-IN" sz="3200" b="1" dirty="0">
                <a:solidFill>
                  <a:schemeClr val="tx1"/>
                </a:solidFill>
                <a:latin typeface="NikoshBAN" pitchFamily="2" charset="0"/>
                <a:cs typeface="NikoshBAN" pitchFamily="2" charset="0"/>
              </a:rPr>
              <a:t>উত্তর- </a:t>
            </a:r>
            <a:r>
              <a:rPr lang="bn-IN" sz="3200" b="1" dirty="0">
                <a:solidFill>
                  <a:srgbClr val="7030A0"/>
                </a:solidFill>
                <a:latin typeface="NikoshBAN" panose="02000000000000000000" pitchFamily="2" charset="0"/>
                <a:cs typeface="NikoshBAN" panose="02000000000000000000" pitchFamily="2" charset="0"/>
              </a:rPr>
              <a:t>কাজলা দীঘির কাজল জলে </a:t>
            </a:r>
            <a:r>
              <a:rPr lang="en-US" sz="3200" b="1" dirty="0" err="1" smtClean="0">
                <a:solidFill>
                  <a:srgbClr val="7030A0"/>
                </a:solidFill>
                <a:latin typeface="NikoshBAN" panose="02000000000000000000" pitchFamily="2" charset="0"/>
                <a:cs typeface="NikoshBAN" panose="02000000000000000000" pitchFamily="2" charset="0"/>
              </a:rPr>
              <a:t>হাঁস</a:t>
            </a:r>
            <a:r>
              <a:rPr lang="en-US" sz="3200" b="1" dirty="0" smtClean="0">
                <a:solidFill>
                  <a:srgbClr val="7030A0"/>
                </a:solidFill>
                <a:latin typeface="NikoshBAN" panose="02000000000000000000" pitchFamily="2" charset="0"/>
                <a:cs typeface="NikoshBAN" panose="02000000000000000000" pitchFamily="2" charset="0"/>
              </a:rPr>
              <a:t> </a:t>
            </a:r>
            <a:r>
              <a:rPr lang="en-US" sz="3200" b="1" dirty="0" err="1">
                <a:solidFill>
                  <a:srgbClr val="7030A0"/>
                </a:solidFill>
                <a:latin typeface="NikoshBAN" panose="02000000000000000000" pitchFamily="2" charset="0"/>
                <a:cs typeface="NikoshBAN" panose="02000000000000000000" pitchFamily="2" charset="0"/>
              </a:rPr>
              <a:t>ভা</a:t>
            </a:r>
            <a:r>
              <a:rPr lang="bn-IN" sz="3200" b="1" dirty="0">
                <a:solidFill>
                  <a:srgbClr val="7030A0"/>
                </a:solidFill>
                <a:latin typeface="NikoshBAN" panose="02000000000000000000" pitchFamily="2" charset="0"/>
                <a:cs typeface="NikoshBAN" panose="02000000000000000000" pitchFamily="2" charset="0"/>
              </a:rPr>
              <a:t>সে </a:t>
            </a:r>
            <a:r>
              <a:rPr lang="bn-BD" sz="3200" dirty="0" smtClean="0">
                <a:solidFill>
                  <a:schemeClr val="tx1"/>
                </a:solidFill>
                <a:latin typeface="NikoshBAN" pitchFamily="2" charset="0"/>
                <a:cs typeface="NikoshBAN" pitchFamily="2" charset="0"/>
              </a:rPr>
              <a:t>।</a:t>
            </a:r>
            <a:endParaRPr lang="en-US" sz="3200" dirty="0">
              <a:solidFill>
                <a:schemeClr val="tx1"/>
              </a:solidFill>
              <a:latin typeface="NikoshBAN" pitchFamily="2" charset="0"/>
              <a:cs typeface="NikoshBAN" pitchFamily="2" charset="0"/>
            </a:endParaRPr>
          </a:p>
        </p:txBody>
      </p:sp>
      <p:sp>
        <p:nvSpPr>
          <p:cNvPr id="7" name="TextBox 6">
            <a:extLst>
              <a:ext uri="{FF2B5EF4-FFF2-40B4-BE49-F238E27FC236}">
                <a16:creationId xmlns:a16="http://schemas.microsoft.com/office/drawing/2014/main" xmlns="" id="{DEE4045D-1479-44ED-98FF-AF683E97ECA2}"/>
              </a:ext>
            </a:extLst>
          </p:cNvPr>
          <p:cNvSpPr txBox="1"/>
          <p:nvPr/>
        </p:nvSpPr>
        <p:spPr>
          <a:xfrm>
            <a:off x="2667001" y="6538460"/>
            <a:ext cx="9410700" cy="624340"/>
          </a:xfrm>
          <a:prstGeom prst="rect">
            <a:avLst/>
          </a:prstGeom>
          <a:ln w="38100"/>
        </p:spPr>
        <p:style>
          <a:lnRef idx="2">
            <a:schemeClr val="accent1"/>
          </a:lnRef>
          <a:fillRef idx="1">
            <a:schemeClr val="lt1"/>
          </a:fillRef>
          <a:effectRef idx="0">
            <a:schemeClr val="accent1"/>
          </a:effectRef>
          <a:fontRef idx="minor">
            <a:schemeClr val="dk1"/>
          </a:fontRef>
        </p:style>
        <p:txBody>
          <a:bodyPr wrap="square" lIns="130622" tIns="65311" rIns="130622" bIns="65311">
            <a:spAutoFit/>
          </a:bodyPr>
          <a:lstStyle/>
          <a:p>
            <a:r>
              <a:rPr lang="en-US" sz="3200" b="1" dirty="0">
                <a:solidFill>
                  <a:srgbClr val="002060"/>
                </a:solidFill>
                <a:latin typeface="NikoshBAN" panose="02000000000000000000" pitchFamily="2" charset="0"/>
                <a:cs typeface="NikoshBAN" panose="02000000000000000000" pitchFamily="2" charset="0"/>
              </a:rPr>
              <a:t>৪।</a:t>
            </a:r>
            <a:r>
              <a:rPr lang="bn-BD"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কবি</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বন্ধুকে</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কিভাবে</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বাতাস</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করবেন</a:t>
            </a:r>
            <a:r>
              <a:rPr lang="en-US" sz="3200" b="1" dirty="0">
                <a:solidFill>
                  <a:srgbClr val="002060"/>
                </a:solidFill>
                <a:latin typeface="NikoshBAN" panose="02000000000000000000" pitchFamily="2" charset="0"/>
                <a:cs typeface="NikoshBAN" panose="02000000000000000000" pitchFamily="2" charset="0"/>
              </a:rPr>
              <a:t>?</a:t>
            </a:r>
          </a:p>
        </p:txBody>
      </p:sp>
      <p:sp>
        <p:nvSpPr>
          <p:cNvPr id="8" name="TextBox 7">
            <a:extLst>
              <a:ext uri="{FF2B5EF4-FFF2-40B4-BE49-F238E27FC236}">
                <a16:creationId xmlns:a16="http://schemas.microsoft.com/office/drawing/2014/main" xmlns="" id="{85B41C78-29F0-425D-A612-165401509E51}"/>
              </a:ext>
            </a:extLst>
          </p:cNvPr>
          <p:cNvSpPr txBox="1"/>
          <p:nvPr/>
        </p:nvSpPr>
        <p:spPr>
          <a:xfrm>
            <a:off x="2667000" y="5776460"/>
            <a:ext cx="7947557" cy="624340"/>
          </a:xfrm>
          <a:prstGeom prst="rect">
            <a:avLst/>
          </a:prstGeom>
          <a:ln w="38100"/>
        </p:spPr>
        <p:style>
          <a:lnRef idx="2">
            <a:schemeClr val="accent1"/>
          </a:lnRef>
          <a:fillRef idx="1">
            <a:schemeClr val="lt1"/>
          </a:fillRef>
          <a:effectRef idx="0">
            <a:schemeClr val="accent1"/>
          </a:effectRef>
          <a:fontRef idx="minor">
            <a:schemeClr val="dk1"/>
          </a:fontRef>
        </p:style>
        <p:txBody>
          <a:bodyPr wrap="square" lIns="130622" tIns="65311" rIns="130622" bIns="65311">
            <a:spAutoFit/>
          </a:bodyPr>
          <a:lstStyle/>
          <a:p>
            <a:pPr>
              <a:defRPr/>
            </a:pPr>
            <a:r>
              <a:rPr lang="bn-IN" sz="3200" b="1" dirty="0">
                <a:latin typeface="NikoshBAN" pitchFamily="2" charset="0"/>
                <a:cs typeface="NikoshBAN" pitchFamily="2" charset="0"/>
              </a:rPr>
              <a:t>উত্তর- </a:t>
            </a:r>
            <a:r>
              <a:rPr lang="en-US" sz="3200" b="1" dirty="0" err="1">
                <a:solidFill>
                  <a:srgbClr val="7030A0"/>
                </a:solidFill>
                <a:latin typeface="NikoshBAN" panose="02000000000000000000" pitchFamily="2" charset="0"/>
                <a:cs typeface="NikoshBAN" panose="02000000000000000000" pitchFamily="2" charset="0"/>
              </a:rPr>
              <a:t>কবি</a:t>
            </a:r>
            <a:r>
              <a:rPr lang="en-US" sz="3200" b="1" dirty="0">
                <a:solidFill>
                  <a:srgbClr val="7030A0"/>
                </a:solidFill>
                <a:latin typeface="NikoshBAN" panose="02000000000000000000" pitchFamily="2" charset="0"/>
                <a:cs typeface="NikoshBAN" panose="02000000000000000000" pitchFamily="2" charset="0"/>
              </a:rPr>
              <a:t> </a:t>
            </a:r>
            <a:r>
              <a:rPr lang="en-US" sz="3200" b="1" dirty="0" err="1">
                <a:solidFill>
                  <a:srgbClr val="7030A0"/>
                </a:solidFill>
                <a:latin typeface="NikoshBAN" panose="02000000000000000000" pitchFamily="2" charset="0"/>
                <a:cs typeface="NikoshBAN" panose="02000000000000000000" pitchFamily="2" charset="0"/>
              </a:rPr>
              <a:t>বন্ধুকে</a:t>
            </a:r>
            <a:r>
              <a:rPr lang="en-US" sz="3200" b="1" dirty="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তারা</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ফুলের</a:t>
            </a:r>
            <a:r>
              <a:rPr lang="en-US" sz="3200" dirty="0">
                <a:solidFill>
                  <a:srgbClr val="7030A0"/>
                </a:solidFill>
                <a:latin typeface="NikoshBAN" panose="02000000000000000000" pitchFamily="2" charset="0"/>
                <a:cs typeface="NikoshBAN" panose="02000000000000000000" pitchFamily="2" charset="0"/>
              </a:rPr>
              <a:t> </a:t>
            </a:r>
            <a:r>
              <a:rPr lang="en-US" sz="3200" b="1" dirty="0" err="1">
                <a:solidFill>
                  <a:srgbClr val="7030A0"/>
                </a:solidFill>
                <a:latin typeface="NikoshBAN" panose="02000000000000000000" pitchFamily="2" charset="0"/>
                <a:cs typeface="NikoshBAN" panose="02000000000000000000" pitchFamily="2" charset="0"/>
              </a:rPr>
              <a:t>মালা</a:t>
            </a:r>
            <a:r>
              <a:rPr lang="en-US" sz="3200" b="1" dirty="0">
                <a:solidFill>
                  <a:srgbClr val="7030A0"/>
                </a:solidFill>
                <a:latin typeface="NikoshBAN" panose="02000000000000000000" pitchFamily="2" charset="0"/>
                <a:cs typeface="NikoshBAN" panose="02000000000000000000" pitchFamily="2" charset="0"/>
              </a:rPr>
              <a:t> </a:t>
            </a:r>
            <a:r>
              <a:rPr lang="en-US" sz="3200" b="1" dirty="0" err="1" smtClean="0">
                <a:solidFill>
                  <a:srgbClr val="7030A0"/>
                </a:solidFill>
                <a:latin typeface="NikoshBAN" panose="02000000000000000000" pitchFamily="2" charset="0"/>
                <a:cs typeface="NikoshBAN" panose="02000000000000000000" pitchFamily="2" charset="0"/>
              </a:rPr>
              <a:t>দিবেন</a:t>
            </a:r>
            <a:r>
              <a:rPr lang="en-US" sz="3200" b="1" dirty="0" smtClean="0">
                <a:solidFill>
                  <a:srgbClr val="7030A0"/>
                </a:solidFill>
                <a:latin typeface="NikoshBAN" panose="02000000000000000000" pitchFamily="2" charset="0"/>
                <a:cs typeface="NikoshBAN" panose="02000000000000000000" pitchFamily="2" charset="0"/>
              </a:rPr>
              <a:t> </a:t>
            </a:r>
            <a:r>
              <a:rPr lang="bn-BD" sz="3200" b="1" dirty="0" smtClean="0">
                <a:solidFill>
                  <a:srgbClr val="7030A0"/>
                </a:solidFill>
                <a:latin typeface="NikoshBAN" panose="02000000000000000000" pitchFamily="2" charset="0"/>
                <a:cs typeface="NikoshBAN" panose="02000000000000000000" pitchFamily="2" charset="0"/>
              </a:rPr>
              <a:t>।</a:t>
            </a:r>
            <a:endParaRPr lang="bn-IN" sz="3200" b="1" dirty="0">
              <a:latin typeface="NikoshBAN" pitchFamily="2" charset="0"/>
              <a:cs typeface="NikoshBAN" pitchFamily="2" charset="0"/>
            </a:endParaRPr>
          </a:p>
        </p:txBody>
      </p:sp>
      <p:sp>
        <p:nvSpPr>
          <p:cNvPr id="9" name="TextBox 8">
            <a:extLst>
              <a:ext uri="{FF2B5EF4-FFF2-40B4-BE49-F238E27FC236}">
                <a16:creationId xmlns:a16="http://schemas.microsoft.com/office/drawing/2014/main" xmlns="" id="{1285BAAC-297D-4F43-B759-5CBDAE4F1B00}"/>
              </a:ext>
            </a:extLst>
          </p:cNvPr>
          <p:cNvSpPr txBox="1"/>
          <p:nvPr/>
        </p:nvSpPr>
        <p:spPr>
          <a:xfrm>
            <a:off x="2667001" y="4938260"/>
            <a:ext cx="9410700" cy="624340"/>
          </a:xfrm>
          <a:prstGeom prst="rect">
            <a:avLst/>
          </a:prstGeom>
          <a:ln w="38100"/>
        </p:spPr>
        <p:style>
          <a:lnRef idx="2">
            <a:schemeClr val="accent1"/>
          </a:lnRef>
          <a:fillRef idx="1">
            <a:schemeClr val="lt1"/>
          </a:fillRef>
          <a:effectRef idx="0">
            <a:schemeClr val="accent1"/>
          </a:effectRef>
          <a:fontRef idx="minor">
            <a:schemeClr val="dk1"/>
          </a:fontRef>
        </p:style>
        <p:txBody>
          <a:bodyPr wrap="square" lIns="130622" tIns="65311" rIns="130622" bIns="65311">
            <a:spAutoFit/>
          </a:bodyPr>
          <a:lstStyle/>
          <a:p>
            <a:r>
              <a:rPr lang="en-US" sz="3200" b="1" dirty="0" smtClean="0">
                <a:solidFill>
                  <a:srgbClr val="002060"/>
                </a:solidFill>
                <a:latin typeface="NikoshBAN" panose="02000000000000000000" pitchFamily="2" charset="0"/>
                <a:cs typeface="NikoshBAN" panose="02000000000000000000" pitchFamily="2" charset="0"/>
              </a:rPr>
              <a:t>৩</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কবি</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বন্ধুকে</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কোন</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ফুলের</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মালা</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দিবেন</a:t>
            </a:r>
            <a:r>
              <a:rPr lang="en-US" sz="3200" b="1" dirty="0">
                <a:solidFill>
                  <a:srgbClr val="002060"/>
                </a:solidFill>
                <a:latin typeface="NikoshBAN" panose="02000000000000000000" pitchFamily="2" charset="0"/>
                <a:cs typeface="NikoshBAN" panose="02000000000000000000" pitchFamily="2" charset="0"/>
              </a:rPr>
              <a:t>?</a:t>
            </a:r>
          </a:p>
        </p:txBody>
      </p:sp>
      <p:sp>
        <p:nvSpPr>
          <p:cNvPr id="11" name="Down Arrow Callout 10"/>
          <p:cNvSpPr/>
          <p:nvPr/>
        </p:nvSpPr>
        <p:spPr>
          <a:xfrm>
            <a:off x="4643372" y="533400"/>
            <a:ext cx="5078730" cy="838200"/>
          </a:xfrm>
          <a:prstGeom prst="downArrowCallout">
            <a:avLst/>
          </a:prstGeom>
          <a:ln w="38100"/>
        </p:spPr>
        <p:style>
          <a:lnRef idx="2">
            <a:schemeClr val="accent1"/>
          </a:lnRef>
          <a:fillRef idx="1">
            <a:schemeClr val="lt1"/>
          </a:fillRef>
          <a:effectRef idx="0">
            <a:schemeClr val="accent1"/>
          </a:effectRef>
          <a:fontRef idx="minor">
            <a:schemeClr val="dk1"/>
          </a:fontRef>
        </p:style>
        <p:txBody>
          <a:bodyPr lIns="130622" tIns="65311" rIns="130622" bIns="65311" rtlCol="0" anchor="ctr"/>
          <a:lstStyle/>
          <a:p>
            <a:pPr algn="ctr"/>
            <a:r>
              <a:rPr lang="bn-IN" sz="3200" b="1" dirty="0">
                <a:solidFill>
                  <a:schemeClr val="tx1"/>
                </a:solidFill>
                <a:latin typeface="NikoshBAN" panose="02000000000000000000" pitchFamily="2" charset="0"/>
                <a:cs typeface="NikoshBAN" panose="02000000000000000000" pitchFamily="2" charset="0"/>
              </a:rPr>
              <a:t>মূল্যায়ন</a:t>
            </a:r>
            <a:endParaRPr lang="en-US" sz="3200" b="1" dirty="0">
              <a:solidFill>
                <a:schemeClr val="tx1"/>
              </a:solidFill>
              <a:latin typeface="NikoshBAN" panose="02000000000000000000" pitchFamily="2" charset="0"/>
              <a:cs typeface="NikoshBAN" panose="02000000000000000000" pitchFamily="2" charset="0"/>
            </a:endParaRPr>
          </a:p>
        </p:txBody>
      </p:sp>
      <p:sp>
        <p:nvSpPr>
          <p:cNvPr id="10" name="TextBox 9"/>
          <p:cNvSpPr txBox="1"/>
          <p:nvPr/>
        </p:nvSpPr>
        <p:spPr>
          <a:xfrm>
            <a:off x="2660280" y="3286780"/>
            <a:ext cx="9417422" cy="523220"/>
          </a:xfrm>
          <a:prstGeom prst="rect">
            <a:avLst/>
          </a:prstGeom>
          <a:noFill/>
          <a:ln w="28575">
            <a:solidFill>
              <a:srgbClr val="00B0F0"/>
            </a:solidFill>
          </a:ln>
        </p:spPr>
        <p:txBody>
          <a:bodyPr wrap="square" rtlCol="0">
            <a:spAutoFit/>
          </a:bodyPr>
          <a:lstStyle/>
          <a:p>
            <a:r>
              <a:rPr lang="bn-BD" sz="2800" b="1" dirty="0">
                <a:solidFill>
                  <a:srgbClr val="002060"/>
                </a:solidFill>
                <a:latin typeface="NikoshBAN" panose="02000000000000000000" pitchFamily="2" charset="0"/>
                <a:cs typeface="NikoshBAN" panose="02000000000000000000" pitchFamily="2" charset="0"/>
              </a:rPr>
              <a:t>২।</a:t>
            </a:r>
            <a:r>
              <a:rPr lang="bn-IN" sz="2800" b="1" dirty="0">
                <a:solidFill>
                  <a:srgbClr val="002060"/>
                </a:solidFill>
                <a:latin typeface="NikoshBAN" panose="02000000000000000000" pitchFamily="2" charset="0"/>
                <a:cs typeface="NikoshBAN" panose="02000000000000000000" pitchFamily="2" charset="0"/>
              </a:rPr>
              <a:t> ‘আমার বাড়ি’ কবিতায় কবি বন্ধুকে কোন ধানের চিঁড়া খেতে </a:t>
            </a:r>
            <a:r>
              <a:rPr lang="bn-BD" sz="2800" b="1" dirty="0">
                <a:solidFill>
                  <a:srgbClr val="002060"/>
                </a:solidFill>
                <a:latin typeface="NikoshBAN" panose="02000000000000000000" pitchFamily="2" charset="0"/>
                <a:cs typeface="NikoshBAN" panose="02000000000000000000" pitchFamily="2" charset="0"/>
              </a:rPr>
              <a:t>দি</a:t>
            </a:r>
            <a:r>
              <a:rPr lang="bn-IN" sz="2800" b="1" dirty="0">
                <a:solidFill>
                  <a:srgbClr val="002060"/>
                </a:solidFill>
                <a:latin typeface="NikoshBAN" panose="02000000000000000000" pitchFamily="2" charset="0"/>
                <a:cs typeface="NikoshBAN" panose="02000000000000000000" pitchFamily="2" charset="0"/>
              </a:rPr>
              <a:t>বেন ? </a:t>
            </a:r>
            <a:endParaRPr lang="bn-IN" sz="2800" b="1" dirty="0">
              <a:solidFill>
                <a:srgbClr val="002060"/>
              </a:solidFill>
              <a:latin typeface="NikoshBAN" panose="02000000000000000000" pitchFamily="2" charset="0"/>
              <a:cs typeface="NikoshBAN" panose="02000000000000000000" pitchFamily="2" charset="0"/>
            </a:endParaRPr>
          </a:p>
        </p:txBody>
      </p:sp>
      <p:sp>
        <p:nvSpPr>
          <p:cNvPr id="12" name="TextBox 11"/>
          <p:cNvSpPr txBox="1"/>
          <p:nvPr/>
        </p:nvSpPr>
        <p:spPr>
          <a:xfrm>
            <a:off x="2667000" y="7401580"/>
            <a:ext cx="7987727" cy="523220"/>
          </a:xfrm>
          <a:prstGeom prst="rect">
            <a:avLst/>
          </a:prstGeom>
          <a:noFill/>
          <a:ln w="28575">
            <a:solidFill>
              <a:srgbClr val="00B0F0"/>
            </a:solidFill>
          </a:ln>
        </p:spPr>
        <p:txBody>
          <a:bodyPr wrap="square" rtlCol="0">
            <a:spAutoFit/>
          </a:bodyPr>
          <a:lstStyle/>
          <a:p>
            <a:pPr>
              <a:defRPr/>
            </a:pPr>
            <a:r>
              <a:rPr lang="bn-IN" sz="2800" b="1" dirty="0">
                <a:latin typeface="NikoshBAN" pitchFamily="2" charset="0"/>
                <a:cs typeface="NikoshBAN" pitchFamily="2" charset="0"/>
              </a:rPr>
              <a:t>উত্তর- </a:t>
            </a:r>
            <a:r>
              <a:rPr lang="en-US" sz="2800" b="1" dirty="0" err="1">
                <a:solidFill>
                  <a:srgbClr val="7030A0"/>
                </a:solidFill>
                <a:latin typeface="NikoshBAN" panose="02000000000000000000" pitchFamily="2" charset="0"/>
                <a:cs typeface="NikoshBAN" panose="02000000000000000000" pitchFamily="2" charset="0"/>
              </a:rPr>
              <a:t>কবি</a:t>
            </a:r>
            <a:r>
              <a:rPr lang="en-US" sz="2800" b="1" dirty="0">
                <a:solidFill>
                  <a:srgbClr val="7030A0"/>
                </a:solidFill>
                <a:latin typeface="NikoshBAN" panose="02000000000000000000" pitchFamily="2" charset="0"/>
                <a:cs typeface="NikoshBAN" panose="02000000000000000000" pitchFamily="2" charset="0"/>
              </a:rPr>
              <a:t> </a:t>
            </a:r>
            <a:r>
              <a:rPr lang="en-US" sz="2800" b="1" dirty="0" err="1">
                <a:solidFill>
                  <a:srgbClr val="7030A0"/>
                </a:solidFill>
                <a:latin typeface="NikoshBAN" panose="02000000000000000000" pitchFamily="2" charset="0"/>
                <a:cs typeface="NikoshBAN" panose="02000000000000000000" pitchFamily="2" charset="0"/>
              </a:rPr>
              <a:t>গাছের</a:t>
            </a:r>
            <a:r>
              <a:rPr lang="en-US" sz="2800" b="1" dirty="0">
                <a:solidFill>
                  <a:srgbClr val="7030A0"/>
                </a:solidFill>
                <a:latin typeface="NikoshBAN" panose="02000000000000000000" pitchFamily="2" charset="0"/>
                <a:cs typeface="NikoshBAN" panose="02000000000000000000" pitchFamily="2" charset="0"/>
              </a:rPr>
              <a:t> </a:t>
            </a:r>
            <a:r>
              <a:rPr lang="en-US" sz="2800" b="1" dirty="0" err="1">
                <a:solidFill>
                  <a:srgbClr val="7030A0"/>
                </a:solidFill>
                <a:latin typeface="NikoshBAN" panose="02000000000000000000" pitchFamily="2" charset="0"/>
                <a:cs typeface="NikoshBAN" panose="02000000000000000000" pitchFamily="2" charset="0"/>
              </a:rPr>
              <a:t>শাখা</a:t>
            </a:r>
            <a:r>
              <a:rPr lang="en-US" sz="2800" b="1" dirty="0">
                <a:solidFill>
                  <a:srgbClr val="7030A0"/>
                </a:solidFill>
                <a:latin typeface="NikoshBAN" panose="02000000000000000000" pitchFamily="2" charset="0"/>
                <a:cs typeface="NikoshBAN" panose="02000000000000000000" pitchFamily="2" charset="0"/>
              </a:rPr>
              <a:t> </a:t>
            </a:r>
            <a:r>
              <a:rPr lang="en-US" sz="2800" b="1" dirty="0" err="1">
                <a:solidFill>
                  <a:srgbClr val="7030A0"/>
                </a:solidFill>
                <a:latin typeface="NikoshBAN" panose="02000000000000000000" pitchFamily="2" charset="0"/>
                <a:cs typeface="NikoshBAN" panose="02000000000000000000" pitchFamily="2" charset="0"/>
              </a:rPr>
              <a:t>দুলিয়ে</a:t>
            </a:r>
            <a:r>
              <a:rPr lang="en-US" sz="2800" b="1" dirty="0">
                <a:solidFill>
                  <a:srgbClr val="7030A0"/>
                </a:solidFill>
                <a:latin typeface="NikoshBAN" panose="02000000000000000000" pitchFamily="2" charset="0"/>
                <a:cs typeface="NikoshBAN" panose="02000000000000000000" pitchFamily="2" charset="0"/>
              </a:rPr>
              <a:t> </a:t>
            </a:r>
            <a:r>
              <a:rPr lang="en-US" sz="2800" b="1" dirty="0" err="1">
                <a:solidFill>
                  <a:srgbClr val="7030A0"/>
                </a:solidFill>
                <a:latin typeface="NikoshBAN" panose="02000000000000000000" pitchFamily="2" charset="0"/>
                <a:cs typeface="NikoshBAN" panose="02000000000000000000" pitchFamily="2" charset="0"/>
              </a:rPr>
              <a:t>বন্ধুকে</a:t>
            </a:r>
            <a:r>
              <a:rPr lang="en-US" sz="2800" b="1" dirty="0">
                <a:solidFill>
                  <a:srgbClr val="7030A0"/>
                </a:solidFill>
                <a:latin typeface="NikoshBAN" panose="02000000000000000000" pitchFamily="2" charset="0"/>
                <a:cs typeface="NikoshBAN" panose="02000000000000000000" pitchFamily="2" charset="0"/>
              </a:rPr>
              <a:t> </a:t>
            </a:r>
            <a:r>
              <a:rPr lang="en-US" sz="2800" b="1" dirty="0" err="1">
                <a:solidFill>
                  <a:srgbClr val="7030A0"/>
                </a:solidFill>
                <a:latin typeface="NikoshBAN" panose="02000000000000000000" pitchFamily="2" charset="0"/>
                <a:cs typeface="NikoshBAN" panose="02000000000000000000" pitchFamily="2" charset="0"/>
              </a:rPr>
              <a:t>বাতাস</a:t>
            </a:r>
            <a:r>
              <a:rPr lang="en-US" sz="2800" b="1" dirty="0">
                <a:solidFill>
                  <a:srgbClr val="7030A0"/>
                </a:solidFill>
                <a:latin typeface="NikoshBAN" panose="02000000000000000000" pitchFamily="2" charset="0"/>
                <a:cs typeface="NikoshBAN" panose="02000000000000000000" pitchFamily="2" charset="0"/>
              </a:rPr>
              <a:t> </a:t>
            </a:r>
            <a:r>
              <a:rPr lang="en-US" sz="2800" b="1" dirty="0" err="1">
                <a:solidFill>
                  <a:srgbClr val="7030A0"/>
                </a:solidFill>
                <a:latin typeface="NikoshBAN" panose="02000000000000000000" pitchFamily="2" charset="0"/>
                <a:cs typeface="NikoshBAN" panose="02000000000000000000" pitchFamily="2" charset="0"/>
              </a:rPr>
              <a:t>করবেন</a:t>
            </a:r>
            <a:r>
              <a:rPr lang="en-US" sz="2800" b="1" dirty="0">
                <a:solidFill>
                  <a:srgbClr val="7030A0"/>
                </a:solidFill>
                <a:latin typeface="NikoshBAN" panose="02000000000000000000" pitchFamily="2" charset="0"/>
                <a:cs typeface="NikoshBAN" panose="02000000000000000000" pitchFamily="2" charset="0"/>
              </a:rPr>
              <a:t> </a:t>
            </a:r>
            <a:r>
              <a:rPr lang="bn-BD" sz="2800" b="1" dirty="0">
                <a:latin typeface="NikoshBAN" panose="02000000000000000000" pitchFamily="2" charset="0"/>
                <a:cs typeface="NikoshBAN" panose="02000000000000000000" pitchFamily="2" charset="0"/>
              </a:rPr>
              <a:t>।</a:t>
            </a:r>
            <a:endParaRPr lang="bn-IN" sz="2800" b="1" dirty="0">
              <a:latin typeface="NikoshBAN" pitchFamily="2" charset="0"/>
              <a:cs typeface="NikoshBAN" pitchFamily="2" charset="0"/>
            </a:endParaRPr>
          </a:p>
        </p:txBody>
      </p:sp>
    </p:spTree>
    <p:extLst>
      <p:ext uri="{BB962C8B-B14F-4D97-AF65-F5344CB8AC3E}">
        <p14:creationId xmlns:p14="http://schemas.microsoft.com/office/powerpoint/2010/main" val="37432000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aiful\Downloads\9-1-1024x7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9112" y="1752600"/>
            <a:ext cx="7358487" cy="474345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rot="20929066">
            <a:off x="5299768" y="919813"/>
            <a:ext cx="3350628" cy="1546672"/>
          </a:xfrm>
          <a:prstGeom prst="ellipse">
            <a:avLst/>
          </a:prstGeom>
          <a:ln w="38100"/>
        </p:spPr>
        <p:style>
          <a:lnRef idx="2">
            <a:schemeClr val="accent1"/>
          </a:lnRef>
          <a:fillRef idx="1">
            <a:schemeClr val="lt1"/>
          </a:fillRef>
          <a:effectRef idx="0">
            <a:schemeClr val="accent1"/>
          </a:effectRef>
          <a:fontRef idx="minor">
            <a:schemeClr val="dk1"/>
          </a:fontRef>
        </p:style>
        <p:txBody>
          <a:bodyPr lIns="130622" tIns="65311" rIns="130622" bIns="65311" rtlCol="0" anchor="ctr"/>
          <a:lstStyle/>
          <a:p>
            <a:pPr algn="ctr"/>
            <a:r>
              <a:rPr lang="bn-BD" sz="3600" b="1" dirty="0">
                <a:solidFill>
                  <a:srgbClr val="7030A0"/>
                </a:solidFill>
                <a:latin typeface="NikoshBAN" pitchFamily="2" charset="0"/>
                <a:cs typeface="NikoshBAN" pitchFamily="2" charset="0"/>
              </a:rPr>
              <a:t>বাড়ির কাজ</a:t>
            </a:r>
            <a:endParaRPr lang="en-US" sz="3600" b="1" dirty="0">
              <a:solidFill>
                <a:srgbClr val="7030A0"/>
              </a:solidFill>
              <a:latin typeface="NikoshBAN" pitchFamily="2" charset="0"/>
              <a:cs typeface="NikoshBAN" pitchFamily="2" charset="0"/>
            </a:endParaRPr>
          </a:p>
        </p:txBody>
      </p:sp>
      <p:sp>
        <p:nvSpPr>
          <p:cNvPr id="3" name="TextBox 2"/>
          <p:cNvSpPr txBox="1"/>
          <p:nvPr/>
        </p:nvSpPr>
        <p:spPr>
          <a:xfrm>
            <a:off x="3581400" y="6629400"/>
            <a:ext cx="8001000" cy="769441"/>
          </a:xfrm>
          <a:prstGeom prst="rect">
            <a:avLst/>
          </a:prstGeom>
          <a:noFill/>
          <a:ln w="28575">
            <a:solidFill>
              <a:srgbClr val="00B0F0"/>
            </a:solidFill>
          </a:ln>
        </p:spPr>
        <p:txBody>
          <a:bodyPr wrap="square" rtlCol="0">
            <a:spAutoFit/>
          </a:bodyPr>
          <a:lstStyle/>
          <a:p>
            <a:pPr lvl="0" algn="ctr"/>
            <a:r>
              <a:rPr lang="bn-BD" sz="4400" b="1" dirty="0">
                <a:solidFill>
                  <a:schemeClr val="tx2"/>
                </a:solidFill>
                <a:latin typeface="NikoshBAN" pitchFamily="2" charset="0"/>
                <a:cs typeface="NikoshBAN" pitchFamily="2" charset="0"/>
              </a:rPr>
              <a:t>আমার বাড়ি </a:t>
            </a:r>
            <a:r>
              <a:rPr lang="bn-IN" altLang="en-US" sz="4400" b="1" dirty="0">
                <a:ln w="1905"/>
                <a:solidFill>
                  <a:schemeClr val="tx2"/>
                </a:solidFill>
                <a:latin typeface="NikoshBAN" pitchFamily="2" charset="0"/>
                <a:cs typeface="NikoshBAN" pitchFamily="2" charset="0"/>
              </a:rPr>
              <a:t>কবিতার মূলভাব </a:t>
            </a:r>
            <a:r>
              <a:rPr lang="bn-BD" altLang="en-US" sz="4400" b="1" kern="0" dirty="0">
                <a:ln w="12700">
                  <a:solidFill>
                    <a:schemeClr val="tx2">
                      <a:lumMod val="75000"/>
                    </a:schemeClr>
                  </a:solidFill>
                  <a:prstDash val="solid"/>
                </a:ln>
                <a:solidFill>
                  <a:schemeClr val="tx2"/>
                </a:solidFill>
                <a:latin typeface="NikoshBAN" pitchFamily="2" charset="0"/>
                <a:cs typeface="NikoshBAN" pitchFamily="2" charset="0"/>
              </a:rPr>
              <a:t> </a:t>
            </a:r>
            <a:r>
              <a:rPr lang="bn-IN" altLang="en-US" sz="4400" b="1" dirty="0">
                <a:ln w="1905"/>
                <a:solidFill>
                  <a:schemeClr val="tx2"/>
                </a:solidFill>
                <a:latin typeface="NikoshBAN" pitchFamily="2" charset="0"/>
                <a:cs typeface="NikoshBAN" pitchFamily="2" charset="0"/>
              </a:rPr>
              <a:t>ব্যাখ্যা কর</a:t>
            </a:r>
            <a:r>
              <a:rPr lang="en-US" sz="4400" b="1" kern="0" dirty="0">
                <a:ln w="12700">
                  <a:solidFill>
                    <a:schemeClr val="tx2">
                      <a:lumMod val="75000"/>
                    </a:schemeClr>
                  </a:solidFill>
                  <a:prstDash val="solid"/>
                </a:ln>
                <a:solidFill>
                  <a:schemeClr val="tx2"/>
                </a:solidFill>
                <a:latin typeface="NikoshBAN" pitchFamily="2" charset="0"/>
                <a:cs typeface="NikoshBAN" pitchFamily="2" charset="0"/>
              </a:rPr>
              <a:t> </a:t>
            </a:r>
            <a:r>
              <a:rPr lang="en-US" sz="4400" b="1" kern="0" dirty="0" smtClean="0">
                <a:ln w="12700">
                  <a:solidFill>
                    <a:schemeClr val="tx2">
                      <a:lumMod val="75000"/>
                    </a:schemeClr>
                  </a:solidFill>
                  <a:prstDash val="solid"/>
                </a:ln>
                <a:solidFill>
                  <a:schemeClr val="tx2"/>
                </a:solidFill>
                <a:latin typeface="NikoshBAN" pitchFamily="2" charset="0"/>
                <a:cs typeface="NikoshBAN" pitchFamily="2" charset="0"/>
              </a:rPr>
              <a:t>।</a:t>
            </a:r>
            <a:endParaRPr lang="en-US" sz="4400" b="1" kern="0" dirty="0">
              <a:ln w="12700">
                <a:solidFill>
                  <a:schemeClr val="tx2">
                    <a:lumMod val="75000"/>
                  </a:schemeClr>
                </a:solidFill>
                <a:prstDash val="solid"/>
              </a:ln>
              <a:solidFill>
                <a:schemeClr val="tx2"/>
              </a:solidFill>
              <a:latin typeface="NikoshBAN" pitchFamily="2" charset="0"/>
              <a:cs typeface="NikoshBAN" pitchFamily="2" charset="0"/>
            </a:endParaRPr>
          </a:p>
        </p:txBody>
      </p:sp>
    </p:spTree>
    <p:extLst>
      <p:ext uri="{BB962C8B-B14F-4D97-AF65-F5344CB8AC3E}">
        <p14:creationId xmlns:p14="http://schemas.microsoft.com/office/powerpoint/2010/main" val="18120893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2362201" y="6096000"/>
            <a:ext cx="9372600" cy="1905000"/>
          </a:xfrm>
          <a:prstGeom prst="horizontalScroll">
            <a:avLst/>
          </a:prstGeom>
          <a:blipFill>
            <a:blip r:embed="rId2"/>
            <a:tile tx="0" ty="0" sx="100000" sy="100000" flip="none" algn="tl"/>
          </a:blipFill>
          <a:ln w="28575"/>
        </p:spPr>
        <p:style>
          <a:lnRef idx="2">
            <a:schemeClr val="accent1"/>
          </a:lnRef>
          <a:fillRef idx="1">
            <a:schemeClr val="lt1"/>
          </a:fillRef>
          <a:effectRef idx="0">
            <a:schemeClr val="accent1"/>
          </a:effectRef>
          <a:fontRef idx="minor">
            <a:schemeClr val="dk1"/>
          </a:fontRef>
        </p:style>
        <p:txBody>
          <a:bodyPr lIns="130622" tIns="65311" rIns="130622" bIns="65311" rtlCol="0" anchor="ctr"/>
          <a:lstStyle/>
          <a:p>
            <a:pPr algn="ctr"/>
            <a:r>
              <a:rPr lang="bn-BD" sz="5400" dirty="0">
                <a:solidFill>
                  <a:srgbClr val="7030A0"/>
                </a:solidFill>
                <a:latin typeface="NikoshBAN" pitchFamily="2" charset="0"/>
                <a:cs typeface="NikoshBAN" pitchFamily="2" charset="0"/>
              </a:rPr>
              <a:t>তোমাদের সবাইকে ধন্যবাদ</a:t>
            </a:r>
          </a:p>
        </p:txBody>
      </p:sp>
      <p:pic>
        <p:nvPicPr>
          <p:cNvPr id="2050" name="Picture 2" descr="C:\Users\Saiful\Downloads\nuhash-polli-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7669" y="762000"/>
            <a:ext cx="9124731" cy="5257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33869" y="3951982"/>
            <a:ext cx="4247931" cy="954107"/>
          </a:xfrm>
          <a:prstGeom prst="rect">
            <a:avLst/>
          </a:prstGeom>
        </p:spPr>
        <p:txBody>
          <a:bodyPr wrap="square">
            <a:spAutoFit/>
          </a:bodyPr>
          <a:lstStyle/>
          <a:p>
            <a:r>
              <a:rPr lang="as-IN" sz="2800" dirty="0" smtClean="0">
                <a:solidFill>
                  <a:srgbClr val="002060"/>
                </a:solidFill>
                <a:latin typeface="NikoshBAN" pitchFamily="2" charset="0"/>
                <a:cs typeface="NikoshBAN" pitchFamily="2" charset="0"/>
              </a:rPr>
              <a:t>আমাদের </a:t>
            </a:r>
            <a:r>
              <a:rPr lang="as-IN" sz="2800" dirty="0">
                <a:solidFill>
                  <a:srgbClr val="002060"/>
                </a:solidFill>
                <a:latin typeface="NikoshBAN" pitchFamily="2" charset="0"/>
                <a:cs typeface="NikoshBAN" pitchFamily="2" charset="0"/>
              </a:rPr>
              <a:t>গ্রামখানি ছবির মতন,</a:t>
            </a:r>
            <a:br>
              <a:rPr lang="as-IN" sz="2800" dirty="0">
                <a:solidFill>
                  <a:srgbClr val="002060"/>
                </a:solidFill>
                <a:latin typeface="NikoshBAN" pitchFamily="2" charset="0"/>
                <a:cs typeface="NikoshBAN" pitchFamily="2" charset="0"/>
              </a:rPr>
            </a:br>
            <a:r>
              <a:rPr lang="as-IN" sz="2800" dirty="0">
                <a:solidFill>
                  <a:srgbClr val="002060"/>
                </a:solidFill>
                <a:latin typeface="NikoshBAN" pitchFamily="2" charset="0"/>
                <a:cs typeface="NikoshBAN" pitchFamily="2" charset="0"/>
              </a:rPr>
              <a:t>মাটির তলায় এর ছড়ানো রতন</a:t>
            </a:r>
            <a:r>
              <a:rPr lang="as-IN" sz="2800" dirty="0" smtClean="0">
                <a:solidFill>
                  <a:srgbClr val="002060"/>
                </a:solidFill>
                <a:latin typeface="NikoshBAN" pitchFamily="2" charset="0"/>
                <a:cs typeface="NikoshBAN" pitchFamily="2" charset="0"/>
              </a:rPr>
              <a:t>।</a:t>
            </a:r>
            <a:endParaRPr lang="en-US" sz="2800" dirty="0">
              <a:solidFill>
                <a:srgbClr val="002060"/>
              </a:solidFill>
              <a:latin typeface="NikoshBAN" pitchFamily="2" charset="0"/>
              <a:cs typeface="NikoshBAN" pitchFamily="2" charset="0"/>
            </a:endParaRPr>
          </a:p>
        </p:txBody>
      </p:sp>
      <p:sp>
        <p:nvSpPr>
          <p:cNvPr id="5" name="Rectangle 4"/>
          <p:cNvSpPr/>
          <p:nvPr/>
        </p:nvSpPr>
        <p:spPr>
          <a:xfrm>
            <a:off x="7124700" y="4724400"/>
            <a:ext cx="4457700" cy="954107"/>
          </a:xfrm>
          <a:prstGeom prst="rect">
            <a:avLst/>
          </a:prstGeom>
        </p:spPr>
        <p:txBody>
          <a:bodyPr wrap="square">
            <a:spAutoFit/>
          </a:bodyPr>
          <a:lstStyle/>
          <a:p>
            <a:r>
              <a:rPr lang="as-IN" sz="2800" dirty="0" smtClean="0">
                <a:solidFill>
                  <a:srgbClr val="002060"/>
                </a:solidFill>
                <a:latin typeface="NikoshBAN" pitchFamily="2" charset="0"/>
                <a:cs typeface="NikoshBAN" pitchFamily="2" charset="0"/>
              </a:rPr>
              <a:t>আমগাছ </a:t>
            </a:r>
            <a:r>
              <a:rPr lang="as-IN" sz="2800" dirty="0">
                <a:solidFill>
                  <a:srgbClr val="002060"/>
                </a:solidFill>
                <a:latin typeface="NikoshBAN" pitchFamily="2" charset="0"/>
                <a:cs typeface="NikoshBAN" pitchFamily="2" charset="0"/>
              </a:rPr>
              <a:t>জামগাছ বাঁশঝাড় যেন,</a:t>
            </a:r>
            <a:br>
              <a:rPr lang="as-IN" sz="2800" dirty="0">
                <a:solidFill>
                  <a:srgbClr val="002060"/>
                </a:solidFill>
                <a:latin typeface="NikoshBAN" pitchFamily="2" charset="0"/>
                <a:cs typeface="NikoshBAN" pitchFamily="2" charset="0"/>
              </a:rPr>
            </a:br>
            <a:r>
              <a:rPr lang="as-IN" sz="2800" dirty="0">
                <a:solidFill>
                  <a:srgbClr val="002060"/>
                </a:solidFill>
                <a:latin typeface="NikoshBAN" pitchFamily="2" charset="0"/>
                <a:cs typeface="NikoshBAN" pitchFamily="2" charset="0"/>
              </a:rPr>
              <a:t>মিলেমিশে আছে ওরা আত্মীয় হেন।</a:t>
            </a:r>
            <a:endParaRPr lang="en-US" sz="2800"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315695204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21940" y="609600"/>
            <a:ext cx="7236197" cy="685895"/>
          </a:xfrm>
          <a:prstGeom prst="rect">
            <a:avLst/>
          </a:prstGeom>
          <a:blipFill>
            <a:blip r:embed="rId2"/>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ctr"/>
            <a:r>
              <a:rPr lang="bn-BD" sz="3600" b="1" dirty="0">
                <a:solidFill>
                  <a:srgbClr val="002060"/>
                </a:solidFill>
                <a:latin typeface="NikoshBAN" pitchFamily="2" charset="0"/>
                <a:cs typeface="NikoshBAN" pitchFamily="2" charset="0"/>
              </a:rPr>
              <a:t>ছবিটি লক্ষ্য করঃ</a:t>
            </a:r>
            <a:endParaRPr lang="en-US" sz="3600" b="1" dirty="0">
              <a:solidFill>
                <a:srgbClr val="002060"/>
              </a:solidFill>
              <a:latin typeface="NikoshBAN" pitchFamily="2" charset="0"/>
              <a:cs typeface="NikoshBAN" pitchFamily="2" charset="0"/>
            </a:endParaRPr>
          </a:p>
        </p:txBody>
      </p:sp>
      <p:sp>
        <p:nvSpPr>
          <p:cNvPr id="15" name="TextBox 14"/>
          <p:cNvSpPr txBox="1"/>
          <p:nvPr/>
        </p:nvSpPr>
        <p:spPr>
          <a:xfrm>
            <a:off x="3962400" y="7101149"/>
            <a:ext cx="7336660" cy="747451"/>
          </a:xfrm>
          <a:prstGeom prst="rect">
            <a:avLst/>
          </a:prstGeom>
          <a:blipFill>
            <a:blip r:embed="rId3"/>
            <a:tile tx="0" ty="0" sx="100000" sy="100000" flip="none" algn="tl"/>
          </a:blipFill>
          <a:ln w="38100">
            <a:solidFill>
              <a:srgbClr val="00B0F0"/>
            </a:solidFill>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ctr"/>
            <a:r>
              <a:rPr lang="bn-BD" sz="4000" b="1" dirty="0">
                <a:solidFill>
                  <a:schemeClr val="tx1"/>
                </a:solidFill>
                <a:latin typeface="NikoshBAN" pitchFamily="2" charset="0"/>
                <a:cs typeface="NikoshBAN" pitchFamily="2" charset="0"/>
              </a:rPr>
              <a:t>এখানে </a:t>
            </a:r>
            <a:r>
              <a:rPr lang="bn-BD" sz="4000" b="1" dirty="0" smtClean="0">
                <a:solidFill>
                  <a:schemeClr val="tx1"/>
                </a:solidFill>
                <a:latin typeface="NikoshBAN" pitchFamily="2" charset="0"/>
                <a:cs typeface="NikoshBAN" pitchFamily="2" charset="0"/>
              </a:rPr>
              <a:t>একটি বাড়ির ছবি দেখা </a:t>
            </a:r>
            <a:r>
              <a:rPr lang="bn-BD" sz="4000" b="1" dirty="0" smtClean="0">
                <a:solidFill>
                  <a:schemeClr val="tx1"/>
                </a:solidFill>
                <a:latin typeface="NikoshBAN" pitchFamily="2" charset="0"/>
                <a:cs typeface="NikoshBAN" pitchFamily="2" charset="0"/>
              </a:rPr>
              <a:t>যাচ্ছে</a:t>
            </a:r>
            <a:r>
              <a:rPr lang="en-US" sz="4000" b="1" dirty="0" smtClean="0">
                <a:solidFill>
                  <a:schemeClr val="tx1"/>
                </a:solidFill>
                <a:latin typeface="NikoshBAN" pitchFamily="2" charset="0"/>
                <a:cs typeface="NikoshBAN" pitchFamily="2" charset="0"/>
              </a:rPr>
              <a:t> </a:t>
            </a:r>
            <a:r>
              <a:rPr lang="bn-BD" sz="4000" b="1" dirty="0" smtClean="0">
                <a:solidFill>
                  <a:schemeClr val="tx1"/>
                </a:solidFill>
                <a:latin typeface="NikoshBAN" pitchFamily="2" charset="0"/>
                <a:cs typeface="NikoshBAN" pitchFamily="2" charset="0"/>
              </a:rPr>
              <a:t>।</a:t>
            </a:r>
            <a:endParaRPr lang="en-US" sz="4000" b="1" dirty="0">
              <a:solidFill>
                <a:schemeClr val="tx1"/>
              </a:solidFill>
              <a:latin typeface="NikoshBAN" pitchFamily="2" charset="0"/>
              <a:cs typeface="NikoshBAN" pitchFamily="2" charset="0"/>
            </a:endParaRPr>
          </a:p>
        </p:txBody>
      </p:sp>
      <p:sp>
        <p:nvSpPr>
          <p:cNvPr id="5" name="TextBox 4"/>
          <p:cNvSpPr txBox="1"/>
          <p:nvPr/>
        </p:nvSpPr>
        <p:spPr>
          <a:xfrm>
            <a:off x="5867400" y="1371600"/>
            <a:ext cx="4267200" cy="6096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Autofit/>
          </a:bodyPr>
          <a:lstStyle/>
          <a:p>
            <a:pPr algn="ctr">
              <a:lnSpc>
                <a:spcPct val="90000"/>
              </a:lnSpc>
              <a:spcBef>
                <a:spcPct val="0"/>
              </a:spcBef>
              <a:spcAft>
                <a:spcPts val="600"/>
              </a:spcAft>
            </a:pPr>
            <a:r>
              <a:rPr lang="en-US" sz="3200" b="1" dirty="0" err="1" smtClean="0">
                <a:solidFill>
                  <a:srgbClr val="7030A0"/>
                </a:solidFill>
                <a:latin typeface="NikoshBAN" panose="02000000000000000000" pitchFamily="2" charset="0"/>
                <a:ea typeface="+mj-ea"/>
                <a:cs typeface="NikoshBAN" panose="02000000000000000000" pitchFamily="2" charset="0"/>
              </a:rPr>
              <a:t>ছবিতে</a:t>
            </a:r>
            <a:r>
              <a:rPr lang="en-US" sz="3200" b="1" dirty="0" smtClean="0">
                <a:solidFill>
                  <a:srgbClr val="7030A0"/>
                </a:solidFill>
                <a:latin typeface="NikoshBAN" panose="02000000000000000000" pitchFamily="2" charset="0"/>
                <a:ea typeface="+mj-ea"/>
                <a:cs typeface="NikoshBAN" panose="02000000000000000000" pitchFamily="2" charset="0"/>
              </a:rPr>
              <a:t> </a:t>
            </a:r>
            <a:r>
              <a:rPr lang="en-US" sz="3200" b="1" dirty="0" err="1" smtClean="0">
                <a:solidFill>
                  <a:srgbClr val="7030A0"/>
                </a:solidFill>
                <a:latin typeface="NikoshBAN" panose="02000000000000000000" pitchFamily="2" charset="0"/>
                <a:ea typeface="+mj-ea"/>
                <a:cs typeface="NikoshBAN" panose="02000000000000000000" pitchFamily="2" charset="0"/>
              </a:rPr>
              <a:t>কি</a:t>
            </a:r>
            <a:r>
              <a:rPr lang="en-US" sz="3200" b="1" dirty="0" smtClean="0">
                <a:solidFill>
                  <a:srgbClr val="7030A0"/>
                </a:solidFill>
                <a:latin typeface="NikoshBAN" panose="02000000000000000000" pitchFamily="2" charset="0"/>
                <a:ea typeface="+mj-ea"/>
                <a:cs typeface="NikoshBAN" panose="02000000000000000000" pitchFamily="2" charset="0"/>
              </a:rPr>
              <a:t> </a:t>
            </a:r>
            <a:r>
              <a:rPr lang="bn-BD" sz="3200" b="1" dirty="0">
                <a:solidFill>
                  <a:srgbClr val="7030A0"/>
                </a:solidFill>
                <a:latin typeface="NikoshBAN" pitchFamily="2" charset="0"/>
                <a:cs typeface="NikoshBAN" pitchFamily="2" charset="0"/>
              </a:rPr>
              <a:t>দেখা </a:t>
            </a:r>
            <a:r>
              <a:rPr lang="bn-BD" sz="3200" b="1" dirty="0" smtClean="0">
                <a:solidFill>
                  <a:srgbClr val="7030A0"/>
                </a:solidFill>
                <a:latin typeface="NikoshBAN" pitchFamily="2" charset="0"/>
                <a:cs typeface="NikoshBAN" pitchFamily="2" charset="0"/>
              </a:rPr>
              <a:t>যাচ্ছে?</a:t>
            </a:r>
            <a:r>
              <a:rPr lang="bn-BD" sz="3200" b="1" dirty="0" smtClean="0">
                <a:latin typeface="NikoshBAN" panose="02000000000000000000" pitchFamily="2" charset="0"/>
                <a:ea typeface="+mj-ea"/>
                <a:cs typeface="NikoshBAN" panose="02000000000000000000" pitchFamily="2" charset="0"/>
              </a:rPr>
              <a:t> </a:t>
            </a:r>
            <a:endParaRPr lang="en-US" sz="3200" b="1" dirty="0">
              <a:latin typeface="NikoshBAN" panose="02000000000000000000" pitchFamily="2" charset="0"/>
              <a:ea typeface="+mj-ea"/>
              <a:cs typeface="NikoshBAN" panose="02000000000000000000" pitchFamily="2" charset="0"/>
            </a:endParaRPr>
          </a:p>
        </p:txBody>
      </p:sp>
      <p:pic>
        <p:nvPicPr>
          <p:cNvPr id="1027" name="Picture 3" descr="G:\BTT Training\01050070187_Saiful\Image\Screenshot_16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133601"/>
            <a:ext cx="7236197" cy="480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7020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8AC4155-10B9-4079-B2EC-6BE1461AD127}"/>
              </a:ext>
            </a:extLst>
          </p:cNvPr>
          <p:cNvSpPr/>
          <p:nvPr/>
        </p:nvSpPr>
        <p:spPr>
          <a:xfrm>
            <a:off x="4606290" y="7038542"/>
            <a:ext cx="5905500" cy="657658"/>
          </a:xfrm>
          <a:prstGeom prst="rect">
            <a:avLst/>
          </a:prstGeom>
          <a:blipFill>
            <a:blip r:embed="rId2"/>
            <a:tile tx="0" ty="0" sx="100000" sy="100000" flip="none" algn="tl"/>
          </a:blipFill>
          <a:ln w="38100"/>
        </p:spPr>
        <p:style>
          <a:lnRef idx="2">
            <a:schemeClr val="accent1"/>
          </a:lnRef>
          <a:fillRef idx="1">
            <a:schemeClr val="lt1"/>
          </a:fillRef>
          <a:effectRef idx="0">
            <a:schemeClr val="accent1"/>
          </a:effectRef>
          <a:fontRef idx="minor">
            <a:schemeClr val="dk1"/>
          </a:fontRef>
        </p:style>
        <p:txBody>
          <a:bodyPr lIns="130622" tIns="65311" rIns="130622" bIns="65311" rtlCol="0" anchor="ctr"/>
          <a:lstStyle/>
          <a:p>
            <a:pPr algn="ctr"/>
            <a:r>
              <a:rPr lang="en-US" sz="4000" b="1" dirty="0" err="1" smtClean="0">
                <a:solidFill>
                  <a:srgbClr val="002060"/>
                </a:solidFill>
                <a:latin typeface="NikoshBAN" panose="02000000000000000000" pitchFamily="2" charset="0"/>
                <a:cs typeface="NikoshBAN" panose="02000000000000000000" pitchFamily="2" charset="0"/>
              </a:rPr>
              <a:t>জসীম</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a:solidFill>
                  <a:srgbClr val="002060"/>
                </a:solidFill>
                <a:latin typeface="NikoshBAN" panose="02000000000000000000" pitchFamily="2" charset="0"/>
                <a:cs typeface="NikoshBAN" panose="02000000000000000000" pitchFamily="2" charset="0"/>
              </a:rPr>
              <a:t>উদদীন</a:t>
            </a:r>
            <a:endParaRPr lang="en-US" sz="4000" b="1" dirty="0">
              <a:solidFill>
                <a:srgbClr val="002060"/>
              </a:solidFill>
              <a:latin typeface="NikoshBAN" panose="02000000000000000000" pitchFamily="2" charset="0"/>
              <a:cs typeface="NikoshBAN" panose="02000000000000000000" pitchFamily="2" charset="0"/>
            </a:endParaRPr>
          </a:p>
        </p:txBody>
      </p:sp>
      <p:sp>
        <p:nvSpPr>
          <p:cNvPr id="3" name="TextBox 2"/>
          <p:cNvSpPr txBox="1"/>
          <p:nvPr/>
        </p:nvSpPr>
        <p:spPr>
          <a:xfrm>
            <a:off x="4038600" y="5726573"/>
            <a:ext cx="6781800" cy="1055227"/>
          </a:xfrm>
          <a:prstGeom prst="rect">
            <a:avLst/>
          </a:prstGeom>
          <a:blipFill>
            <a:blip r:embed="rId2"/>
            <a:tile tx="0" ty="0" sx="100000" sy="100000" flip="none" algn="tl"/>
          </a:blipFill>
          <a:ln w="38100"/>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ctr"/>
            <a:r>
              <a:rPr lang="bn-BD" sz="6000" b="1" dirty="0" smtClean="0">
                <a:solidFill>
                  <a:srgbClr val="7030A0"/>
                </a:solidFill>
                <a:latin typeface="NikoshBAN" pitchFamily="2" charset="0"/>
                <a:cs typeface="NikoshBAN" pitchFamily="2" charset="0"/>
              </a:rPr>
              <a:t>আমার বাড়ি</a:t>
            </a:r>
            <a:endParaRPr lang="en-US" sz="6000" b="1" dirty="0">
              <a:solidFill>
                <a:srgbClr val="7030A0"/>
              </a:solidFill>
              <a:latin typeface="NikoshBAN" pitchFamily="2" charset="0"/>
              <a:cs typeface="NikoshBAN" pitchFamily="2" charset="0"/>
            </a:endParaRPr>
          </a:p>
        </p:txBody>
      </p:sp>
      <p:pic>
        <p:nvPicPr>
          <p:cNvPr id="2050" name="Picture 2" descr="C:\Users\Saiful\Downloads\hou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524000"/>
            <a:ext cx="6109064" cy="40727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43400" y="762000"/>
            <a:ext cx="6019800" cy="523220"/>
          </a:xfrm>
          <a:prstGeom prst="rect">
            <a:avLst/>
          </a:prstGeom>
          <a:noFill/>
          <a:ln w="28575">
            <a:solidFill>
              <a:srgbClr val="00B0F0"/>
            </a:solidFill>
          </a:ln>
        </p:spPr>
        <p:txBody>
          <a:bodyPr wrap="square" rtlCol="0">
            <a:spAutoFit/>
          </a:bodyPr>
          <a:lstStyle/>
          <a:p>
            <a:pPr algn="ctr"/>
            <a:r>
              <a:rPr lang="bn-BD" sz="2800" b="1" dirty="0">
                <a:solidFill>
                  <a:srgbClr val="002060"/>
                </a:solidFill>
                <a:latin typeface="NikoshBAN" pitchFamily="2" charset="0"/>
                <a:cs typeface="NikoshBAN" pitchFamily="2" charset="0"/>
              </a:rPr>
              <a:t>আজকের পাঠ</a:t>
            </a:r>
            <a:endParaRPr lang="en-US" sz="2800" b="1"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20685517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BDF8EDC-8D22-4AF5-A42D-06542012B689}"/>
              </a:ext>
            </a:extLst>
          </p:cNvPr>
          <p:cNvSpPr/>
          <p:nvPr/>
        </p:nvSpPr>
        <p:spPr>
          <a:xfrm>
            <a:off x="1905000" y="2342519"/>
            <a:ext cx="10744200" cy="4286881"/>
          </a:xfrm>
          <a:prstGeom prst="rect">
            <a:avLst/>
          </a:prstGeom>
          <a:ln w="38100"/>
        </p:spPr>
        <p:style>
          <a:lnRef idx="2">
            <a:schemeClr val="accent1"/>
          </a:lnRef>
          <a:fillRef idx="1">
            <a:schemeClr val="lt1"/>
          </a:fillRef>
          <a:effectRef idx="0">
            <a:schemeClr val="accent1"/>
          </a:effectRef>
          <a:fontRef idx="minor">
            <a:schemeClr val="dk1"/>
          </a:fontRef>
        </p:style>
        <p:txBody>
          <a:bodyPr wrap="square" lIns="130622" tIns="65311" rIns="130622" bIns="65311">
            <a:spAutoFit/>
          </a:bodyPr>
          <a:lstStyle/>
          <a:p>
            <a:pPr marL="717528" indent="-717528">
              <a:lnSpc>
                <a:spcPct val="150000"/>
              </a:lnSpc>
              <a:defRPr/>
            </a:pPr>
            <a:r>
              <a:rPr lang="bn-IN" altLang="en-US" sz="3600" b="1" dirty="0">
                <a:ln w="1905"/>
                <a:solidFill>
                  <a:schemeClr val="tx1"/>
                </a:solidFill>
                <a:latin typeface="NikoshBAN" pitchFamily="2" charset="0"/>
                <a:cs typeface="NikoshBAN" pitchFamily="2" charset="0"/>
              </a:rPr>
              <a:t>এই পাঠ শেষে </a:t>
            </a:r>
            <a:r>
              <a:rPr lang="bn-IN" altLang="en-US" sz="3600" b="1" dirty="0" smtClean="0">
                <a:ln w="1905"/>
                <a:solidFill>
                  <a:schemeClr val="tx1"/>
                </a:solidFill>
                <a:latin typeface="NikoshBAN" pitchFamily="2" charset="0"/>
                <a:cs typeface="NikoshBAN" pitchFamily="2" charset="0"/>
              </a:rPr>
              <a:t>শিক্ষার্থীরা</a:t>
            </a:r>
            <a:r>
              <a:rPr lang="bn-BD" altLang="en-US" sz="3600" b="1" dirty="0" smtClean="0">
                <a:ln w="1905"/>
                <a:solidFill>
                  <a:schemeClr val="tx1"/>
                </a:solidFill>
                <a:latin typeface="NikoshBAN" pitchFamily="2" charset="0"/>
                <a:cs typeface="NikoshBAN" pitchFamily="2" charset="0"/>
              </a:rPr>
              <a:t> --------</a:t>
            </a:r>
            <a:endParaRPr lang="bn-IN" altLang="en-US" sz="3600" b="1" dirty="0">
              <a:ln w="1905"/>
              <a:solidFill>
                <a:schemeClr val="tx1"/>
              </a:solidFill>
              <a:latin typeface="NikoshBAN" pitchFamily="2" charset="0"/>
              <a:cs typeface="NikoshBAN" pitchFamily="2" charset="0"/>
            </a:endParaRPr>
          </a:p>
          <a:p>
            <a:pPr marL="816388" indent="-816388">
              <a:lnSpc>
                <a:spcPct val="150000"/>
              </a:lnSpc>
              <a:buFont typeface="Wingdings" pitchFamily="2" charset="2"/>
              <a:buChar char="v"/>
              <a:defRPr/>
            </a:pPr>
            <a:r>
              <a:rPr lang="bn-IN" altLang="en-US" sz="3600" b="1" dirty="0" smtClean="0">
                <a:ln w="1905"/>
                <a:solidFill>
                  <a:schemeClr val="tx1"/>
                </a:solidFill>
                <a:latin typeface="NikoshBAN" pitchFamily="2" charset="0"/>
                <a:cs typeface="NikoshBAN" pitchFamily="2" charset="0"/>
              </a:rPr>
              <a:t>কবি</a:t>
            </a:r>
            <a:r>
              <a:rPr lang="bn-BD" altLang="en-US" sz="3600" b="1" dirty="0" smtClean="0">
                <a:ln w="1905"/>
                <a:solidFill>
                  <a:schemeClr val="tx1"/>
                </a:solidFill>
                <a:latin typeface="NikoshBAN" pitchFamily="2" charset="0"/>
                <a:cs typeface="NikoshBAN" pitchFamily="2" charset="0"/>
              </a:rPr>
              <a:t> </a:t>
            </a:r>
            <a:r>
              <a:rPr lang="en-US" altLang="en-US" sz="3600" b="1" dirty="0" smtClean="0">
                <a:ln w="1905"/>
                <a:solidFill>
                  <a:schemeClr val="tx1"/>
                </a:solidFill>
                <a:latin typeface="NikoshBAN" pitchFamily="2" charset="0"/>
                <a:cs typeface="NikoshBAN" pitchFamily="2" charset="0"/>
              </a:rPr>
              <a:t> </a:t>
            </a:r>
            <a:r>
              <a:rPr lang="en-US" sz="3600" b="1" dirty="0" err="1">
                <a:solidFill>
                  <a:schemeClr val="tx1"/>
                </a:solidFill>
                <a:latin typeface="NikoshBAN" panose="02000000000000000000" pitchFamily="2" charset="0"/>
                <a:cs typeface="NikoshBAN" panose="02000000000000000000" pitchFamily="2" charset="0"/>
              </a:rPr>
              <a:t>জসীম</a:t>
            </a:r>
            <a:r>
              <a:rPr lang="en-US" sz="3600" b="1" dirty="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উদদীন</a:t>
            </a:r>
            <a:r>
              <a:rPr lang="bn-BD" sz="3600" b="1" dirty="0" smtClean="0">
                <a:solidFill>
                  <a:schemeClr val="tx1"/>
                </a:solidFill>
                <a:latin typeface="NikoshBAN" panose="02000000000000000000" pitchFamily="2" charset="0"/>
                <a:cs typeface="NikoshBAN" panose="02000000000000000000" pitchFamily="2" charset="0"/>
              </a:rPr>
              <a:t> </a:t>
            </a:r>
            <a:r>
              <a:rPr lang="en-US" altLang="en-US" sz="3600" b="1" dirty="0" err="1" smtClean="0">
                <a:ln w="1905"/>
                <a:solidFill>
                  <a:schemeClr val="tx1"/>
                </a:solidFill>
                <a:latin typeface="NikoshBAN" pitchFamily="2" charset="0"/>
                <a:cs typeface="NikoshBAN" pitchFamily="2" charset="0"/>
              </a:rPr>
              <a:t>এর</a:t>
            </a:r>
            <a:r>
              <a:rPr lang="en-US" altLang="en-US" sz="3600" b="1" dirty="0" smtClean="0">
                <a:ln w="1905"/>
                <a:solidFill>
                  <a:schemeClr val="tx1"/>
                </a:solidFill>
                <a:latin typeface="NikoshBAN" pitchFamily="2" charset="0"/>
                <a:cs typeface="NikoshBAN" pitchFamily="2" charset="0"/>
              </a:rPr>
              <a:t> </a:t>
            </a:r>
            <a:r>
              <a:rPr lang="bn-IN" altLang="en-US" sz="3600" b="1" dirty="0">
                <a:ln w="1905"/>
                <a:solidFill>
                  <a:schemeClr val="tx1"/>
                </a:solidFill>
                <a:latin typeface="NikoshBAN" pitchFamily="2" charset="0"/>
                <a:cs typeface="NikoshBAN" pitchFamily="2" charset="0"/>
              </a:rPr>
              <a:t>সংক্ষিপ্ত </a:t>
            </a:r>
            <a:r>
              <a:rPr lang="en-US" altLang="en-US" sz="3600" b="1" dirty="0">
                <a:ln w="1905"/>
                <a:solidFill>
                  <a:schemeClr val="tx1"/>
                </a:solidFill>
                <a:latin typeface="NikoshBAN" pitchFamily="2" charset="0"/>
                <a:cs typeface="NikoshBAN" pitchFamily="2" charset="0"/>
              </a:rPr>
              <a:t>পরিচ</a:t>
            </a:r>
            <a:r>
              <a:rPr lang="bn-IN" altLang="en-US" sz="3600" b="1" dirty="0">
                <a:ln w="1905"/>
                <a:solidFill>
                  <a:schemeClr val="tx1"/>
                </a:solidFill>
                <a:latin typeface="NikoshBAN" pitchFamily="2" charset="0"/>
                <a:cs typeface="NikoshBAN" pitchFamily="2" charset="0"/>
              </a:rPr>
              <a:t>য়</a:t>
            </a:r>
            <a:r>
              <a:rPr lang="en-US" altLang="en-US" sz="3600" b="1" dirty="0">
                <a:ln w="1905"/>
                <a:solidFill>
                  <a:schemeClr val="tx1"/>
                </a:solidFill>
                <a:latin typeface="NikoshBAN" pitchFamily="2" charset="0"/>
                <a:cs typeface="NikoshBAN" pitchFamily="2" charset="0"/>
              </a:rPr>
              <a:t> </a:t>
            </a:r>
            <a:r>
              <a:rPr lang="en-US" altLang="en-US" sz="3600" b="1" dirty="0" err="1">
                <a:ln w="1905"/>
                <a:solidFill>
                  <a:schemeClr val="tx1"/>
                </a:solidFill>
                <a:latin typeface="NikoshBAN" pitchFamily="2" charset="0"/>
                <a:cs typeface="NikoshBAN" pitchFamily="2" charset="0"/>
              </a:rPr>
              <a:t>বলতে</a:t>
            </a:r>
            <a:r>
              <a:rPr lang="en-US" altLang="en-US" sz="3600" b="1" dirty="0">
                <a:ln w="1905"/>
                <a:solidFill>
                  <a:schemeClr val="tx1"/>
                </a:solidFill>
                <a:latin typeface="NikoshBAN" pitchFamily="2" charset="0"/>
                <a:cs typeface="NikoshBAN" pitchFamily="2" charset="0"/>
              </a:rPr>
              <a:t> </a:t>
            </a:r>
            <a:r>
              <a:rPr lang="en-US" altLang="en-US" sz="3600" b="1" dirty="0" err="1" smtClean="0">
                <a:ln w="1905"/>
                <a:solidFill>
                  <a:schemeClr val="tx1"/>
                </a:solidFill>
                <a:latin typeface="NikoshBAN" pitchFamily="2" charset="0"/>
                <a:cs typeface="NikoshBAN" pitchFamily="2" charset="0"/>
              </a:rPr>
              <a:t>পারবে</a:t>
            </a:r>
            <a:r>
              <a:rPr lang="en-US" altLang="en-US" sz="3600" b="1" dirty="0" smtClean="0">
                <a:ln w="1905"/>
                <a:solidFill>
                  <a:schemeClr val="tx1"/>
                </a:solidFill>
                <a:latin typeface="NikoshBAN" pitchFamily="2" charset="0"/>
                <a:cs typeface="NikoshBAN" pitchFamily="2" charset="0"/>
              </a:rPr>
              <a:t> ;</a:t>
            </a:r>
            <a:endParaRPr lang="en-US" altLang="en-US" sz="3600" b="1" dirty="0">
              <a:ln w="1905"/>
              <a:solidFill>
                <a:schemeClr val="tx1"/>
              </a:solidFill>
              <a:latin typeface="NikoshBAN" pitchFamily="2" charset="0"/>
              <a:cs typeface="NikoshBAN" pitchFamily="2" charset="0"/>
            </a:endParaRPr>
          </a:p>
          <a:p>
            <a:pPr marL="816388" indent="-816388">
              <a:lnSpc>
                <a:spcPct val="150000"/>
              </a:lnSpc>
              <a:buFont typeface="Wingdings" pitchFamily="2" charset="2"/>
              <a:buChar char="v"/>
              <a:defRPr/>
            </a:pPr>
            <a:r>
              <a:rPr lang="bn-BD" altLang="en-US" sz="3600" b="1" dirty="0">
                <a:ln w="1905"/>
                <a:solidFill>
                  <a:schemeClr val="tx1"/>
                </a:solidFill>
                <a:latin typeface="NikoshBAN" pitchFamily="2" charset="0"/>
                <a:cs typeface="NikoshBAN" pitchFamily="2" charset="0"/>
              </a:rPr>
              <a:t>প্রমিত উচ্চারনে কবিতাটি আবৃত্তি </a:t>
            </a:r>
            <a:r>
              <a:rPr lang="bn-IN" sz="3600" b="1" dirty="0">
                <a:solidFill>
                  <a:schemeClr val="tx1"/>
                </a:solidFill>
                <a:latin typeface="NikoshBAN" pitchFamily="2" charset="0"/>
                <a:cs typeface="NikoshBAN" pitchFamily="2" charset="0"/>
              </a:rPr>
              <a:t>করতে পারবে </a:t>
            </a:r>
            <a:r>
              <a:rPr lang="en-US" sz="3600" b="1" dirty="0">
                <a:ln w="1905"/>
                <a:solidFill>
                  <a:schemeClr val="tx1"/>
                </a:solidFill>
                <a:latin typeface="NikoshBAN" pitchFamily="2" charset="0"/>
                <a:cs typeface="NikoshBAN" pitchFamily="2" charset="0"/>
              </a:rPr>
              <a:t>;</a:t>
            </a:r>
            <a:r>
              <a:rPr lang="bn-BD" sz="3600" b="1" dirty="0" smtClean="0">
                <a:ln w="1905"/>
                <a:solidFill>
                  <a:schemeClr val="tx1"/>
                </a:solidFill>
                <a:latin typeface="NikoshBAN" pitchFamily="2" charset="0"/>
                <a:cs typeface="NikoshBAN" pitchFamily="2" charset="0"/>
              </a:rPr>
              <a:t> </a:t>
            </a:r>
            <a:endParaRPr lang="bn-BD" altLang="en-US" sz="3600" b="1" dirty="0">
              <a:ln w="1905"/>
              <a:solidFill>
                <a:schemeClr val="tx1"/>
              </a:solidFill>
              <a:latin typeface="NikoshBAN" pitchFamily="2" charset="0"/>
              <a:cs typeface="NikoshBAN" pitchFamily="2" charset="0"/>
            </a:endParaRPr>
          </a:p>
          <a:p>
            <a:pPr marL="816388" indent="-816388">
              <a:lnSpc>
                <a:spcPct val="150000"/>
              </a:lnSpc>
              <a:buFont typeface="Wingdings" pitchFamily="2" charset="2"/>
              <a:buChar char="v"/>
              <a:defRPr/>
            </a:pPr>
            <a:r>
              <a:rPr lang="bn-IN" sz="3600" b="1" dirty="0">
                <a:solidFill>
                  <a:schemeClr val="tx1"/>
                </a:solidFill>
                <a:latin typeface="NikoshBAN" pitchFamily="2" charset="0"/>
                <a:cs typeface="NikoshBAN" pitchFamily="2" charset="0"/>
              </a:rPr>
              <a:t>নতুন শব্দগুলো অর্থসহ বাক্যে প্রয়োগ করতে পারবে</a:t>
            </a:r>
            <a:r>
              <a:rPr lang="bn-BD" sz="3600" b="1" dirty="0">
                <a:solidFill>
                  <a:schemeClr val="tx1"/>
                </a:solidFill>
                <a:latin typeface="NikoshBAN" pitchFamily="2" charset="0"/>
                <a:cs typeface="NikoshBAN" pitchFamily="2" charset="0"/>
              </a:rPr>
              <a:t> </a:t>
            </a:r>
            <a:r>
              <a:rPr lang="en-US" sz="3600" b="1" dirty="0" smtClean="0">
                <a:solidFill>
                  <a:schemeClr val="tx1"/>
                </a:solidFill>
                <a:latin typeface="NikoshBAN" pitchFamily="2" charset="0"/>
                <a:cs typeface="NikoshBAN" pitchFamily="2" charset="0"/>
              </a:rPr>
              <a:t>;</a:t>
            </a:r>
            <a:endParaRPr lang="bn-BD" sz="3600" b="1" dirty="0">
              <a:solidFill>
                <a:schemeClr val="tx1"/>
              </a:solidFill>
              <a:latin typeface="NikoshBAN" pitchFamily="2" charset="0"/>
              <a:cs typeface="NikoshBAN" pitchFamily="2" charset="0"/>
            </a:endParaRPr>
          </a:p>
          <a:p>
            <a:pPr marL="816388" indent="-816388">
              <a:lnSpc>
                <a:spcPct val="150000"/>
              </a:lnSpc>
              <a:buFont typeface="Wingdings" pitchFamily="2" charset="2"/>
              <a:buChar char="v"/>
              <a:defRPr/>
            </a:pPr>
            <a:r>
              <a:rPr lang="bn-BD" sz="3600" b="1" dirty="0">
                <a:solidFill>
                  <a:schemeClr val="tx1"/>
                </a:solidFill>
                <a:latin typeface="NikoshBAN" pitchFamily="2" charset="0"/>
                <a:cs typeface="NikoshBAN" pitchFamily="2" charset="0"/>
              </a:rPr>
              <a:t> আমার </a:t>
            </a:r>
            <a:r>
              <a:rPr lang="bn-BD" sz="3600" b="1" dirty="0" smtClean="0">
                <a:solidFill>
                  <a:schemeClr val="tx1"/>
                </a:solidFill>
                <a:latin typeface="NikoshBAN" pitchFamily="2" charset="0"/>
                <a:cs typeface="NikoshBAN" pitchFamily="2" charset="0"/>
              </a:rPr>
              <a:t>বাড়ি </a:t>
            </a:r>
            <a:r>
              <a:rPr lang="bn-IN" altLang="en-US" sz="3600" b="1" dirty="0">
                <a:ln w="1905"/>
                <a:solidFill>
                  <a:schemeClr val="tx1"/>
                </a:solidFill>
                <a:latin typeface="NikoshBAN" pitchFamily="2" charset="0"/>
                <a:cs typeface="NikoshBAN" pitchFamily="2" charset="0"/>
              </a:rPr>
              <a:t>কবিতার মূলভাব ব্যাখ্যা করতে</a:t>
            </a:r>
            <a:r>
              <a:rPr lang="en-US" altLang="en-US" sz="3600" b="1" dirty="0">
                <a:ln w="1905"/>
                <a:solidFill>
                  <a:schemeClr val="tx1"/>
                </a:solidFill>
                <a:latin typeface="NikoshBAN" pitchFamily="2" charset="0"/>
                <a:cs typeface="NikoshBAN" pitchFamily="2" charset="0"/>
              </a:rPr>
              <a:t> পারবে।</a:t>
            </a:r>
            <a:r>
              <a:rPr lang="bn-IN" altLang="en-US" sz="3600" b="1" dirty="0">
                <a:ln w="1905"/>
                <a:solidFill>
                  <a:schemeClr val="tx1"/>
                </a:solidFill>
                <a:latin typeface="NikoshBAN" pitchFamily="2" charset="0"/>
                <a:cs typeface="NikoshBAN" pitchFamily="2" charset="0"/>
              </a:rPr>
              <a:t>  </a:t>
            </a:r>
            <a:endParaRPr lang="en-US" altLang="en-US" sz="3600" b="1" dirty="0">
              <a:ln w="1905"/>
              <a:solidFill>
                <a:schemeClr val="tx1"/>
              </a:solidFill>
              <a:latin typeface="NikoshBAN" pitchFamily="2" charset="0"/>
              <a:cs typeface="NikoshBAN" pitchFamily="2" charset="0"/>
            </a:endParaRPr>
          </a:p>
        </p:txBody>
      </p:sp>
      <p:sp>
        <p:nvSpPr>
          <p:cNvPr id="3" name="Rectangle: Rounded Corners 2">
            <a:extLst>
              <a:ext uri="{FF2B5EF4-FFF2-40B4-BE49-F238E27FC236}">
                <a16:creationId xmlns="" xmlns:a16="http://schemas.microsoft.com/office/drawing/2014/main" id="{7E7B083E-D1F4-4FD8-A4EB-A18140BF7547}"/>
              </a:ext>
            </a:extLst>
          </p:cNvPr>
          <p:cNvSpPr/>
          <p:nvPr/>
        </p:nvSpPr>
        <p:spPr>
          <a:xfrm>
            <a:off x="4538955" y="942542"/>
            <a:ext cx="4681245" cy="962458"/>
          </a:xfrm>
          <a:prstGeom prst="roundRect">
            <a:avLst/>
          </a:prstGeom>
          <a:ln w="38100"/>
        </p:spPr>
        <p:style>
          <a:lnRef idx="2">
            <a:schemeClr val="accent1"/>
          </a:lnRef>
          <a:fillRef idx="1">
            <a:schemeClr val="lt1"/>
          </a:fillRef>
          <a:effectRef idx="0">
            <a:schemeClr val="accent1"/>
          </a:effectRef>
          <a:fontRef idx="minor">
            <a:schemeClr val="dk1"/>
          </a:fontRef>
        </p:style>
        <p:txBody>
          <a:bodyPr lIns="130622" tIns="65311" rIns="130622" bIns="65311" rtlCol="0" anchor="ctr"/>
          <a:lstStyle/>
          <a:p>
            <a:pPr algn="ctr"/>
            <a:r>
              <a:rPr lang="bn-IN" sz="3600" b="1" dirty="0">
                <a:solidFill>
                  <a:srgbClr val="7030A0"/>
                </a:solidFill>
                <a:effectLst>
                  <a:outerShdw blurRad="38100" dist="38100" dir="2700000" algn="tl">
                    <a:srgbClr val="000000">
                      <a:alpha val="43137"/>
                    </a:srgbClr>
                  </a:outerShdw>
                </a:effectLst>
                <a:latin typeface="NikoshBAN" pitchFamily="2" charset="0"/>
                <a:cs typeface="NikoshBAN" pitchFamily="2" charset="0"/>
              </a:rPr>
              <a:t>শিখনফল</a:t>
            </a:r>
            <a:endParaRPr lang="en-US" sz="3600" b="1" dirty="0">
              <a:solidFill>
                <a:srgbClr val="7030A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8689758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65051154"/>
              </p:ext>
            </p:extLst>
          </p:nvPr>
        </p:nvGraphicFramePr>
        <p:xfrm>
          <a:off x="2286000" y="1524000"/>
          <a:ext cx="105156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4"/>
          <p:cNvSpPr/>
          <p:nvPr/>
        </p:nvSpPr>
        <p:spPr>
          <a:xfrm>
            <a:off x="2209800" y="1941484"/>
            <a:ext cx="1233075" cy="5731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800" b="1" kern="1200" dirty="0" err="1">
                <a:solidFill>
                  <a:schemeClr val="tx1"/>
                </a:solidFill>
                <a:latin typeface="NikoshBAN" panose="02000000000000000000" pitchFamily="2" charset="0"/>
                <a:cs typeface="NikoshBAN" panose="02000000000000000000" pitchFamily="2" charset="0"/>
              </a:rPr>
              <a:t>জন্ম</a:t>
            </a:r>
            <a:endParaRPr lang="en-US" sz="2800" b="1" kern="1200" dirty="0">
              <a:solidFill>
                <a:schemeClr val="tx1"/>
              </a:solidFill>
              <a:latin typeface="NikoshBAN" panose="02000000000000000000" pitchFamily="2" charset="0"/>
              <a:cs typeface="NikoshBAN" panose="02000000000000000000" pitchFamily="2" charset="0"/>
            </a:endParaRPr>
          </a:p>
        </p:txBody>
      </p:sp>
      <p:sp>
        <p:nvSpPr>
          <p:cNvPr id="4" name="Oval 6"/>
          <p:cNvSpPr/>
          <p:nvPr/>
        </p:nvSpPr>
        <p:spPr>
          <a:xfrm>
            <a:off x="3073422" y="3008284"/>
            <a:ext cx="660378" cy="5731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err="1">
                <a:solidFill>
                  <a:schemeClr val="tx1"/>
                </a:solidFill>
                <a:latin typeface="NikoshBAN" panose="02000000000000000000" pitchFamily="2" charset="0"/>
                <a:cs typeface="NikoshBAN" panose="02000000000000000000" pitchFamily="2" charset="0"/>
              </a:rPr>
              <a:t>কাহিনিকাব্য</a:t>
            </a:r>
            <a:endParaRPr lang="en-US" sz="2000" b="1" kern="1200" dirty="0">
              <a:solidFill>
                <a:schemeClr val="tx1"/>
              </a:solidFill>
              <a:latin typeface="NikoshBAN" panose="02000000000000000000" pitchFamily="2" charset="0"/>
              <a:cs typeface="NikoshBAN" panose="02000000000000000000" pitchFamily="2" charset="0"/>
            </a:endParaRPr>
          </a:p>
        </p:txBody>
      </p:sp>
      <p:sp>
        <p:nvSpPr>
          <p:cNvPr id="5" name="Oval 8"/>
          <p:cNvSpPr/>
          <p:nvPr/>
        </p:nvSpPr>
        <p:spPr>
          <a:xfrm>
            <a:off x="3389284" y="4075084"/>
            <a:ext cx="573116" cy="5731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400" b="1" kern="1200" dirty="0" err="1">
                <a:solidFill>
                  <a:schemeClr val="tx1"/>
                </a:solidFill>
                <a:latin typeface="NikoshBAN" panose="02000000000000000000" pitchFamily="2" charset="0"/>
                <a:cs typeface="NikoshBAN" panose="02000000000000000000" pitchFamily="2" charset="0"/>
              </a:rPr>
              <a:t>কাব্য</a:t>
            </a:r>
            <a:r>
              <a:rPr lang="en-US" sz="2400" b="1" kern="1200" dirty="0">
                <a:solidFill>
                  <a:schemeClr val="tx1"/>
                </a:solidFill>
                <a:latin typeface="NikoshBAN" panose="02000000000000000000" pitchFamily="2" charset="0"/>
                <a:cs typeface="NikoshBAN" panose="02000000000000000000" pitchFamily="2" charset="0"/>
              </a:rPr>
              <a:t> </a:t>
            </a:r>
            <a:r>
              <a:rPr lang="en-US" sz="2400" b="1" kern="1200" dirty="0" err="1">
                <a:solidFill>
                  <a:schemeClr val="tx1"/>
                </a:solidFill>
                <a:latin typeface="NikoshBAN" panose="02000000000000000000" pitchFamily="2" charset="0"/>
                <a:cs typeface="NikoshBAN" panose="02000000000000000000" pitchFamily="2" charset="0"/>
              </a:rPr>
              <a:t>গ্রন্থ</a:t>
            </a:r>
            <a:endParaRPr lang="en-US" sz="2400" b="1" kern="1200" dirty="0">
              <a:solidFill>
                <a:schemeClr val="tx1"/>
              </a:solidFill>
              <a:latin typeface="NikoshBAN" panose="02000000000000000000" pitchFamily="2" charset="0"/>
              <a:cs typeface="NikoshBAN" panose="02000000000000000000" pitchFamily="2" charset="0"/>
            </a:endParaRPr>
          </a:p>
        </p:txBody>
      </p:sp>
      <p:sp>
        <p:nvSpPr>
          <p:cNvPr id="6" name="Oval 10"/>
          <p:cNvSpPr/>
          <p:nvPr/>
        </p:nvSpPr>
        <p:spPr>
          <a:xfrm>
            <a:off x="3352800" y="5141884"/>
            <a:ext cx="685800" cy="5731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800" b="1" kern="1200" dirty="0" err="1">
                <a:solidFill>
                  <a:schemeClr val="tx1"/>
                </a:solidFill>
                <a:latin typeface="NikoshBAN" panose="02000000000000000000" pitchFamily="2" charset="0"/>
                <a:cs typeface="NikoshBAN" panose="02000000000000000000" pitchFamily="2" charset="0"/>
              </a:rPr>
              <a:t>নাটক</a:t>
            </a:r>
            <a:endParaRPr lang="en-US" sz="2800" b="1" kern="1200" dirty="0">
              <a:solidFill>
                <a:schemeClr val="tx1"/>
              </a:solidFill>
              <a:latin typeface="NikoshBAN" panose="02000000000000000000" pitchFamily="2" charset="0"/>
              <a:cs typeface="NikoshBAN" panose="02000000000000000000" pitchFamily="2" charset="0"/>
            </a:endParaRPr>
          </a:p>
        </p:txBody>
      </p:sp>
      <p:sp>
        <p:nvSpPr>
          <p:cNvPr id="7" name="Oval 12"/>
          <p:cNvSpPr/>
          <p:nvPr/>
        </p:nvSpPr>
        <p:spPr>
          <a:xfrm>
            <a:off x="3124200" y="6208684"/>
            <a:ext cx="573116" cy="5731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a:solidFill>
                  <a:schemeClr val="tx1"/>
                </a:solidFill>
                <a:latin typeface="NikoshBAN" panose="02000000000000000000" pitchFamily="2" charset="0"/>
                <a:cs typeface="NikoshBAN" panose="02000000000000000000" pitchFamily="2" charset="0"/>
              </a:rPr>
              <a:t>শিশুতোষ</a:t>
            </a:r>
            <a:endParaRPr lang="en-US" sz="2400" b="1" kern="1200" dirty="0">
              <a:solidFill>
                <a:schemeClr val="tx1"/>
              </a:solidFill>
              <a:latin typeface="NikoshBAN" panose="02000000000000000000" pitchFamily="2" charset="0"/>
              <a:cs typeface="NikoshBAN" panose="02000000000000000000" pitchFamily="2" charset="0"/>
            </a:endParaRPr>
          </a:p>
        </p:txBody>
      </p:sp>
      <p:sp>
        <p:nvSpPr>
          <p:cNvPr id="8" name="Oval 14"/>
          <p:cNvSpPr/>
          <p:nvPr/>
        </p:nvSpPr>
        <p:spPr>
          <a:xfrm>
            <a:off x="2551084" y="7239000"/>
            <a:ext cx="573116" cy="5731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800" b="1" kern="1200" dirty="0" err="1">
                <a:solidFill>
                  <a:schemeClr val="tx1"/>
                </a:solidFill>
                <a:latin typeface="NikoshBAN" panose="02000000000000000000" pitchFamily="2" charset="0"/>
                <a:cs typeface="NikoshBAN" panose="02000000000000000000" pitchFamily="2" charset="0"/>
              </a:rPr>
              <a:t>মৃত্যু</a:t>
            </a:r>
            <a:endParaRPr lang="en-US" sz="2800" b="1" kern="1200" dirty="0">
              <a:solidFill>
                <a:schemeClr val="tx1"/>
              </a:solidFill>
              <a:latin typeface="NikoshBAN" panose="02000000000000000000" pitchFamily="2" charset="0"/>
              <a:cs typeface="NikoshBAN" panose="02000000000000000000" pitchFamily="2" charset="0"/>
            </a:endParaRPr>
          </a:p>
        </p:txBody>
      </p:sp>
      <p:sp>
        <p:nvSpPr>
          <p:cNvPr id="9" name="Rectangle 8">
            <a:extLst>
              <a:ext uri="{FF2B5EF4-FFF2-40B4-BE49-F238E27FC236}">
                <a16:creationId xmlns="" xmlns:a16="http://schemas.microsoft.com/office/drawing/2014/main" id="{F8AC4155-10B9-4079-B2EC-6BE1461AD127}"/>
              </a:ext>
            </a:extLst>
          </p:cNvPr>
          <p:cNvSpPr/>
          <p:nvPr/>
        </p:nvSpPr>
        <p:spPr>
          <a:xfrm>
            <a:off x="3429000" y="619760"/>
            <a:ext cx="8153400" cy="675640"/>
          </a:xfrm>
          <a:prstGeom prst="rect">
            <a:avLst/>
          </a:prstGeom>
          <a:blipFill>
            <a:blip r:embed="rId7"/>
            <a:tile tx="0" ty="0" sx="100000" sy="100000" flip="none" algn="tl"/>
          </a:blipFill>
          <a:ln/>
        </p:spPr>
        <p:style>
          <a:lnRef idx="2">
            <a:schemeClr val="accent1"/>
          </a:lnRef>
          <a:fillRef idx="1">
            <a:schemeClr val="lt1"/>
          </a:fillRef>
          <a:effectRef idx="0">
            <a:schemeClr val="accent1"/>
          </a:effectRef>
          <a:fontRef idx="minor">
            <a:schemeClr val="dk1"/>
          </a:fontRef>
        </p:style>
        <p:txBody>
          <a:bodyPr lIns="130622" tIns="65311" rIns="130622" bIns="65311" rtlCol="0" anchor="ctr"/>
          <a:lstStyle/>
          <a:p>
            <a:pPr algn="ctr"/>
            <a:r>
              <a:rPr lang="bn-IN" altLang="en-US" sz="3600" b="1" dirty="0">
                <a:ln w="1905"/>
                <a:solidFill>
                  <a:schemeClr val="tx1"/>
                </a:solidFill>
                <a:latin typeface="NikoshBAN" pitchFamily="2" charset="0"/>
                <a:cs typeface="NikoshBAN" pitchFamily="2" charset="0"/>
              </a:rPr>
              <a:t>কবি</a:t>
            </a:r>
            <a:r>
              <a:rPr lang="en-US" altLang="en-US" sz="3600" b="1" dirty="0">
                <a:ln w="1905"/>
                <a:solidFill>
                  <a:schemeClr val="tx1"/>
                </a:solidFill>
                <a:latin typeface="NikoshBAN" pitchFamily="2" charset="0"/>
                <a:cs typeface="NikoshBAN"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জসীম</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উদদীন</a:t>
            </a:r>
            <a:r>
              <a:rPr lang="bn-BD" sz="3600" b="1" dirty="0" smtClean="0">
                <a:solidFill>
                  <a:schemeClr val="tx1"/>
                </a:solidFill>
                <a:latin typeface="NikoshBAN" panose="02000000000000000000" pitchFamily="2" charset="0"/>
                <a:cs typeface="NikoshBAN" panose="02000000000000000000" pitchFamily="2" charset="0"/>
              </a:rPr>
              <a:t> </a:t>
            </a:r>
            <a:r>
              <a:rPr lang="en-US" sz="3600" b="1" dirty="0" smtClean="0">
                <a:solidFill>
                  <a:schemeClr val="tx1"/>
                </a:solidFill>
                <a:latin typeface="NikoshBAN" panose="02000000000000000000" pitchFamily="2" charset="0"/>
                <a:cs typeface="NikoshBAN" panose="02000000000000000000" pitchFamily="2" charset="0"/>
              </a:rPr>
              <a:t> </a:t>
            </a:r>
            <a:r>
              <a:rPr lang="en-US" altLang="en-US" sz="3600" b="1" dirty="0" err="1" smtClean="0">
                <a:ln w="1905"/>
                <a:solidFill>
                  <a:schemeClr val="tx1"/>
                </a:solidFill>
                <a:latin typeface="NikoshBAN" pitchFamily="2" charset="0"/>
                <a:cs typeface="NikoshBAN" pitchFamily="2" charset="0"/>
              </a:rPr>
              <a:t>এর</a:t>
            </a:r>
            <a:r>
              <a:rPr lang="en-US" altLang="en-US" sz="3600" b="1" dirty="0" smtClean="0">
                <a:ln w="1905"/>
                <a:solidFill>
                  <a:schemeClr val="tx1"/>
                </a:solidFill>
                <a:latin typeface="NikoshBAN" pitchFamily="2" charset="0"/>
                <a:cs typeface="NikoshBAN" pitchFamily="2" charset="0"/>
              </a:rPr>
              <a:t> </a:t>
            </a:r>
            <a:r>
              <a:rPr lang="bn-IN" altLang="en-US" sz="3600" b="1" dirty="0">
                <a:ln w="1905"/>
                <a:solidFill>
                  <a:schemeClr val="tx1"/>
                </a:solidFill>
                <a:latin typeface="NikoshBAN" pitchFamily="2" charset="0"/>
                <a:cs typeface="NikoshBAN" pitchFamily="2" charset="0"/>
              </a:rPr>
              <a:t>সংক্ষিপ্ত </a:t>
            </a:r>
            <a:r>
              <a:rPr lang="en-US" altLang="en-US" sz="3600" b="1" dirty="0" err="1">
                <a:ln w="1905"/>
                <a:solidFill>
                  <a:schemeClr val="tx1"/>
                </a:solidFill>
                <a:latin typeface="NikoshBAN" pitchFamily="2" charset="0"/>
                <a:cs typeface="NikoshBAN" pitchFamily="2" charset="0"/>
              </a:rPr>
              <a:t>পরিচ</a:t>
            </a:r>
            <a:r>
              <a:rPr lang="bn-IN" altLang="en-US" sz="3600" b="1" dirty="0">
                <a:ln w="1905"/>
                <a:solidFill>
                  <a:schemeClr val="tx1"/>
                </a:solidFill>
                <a:latin typeface="NikoshBAN" pitchFamily="2" charset="0"/>
                <a:cs typeface="NikoshBAN" pitchFamily="2" charset="0"/>
              </a:rPr>
              <a:t>য়</a:t>
            </a:r>
            <a:endParaRPr lang="en-US" sz="3600" b="1" dirty="0">
              <a:solidFill>
                <a:schemeClr val="tx1"/>
              </a:solidFill>
              <a:latin typeface="NikoshBAN" pitchFamily="2" charset="0"/>
              <a:cs typeface="NikoshBAN" pitchFamily="2" charset="0"/>
            </a:endParaRPr>
          </a:p>
        </p:txBody>
      </p:sp>
      <p:sp>
        <p:nvSpPr>
          <p:cNvPr id="10" name="Oval 9"/>
          <p:cNvSpPr/>
          <p:nvPr/>
        </p:nvSpPr>
        <p:spPr>
          <a:xfrm>
            <a:off x="609600" y="3657600"/>
            <a:ext cx="2514600" cy="2057400"/>
          </a:xfrm>
          <a:prstGeom prst="ellipse">
            <a:avLst/>
          </a:prstGeom>
          <a:blipFill>
            <a:blip r:embed="rId8">
              <a:extLst>
                <a:ext uri="{28A0092B-C50C-407E-A947-70E740481C1C}">
                  <a14:useLocalDpi xmlns:a14="http://schemas.microsoft.com/office/drawing/2010/main" val="0"/>
                </a:ext>
              </a:extLst>
            </a:blip>
            <a:srcRect/>
            <a:stretch>
              <a:fillRect l="-35000" r="-35000"/>
            </a:stretch>
          </a:blip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956931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0610850" y="654520"/>
            <a:ext cx="2952750" cy="2012480"/>
          </a:xfrm>
          <a:prstGeom prst="ellipse">
            <a:avLst/>
          </a:prstGeom>
          <a:blipFill>
            <a:blip r:embed="rId2"/>
            <a:tile tx="0" ty="0" sx="100000" sy="100000" flip="none" algn="tl"/>
          </a:blipFill>
          <a:ln w="28575">
            <a:solidFill>
              <a:srgbClr val="7030A0"/>
            </a:solidFill>
          </a:ln>
          <a:effectLst>
            <a:glow rad="635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lIns="130622" tIns="65311" rIns="130622" bIns="65311" rtlCol="0" anchor="ctr"/>
          <a:lstStyle/>
          <a:p>
            <a:pPr algn="ctr"/>
            <a:r>
              <a:rPr lang="bn-BD" sz="4600" b="1" dirty="0">
                <a:solidFill>
                  <a:srgbClr val="7030A0"/>
                </a:solidFill>
                <a:latin typeface="NikoshBAN" pitchFamily="2" charset="0"/>
                <a:cs typeface="NikoshBAN" pitchFamily="2" charset="0"/>
              </a:rPr>
              <a:t>একক কাজ</a:t>
            </a:r>
            <a:endParaRPr lang="en-US" sz="4600" b="1" dirty="0">
              <a:solidFill>
                <a:srgbClr val="7030A0"/>
              </a:solidFill>
              <a:latin typeface="NikoshBAN" pitchFamily="2" charset="0"/>
              <a:cs typeface="NikoshBAN" pitchFamily="2" charset="0"/>
            </a:endParaRPr>
          </a:p>
        </p:txBody>
      </p:sp>
      <p:pic>
        <p:nvPicPr>
          <p:cNvPr id="3" name="Picture 2" descr="C:\Users\Saiful\Desktop\Webpnet-resizeimage-60-2001050403.jpg"/>
          <p:cNvPicPr>
            <a:picLocks noChangeAspect="1" noChangeArrowheads="1"/>
          </p:cNvPicPr>
          <p:nvPr/>
        </p:nvPicPr>
        <p:blipFill rotWithShape="1">
          <a:blip r:embed="rId3">
            <a:extLst>
              <a:ext uri="{28A0092B-C50C-407E-A947-70E740481C1C}">
                <a14:useLocalDpi xmlns:a14="http://schemas.microsoft.com/office/drawing/2010/main" val="0"/>
              </a:ext>
            </a:extLst>
          </a:blip>
          <a:srcRect l="19452" r="7124"/>
          <a:stretch/>
        </p:blipFill>
        <p:spPr bwMode="auto">
          <a:xfrm>
            <a:off x="4191000" y="563509"/>
            <a:ext cx="4667250" cy="2484491"/>
          </a:xfrm>
          <a:prstGeom prst="ellipse">
            <a:avLst/>
          </a:prstGeom>
          <a:ln w="63500" cap="rnd">
            <a:solidFill>
              <a:srgbClr val="00B0F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9210" y="3214949"/>
            <a:ext cx="10748010" cy="747451"/>
          </a:xfrm>
          <a:prstGeom prst="rect">
            <a:avLst/>
          </a:prstGeom>
          <a:ln w="38100"/>
        </p:spPr>
        <p:style>
          <a:lnRef idx="2">
            <a:schemeClr val="accent1"/>
          </a:lnRef>
          <a:fillRef idx="1">
            <a:schemeClr val="lt1"/>
          </a:fillRef>
          <a:effectRef idx="0">
            <a:schemeClr val="accent1"/>
          </a:effectRef>
          <a:fontRef idx="minor">
            <a:schemeClr val="dk1"/>
          </a:fontRef>
        </p:style>
        <p:txBody>
          <a:bodyPr wrap="square" lIns="130622" tIns="65311" rIns="130622" bIns="65311">
            <a:spAutoFit/>
          </a:bodyPr>
          <a:lstStyle/>
          <a:p>
            <a:pPr>
              <a:defRPr/>
            </a:pPr>
            <a:r>
              <a:rPr lang="bn-BD" sz="4000" b="1" dirty="0">
                <a:solidFill>
                  <a:schemeClr val="tx1"/>
                </a:solidFill>
                <a:latin typeface="NikoshBAN" pitchFamily="2" charset="0"/>
                <a:cs typeface="NikoshBAN" pitchFamily="2" charset="0"/>
              </a:rPr>
              <a:t>১</a:t>
            </a:r>
            <a:r>
              <a:rPr lang="en-US" sz="4000" b="1" dirty="0">
                <a:solidFill>
                  <a:schemeClr val="tx1"/>
                </a:solidFill>
                <a:latin typeface="NikoshBAN" pitchFamily="2" charset="0"/>
                <a:cs typeface="NikoshBAN" pitchFamily="2" charset="0"/>
              </a:rPr>
              <a:t>.</a:t>
            </a:r>
            <a:r>
              <a:rPr lang="bn-IN" sz="4000" b="1" dirty="0">
                <a:solidFill>
                  <a:schemeClr val="tx1"/>
                </a:solidFill>
                <a:latin typeface="NikoshBAN" pitchFamily="2" charset="0"/>
                <a:cs typeface="NikoshBAN" pitchFamily="2" charset="0"/>
              </a:rPr>
              <a:t> </a:t>
            </a:r>
            <a:r>
              <a:rPr lang="en-US" altLang="en-US" sz="4000" dirty="0" smtClean="0">
                <a:ln w="1905"/>
                <a:solidFill>
                  <a:schemeClr val="tx1"/>
                </a:solidFill>
                <a:latin typeface="NikoshBAN" pitchFamily="2" charset="0"/>
                <a:cs typeface="NikoshBAN" pitchFamily="2" charset="0"/>
              </a:rPr>
              <a:t> </a:t>
            </a:r>
            <a:r>
              <a:rPr lang="bn-IN" altLang="en-US" sz="4000" dirty="0">
                <a:ln w="1905"/>
                <a:solidFill>
                  <a:schemeClr val="tx1"/>
                </a:solidFill>
                <a:latin typeface="NikoshBAN" pitchFamily="2" charset="0"/>
                <a:cs typeface="NikoshBAN" pitchFamily="2" charset="0"/>
              </a:rPr>
              <a:t>কবি</a:t>
            </a:r>
            <a:r>
              <a:rPr lang="en-US" altLang="en-US" sz="4000" dirty="0">
                <a:ln w="1905"/>
                <a:solidFill>
                  <a:schemeClr val="tx1"/>
                </a:solidFill>
                <a:latin typeface="NikoshBAN" pitchFamily="2" charset="0"/>
                <a:cs typeface="NikoshBAN" pitchFamily="2" charset="0"/>
              </a:rPr>
              <a:t> </a:t>
            </a:r>
            <a:r>
              <a:rPr lang="en-US" sz="4000" dirty="0" err="1">
                <a:solidFill>
                  <a:schemeClr val="tx1"/>
                </a:solidFill>
                <a:latin typeface="NikoshBAN" panose="02000000000000000000" pitchFamily="2" charset="0"/>
                <a:cs typeface="NikoshBAN" panose="02000000000000000000" pitchFamily="2" charset="0"/>
              </a:rPr>
              <a:t>জসীম</a:t>
            </a:r>
            <a:r>
              <a:rPr lang="en-US" sz="4000" dirty="0">
                <a:solidFill>
                  <a:schemeClr val="tx1"/>
                </a:solidFill>
                <a:latin typeface="NikoshBAN" panose="02000000000000000000" pitchFamily="2" charset="0"/>
                <a:cs typeface="NikoshBAN" panose="02000000000000000000" pitchFamily="2" charset="0"/>
              </a:rPr>
              <a:t> </a:t>
            </a:r>
            <a:r>
              <a:rPr lang="en-US" sz="4000" dirty="0" err="1">
                <a:solidFill>
                  <a:schemeClr val="tx1"/>
                </a:solidFill>
                <a:latin typeface="NikoshBAN" panose="02000000000000000000" pitchFamily="2" charset="0"/>
                <a:cs typeface="NikoshBAN" panose="02000000000000000000" pitchFamily="2" charset="0"/>
              </a:rPr>
              <a:t>উদদীন</a:t>
            </a:r>
            <a:r>
              <a:rPr lang="bn-BD" sz="4000" dirty="0">
                <a:solidFill>
                  <a:schemeClr val="tx1"/>
                </a:solidFill>
                <a:latin typeface="NikoshBAN" panose="02000000000000000000" pitchFamily="2" charset="0"/>
                <a:cs typeface="NikoshBAN" panose="02000000000000000000" pitchFamily="2" charset="0"/>
              </a:rPr>
              <a:t> </a:t>
            </a:r>
            <a:r>
              <a:rPr lang="bn-IN" sz="4000" dirty="0" smtClean="0">
                <a:solidFill>
                  <a:schemeClr val="tx1"/>
                </a:solidFill>
                <a:latin typeface="NikoshBAN" pitchFamily="2" charset="0"/>
                <a:cs typeface="NikoshBAN" pitchFamily="2" charset="0"/>
              </a:rPr>
              <a:t>কত </a:t>
            </a:r>
            <a:r>
              <a:rPr lang="bn-IN" sz="4000" dirty="0">
                <a:solidFill>
                  <a:schemeClr val="tx1"/>
                </a:solidFill>
                <a:latin typeface="NikoshBAN" pitchFamily="2" charset="0"/>
                <a:cs typeface="NikoshBAN" pitchFamily="2" charset="0"/>
              </a:rPr>
              <a:t>খ্রিষ্টাব্দে </a:t>
            </a:r>
            <a:r>
              <a:rPr lang="bn-BD" sz="4000" dirty="0">
                <a:solidFill>
                  <a:schemeClr val="tx1"/>
                </a:solidFill>
                <a:latin typeface="NikoshBAN" pitchFamily="2" charset="0"/>
                <a:cs typeface="NikoshBAN" pitchFamily="2" charset="0"/>
              </a:rPr>
              <a:t>জন্মগ্রহন</a:t>
            </a:r>
            <a:r>
              <a:rPr lang="bn-IN" sz="4000" dirty="0">
                <a:solidFill>
                  <a:schemeClr val="tx1"/>
                </a:solidFill>
                <a:latin typeface="NikoshBAN" pitchFamily="2" charset="0"/>
                <a:cs typeface="NikoshBAN" pitchFamily="2" charset="0"/>
              </a:rPr>
              <a:t> করেন?  </a:t>
            </a:r>
          </a:p>
        </p:txBody>
      </p:sp>
      <p:sp>
        <p:nvSpPr>
          <p:cNvPr id="5" name="TextBox 4">
            <a:extLst>
              <a:ext uri="{FF2B5EF4-FFF2-40B4-BE49-F238E27FC236}">
                <a16:creationId xmlns:a16="http://schemas.microsoft.com/office/drawing/2014/main" xmlns="" id="{4EA64F8D-6132-4CC9-B187-70E6A505F358}"/>
              </a:ext>
            </a:extLst>
          </p:cNvPr>
          <p:cNvSpPr txBox="1"/>
          <p:nvPr/>
        </p:nvSpPr>
        <p:spPr>
          <a:xfrm>
            <a:off x="1299210" y="4281749"/>
            <a:ext cx="10748010" cy="747451"/>
          </a:xfrm>
          <a:prstGeom prst="rect">
            <a:avLst/>
          </a:prstGeom>
          <a:ln w="38100"/>
        </p:spPr>
        <p:style>
          <a:lnRef idx="2">
            <a:schemeClr val="accent1"/>
          </a:lnRef>
          <a:fillRef idx="1">
            <a:schemeClr val="lt1"/>
          </a:fillRef>
          <a:effectRef idx="0">
            <a:schemeClr val="accent1"/>
          </a:effectRef>
          <a:fontRef idx="minor">
            <a:schemeClr val="dk1"/>
          </a:fontRef>
        </p:style>
        <p:txBody>
          <a:bodyPr wrap="square" lIns="130622" tIns="65311" rIns="130622" bIns="65311">
            <a:spAutoFit/>
          </a:bodyPr>
          <a:lstStyle/>
          <a:p>
            <a:pPr lvl="0">
              <a:defRPr/>
            </a:pPr>
            <a:r>
              <a:rPr lang="bn-IN" sz="4000" dirty="0">
                <a:solidFill>
                  <a:srgbClr val="7030A0"/>
                </a:solidFill>
                <a:latin typeface="NikoshBAN" pitchFamily="2" charset="0"/>
                <a:cs typeface="NikoshBAN" pitchFamily="2" charset="0"/>
              </a:rPr>
              <a:t>উত্তর- </a:t>
            </a:r>
            <a:r>
              <a:rPr lang="en-US" sz="4000" dirty="0">
                <a:solidFill>
                  <a:srgbClr val="7030A0"/>
                </a:solidFill>
                <a:latin typeface="NikoshBAN" pitchFamily="2" charset="0"/>
                <a:cs typeface="NikoshBAN" pitchFamily="2" charset="0"/>
              </a:rPr>
              <a:t>১</a:t>
            </a:r>
            <a:r>
              <a:rPr lang="bn-BD" sz="4000" dirty="0" smtClean="0">
                <a:solidFill>
                  <a:srgbClr val="7030A0"/>
                </a:solidFill>
                <a:latin typeface="NikoshBAN" pitchFamily="2" charset="0"/>
                <a:cs typeface="NikoshBAN" pitchFamily="2" charset="0"/>
              </a:rPr>
              <a:t>৯০৩</a:t>
            </a:r>
            <a:r>
              <a:rPr lang="en-US" sz="4000" dirty="0" smtClean="0">
                <a:solidFill>
                  <a:srgbClr val="7030A0"/>
                </a:solidFill>
                <a:latin typeface="NikoshBAN" pitchFamily="2" charset="0"/>
                <a:cs typeface="NikoshBAN" pitchFamily="2" charset="0"/>
              </a:rPr>
              <a:t> </a:t>
            </a:r>
            <a:r>
              <a:rPr lang="bn-IN" sz="4000" dirty="0">
                <a:solidFill>
                  <a:srgbClr val="7030A0"/>
                </a:solidFill>
                <a:latin typeface="NikoshBAN" pitchFamily="2" charset="0"/>
                <a:cs typeface="NikoshBAN" pitchFamily="2" charset="0"/>
              </a:rPr>
              <a:t>খ্রিষ্টাব্দে  </a:t>
            </a:r>
            <a:r>
              <a:rPr lang="bn-BD" sz="4000" dirty="0">
                <a:solidFill>
                  <a:srgbClr val="7030A0"/>
                </a:solidFill>
                <a:latin typeface="NikoshBAN" pitchFamily="2" charset="0"/>
                <a:cs typeface="NikoshBAN" pitchFamily="2" charset="0"/>
              </a:rPr>
              <a:t>।</a:t>
            </a:r>
            <a:endParaRPr lang="bn-IN" sz="4000" dirty="0">
              <a:solidFill>
                <a:srgbClr val="7030A0"/>
              </a:solidFill>
              <a:latin typeface="NikoshBAN" pitchFamily="2" charset="0"/>
              <a:cs typeface="NikoshBAN" pitchFamily="2" charset="0"/>
            </a:endParaRPr>
          </a:p>
        </p:txBody>
      </p:sp>
      <p:sp>
        <p:nvSpPr>
          <p:cNvPr id="6" name="TextBox 5"/>
          <p:cNvSpPr txBox="1"/>
          <p:nvPr/>
        </p:nvSpPr>
        <p:spPr>
          <a:xfrm>
            <a:off x="1299210" y="5500949"/>
            <a:ext cx="10748010" cy="747451"/>
          </a:xfrm>
          <a:prstGeom prst="rect">
            <a:avLst/>
          </a:prstGeom>
          <a:ln w="38100"/>
        </p:spPr>
        <p:style>
          <a:lnRef idx="2">
            <a:schemeClr val="accent1"/>
          </a:lnRef>
          <a:fillRef idx="1">
            <a:schemeClr val="lt1"/>
          </a:fillRef>
          <a:effectRef idx="0">
            <a:schemeClr val="accent1"/>
          </a:effectRef>
          <a:fontRef idx="minor">
            <a:schemeClr val="dk1"/>
          </a:fontRef>
        </p:style>
        <p:txBody>
          <a:bodyPr wrap="square" lIns="130622" tIns="65311" rIns="130622" bIns="65311">
            <a:spAutoFit/>
          </a:bodyPr>
          <a:lstStyle/>
          <a:p>
            <a:pPr>
              <a:defRPr/>
            </a:pPr>
            <a:r>
              <a:rPr lang="bn-BD" sz="4000" dirty="0">
                <a:solidFill>
                  <a:schemeClr val="tx1"/>
                </a:solidFill>
                <a:latin typeface="NikoshBAN" pitchFamily="2" charset="0"/>
                <a:cs typeface="NikoshBAN" pitchFamily="2" charset="0"/>
              </a:rPr>
              <a:t>২</a:t>
            </a:r>
            <a:r>
              <a:rPr lang="en-US" sz="4000" dirty="0">
                <a:solidFill>
                  <a:schemeClr val="tx1"/>
                </a:solidFill>
                <a:latin typeface="NikoshBAN" pitchFamily="2" charset="0"/>
                <a:cs typeface="NikoshBAN" pitchFamily="2" charset="0"/>
              </a:rPr>
              <a:t>.</a:t>
            </a:r>
            <a:r>
              <a:rPr lang="bn-IN" sz="4000" dirty="0">
                <a:solidFill>
                  <a:schemeClr val="tx1"/>
                </a:solidFill>
                <a:latin typeface="NikoshBAN" pitchFamily="2" charset="0"/>
                <a:cs typeface="NikoshBAN" pitchFamily="2" charset="0"/>
              </a:rPr>
              <a:t> </a:t>
            </a:r>
            <a:r>
              <a:rPr lang="en-US" sz="4000" dirty="0" err="1" smtClean="0">
                <a:solidFill>
                  <a:schemeClr val="tx1"/>
                </a:solidFill>
                <a:latin typeface="NikoshBAN" panose="02000000000000000000" pitchFamily="2" charset="0"/>
                <a:cs typeface="NikoshBAN" panose="02000000000000000000" pitchFamily="2" charset="0"/>
              </a:rPr>
              <a:t>জসীম</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a:solidFill>
                  <a:schemeClr val="tx1"/>
                </a:solidFill>
                <a:latin typeface="NikoshBAN" panose="02000000000000000000" pitchFamily="2" charset="0"/>
                <a:cs typeface="NikoshBAN" panose="02000000000000000000" pitchFamily="2" charset="0"/>
              </a:rPr>
              <a:t>উদদীন</a:t>
            </a:r>
            <a:r>
              <a:rPr lang="bn-BD" sz="4000" dirty="0">
                <a:solidFill>
                  <a:schemeClr val="tx1"/>
                </a:solidFill>
                <a:latin typeface="NikoshBAN" panose="02000000000000000000" pitchFamily="2" charset="0"/>
                <a:cs typeface="NikoshBAN" panose="02000000000000000000" pitchFamily="2" charset="0"/>
              </a:rPr>
              <a:t> </a:t>
            </a:r>
            <a:r>
              <a:rPr lang="bn-BD" sz="4000" dirty="0" smtClean="0">
                <a:solidFill>
                  <a:schemeClr val="tx1"/>
                </a:solidFill>
                <a:latin typeface="NikoshBAN" pitchFamily="2" charset="0"/>
                <a:cs typeface="NikoshBAN" pitchFamily="2" charset="0"/>
              </a:rPr>
              <a:t>কি কবি হিসেবে পরিচিত</a:t>
            </a:r>
            <a:r>
              <a:rPr lang="bn-IN" sz="4000" dirty="0" smtClean="0">
                <a:solidFill>
                  <a:schemeClr val="tx1"/>
                </a:solidFill>
                <a:latin typeface="NikoshBAN" pitchFamily="2" charset="0"/>
                <a:cs typeface="NikoshBAN" pitchFamily="2" charset="0"/>
              </a:rPr>
              <a:t>?  </a:t>
            </a:r>
            <a:endParaRPr lang="bn-IN" sz="4000" dirty="0">
              <a:solidFill>
                <a:schemeClr val="tx1"/>
              </a:solidFill>
              <a:latin typeface="NikoshBAN" pitchFamily="2" charset="0"/>
              <a:cs typeface="NikoshBAN" pitchFamily="2" charset="0"/>
            </a:endParaRPr>
          </a:p>
        </p:txBody>
      </p:sp>
      <p:sp>
        <p:nvSpPr>
          <p:cNvPr id="7" name="TextBox 6">
            <a:extLst>
              <a:ext uri="{FF2B5EF4-FFF2-40B4-BE49-F238E27FC236}">
                <a16:creationId xmlns:a16="http://schemas.microsoft.com/office/drawing/2014/main" xmlns="" id="{4EA64F8D-6132-4CC9-B187-70E6A505F358}"/>
              </a:ext>
            </a:extLst>
          </p:cNvPr>
          <p:cNvSpPr txBox="1"/>
          <p:nvPr/>
        </p:nvSpPr>
        <p:spPr>
          <a:xfrm>
            <a:off x="1295400" y="6551616"/>
            <a:ext cx="10734249" cy="747451"/>
          </a:xfrm>
          <a:prstGeom prst="rect">
            <a:avLst/>
          </a:prstGeom>
          <a:ln w="38100"/>
        </p:spPr>
        <p:style>
          <a:lnRef idx="2">
            <a:schemeClr val="accent1"/>
          </a:lnRef>
          <a:fillRef idx="1">
            <a:schemeClr val="lt1"/>
          </a:fillRef>
          <a:effectRef idx="0">
            <a:schemeClr val="accent1"/>
          </a:effectRef>
          <a:fontRef idx="minor">
            <a:schemeClr val="dk1"/>
          </a:fontRef>
        </p:style>
        <p:txBody>
          <a:bodyPr wrap="square" lIns="130622" tIns="65311" rIns="130622" bIns="65311">
            <a:spAutoFit/>
          </a:bodyPr>
          <a:lstStyle/>
          <a:p>
            <a:pPr lvl="0"/>
            <a:r>
              <a:rPr lang="bn-IN" sz="4000" dirty="0">
                <a:solidFill>
                  <a:srgbClr val="7030A0"/>
                </a:solidFill>
                <a:latin typeface="NikoshBAN" pitchFamily="2" charset="0"/>
                <a:cs typeface="NikoshBAN" pitchFamily="2" charset="0"/>
              </a:rPr>
              <a:t>উত্তর- </a:t>
            </a:r>
            <a:r>
              <a:rPr lang="bn-BD" sz="4000" dirty="0" smtClean="0">
                <a:solidFill>
                  <a:srgbClr val="7030A0"/>
                </a:solidFill>
                <a:latin typeface="NikoshBAN" pitchFamily="2" charset="0"/>
                <a:cs typeface="NikoshBAN" pitchFamily="2" charset="0"/>
              </a:rPr>
              <a:t> পল্লি কবি </a:t>
            </a:r>
            <a:r>
              <a:rPr lang="bn-BD" sz="4000" dirty="0">
                <a:solidFill>
                  <a:srgbClr val="7030A0"/>
                </a:solidFill>
                <a:latin typeface="NikoshBAN" pitchFamily="2" charset="0"/>
                <a:cs typeface="NikoshBAN" pitchFamily="2" charset="0"/>
              </a:rPr>
              <a:t>হিসেবে পরিচিত </a:t>
            </a:r>
            <a:r>
              <a:rPr lang="bn-BD" sz="4000" dirty="0" smtClean="0">
                <a:solidFill>
                  <a:srgbClr val="7030A0"/>
                </a:solidFill>
                <a:latin typeface="NikoshBAN" pitchFamily="2" charset="0"/>
                <a:cs typeface="NikoshBAN" pitchFamily="2" charset="0"/>
              </a:rPr>
              <a:t>। </a:t>
            </a:r>
            <a:endParaRPr lang="en-US" sz="4000" dirty="0">
              <a:solidFill>
                <a:srgbClr val="7030A0"/>
              </a:solidFill>
            </a:endParaRPr>
          </a:p>
        </p:txBody>
      </p:sp>
    </p:spTree>
    <p:extLst>
      <p:ext uri="{BB962C8B-B14F-4D97-AF65-F5344CB8AC3E}">
        <p14:creationId xmlns:p14="http://schemas.microsoft.com/office/powerpoint/2010/main" val="419052489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19400" y="609600"/>
            <a:ext cx="5257800" cy="624340"/>
          </a:xfrm>
          <a:prstGeom prst="rect">
            <a:avLst/>
          </a:prstGeom>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ctr"/>
            <a:r>
              <a:rPr lang="bn-BD" sz="3200" b="1" dirty="0">
                <a:solidFill>
                  <a:srgbClr val="7030A0"/>
                </a:solidFill>
                <a:latin typeface="NikoshBAN" pitchFamily="2" charset="0"/>
                <a:cs typeface="NikoshBAN" pitchFamily="2" charset="0"/>
              </a:rPr>
              <a:t>কবিতা আবৃত্তি শুনি</a:t>
            </a:r>
            <a:endParaRPr lang="en-US" sz="3200" b="1" dirty="0">
              <a:solidFill>
                <a:srgbClr val="7030A0"/>
              </a:solidFill>
              <a:latin typeface="NikoshBAN" pitchFamily="2" charset="0"/>
              <a:cs typeface="NikoshBAN" pitchFamily="2" charset="0"/>
            </a:endParaRPr>
          </a:p>
        </p:txBody>
      </p:sp>
      <p:sp>
        <p:nvSpPr>
          <p:cNvPr id="5" name="Oval 4"/>
          <p:cNvSpPr/>
          <p:nvPr/>
        </p:nvSpPr>
        <p:spPr>
          <a:xfrm>
            <a:off x="10820400" y="609600"/>
            <a:ext cx="2545080" cy="901393"/>
          </a:xfrm>
          <a:prstGeom prst="ellipse">
            <a:avLst/>
          </a:prstGeom>
          <a:ln/>
        </p:spPr>
        <p:style>
          <a:lnRef idx="2">
            <a:schemeClr val="accent1"/>
          </a:lnRef>
          <a:fillRef idx="1">
            <a:schemeClr val="lt1"/>
          </a:fillRef>
          <a:effectRef idx="0">
            <a:schemeClr val="accent1"/>
          </a:effectRef>
          <a:fontRef idx="minor">
            <a:schemeClr val="dk1"/>
          </a:fontRef>
        </p:style>
        <p:txBody>
          <a:bodyPr lIns="130622" tIns="65311" rIns="130622" bIns="65311" rtlCol="0" anchor="ctr"/>
          <a:lstStyle/>
          <a:p>
            <a:pPr algn="ctr"/>
            <a:r>
              <a:rPr lang="bn-BD" sz="3600" b="1" dirty="0">
                <a:solidFill>
                  <a:srgbClr val="7030A0"/>
                </a:solidFill>
                <a:latin typeface="NikoshBAN" pitchFamily="2" charset="0"/>
                <a:cs typeface="NikoshBAN" pitchFamily="2" charset="0"/>
              </a:rPr>
              <a:t>আদর্শ পাঠ </a:t>
            </a:r>
            <a:endParaRPr lang="en-US" sz="3600" b="1" dirty="0">
              <a:solidFill>
                <a:srgbClr val="7030A0"/>
              </a:solidFill>
              <a:latin typeface="NikoshBAN" pitchFamily="2" charset="0"/>
              <a:cs typeface="NikoshBAN" pitchFamily="2" charset="0"/>
            </a:endParaRPr>
          </a:p>
        </p:txBody>
      </p:sp>
      <p:sp>
        <p:nvSpPr>
          <p:cNvPr id="16" name="TextBox 15"/>
          <p:cNvSpPr txBox="1"/>
          <p:nvPr/>
        </p:nvSpPr>
        <p:spPr>
          <a:xfrm>
            <a:off x="1485899" y="1752600"/>
            <a:ext cx="7668988" cy="1178338"/>
          </a:xfrm>
          <a:prstGeom prst="rect">
            <a:avLst/>
          </a:prstGeom>
          <a:blipFill>
            <a:blip r:embed="rId2"/>
            <a:tile tx="0" ty="0" sx="100000" sy="100000" flip="none" algn="tl"/>
          </a:blipFill>
          <a:ln w="38100"/>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r>
              <a:rPr lang="bn-BD" sz="3600" b="1" dirty="0" smtClean="0">
                <a:solidFill>
                  <a:srgbClr val="7030A0"/>
                </a:solidFill>
                <a:latin typeface="NikoshBAN" pitchFamily="2" charset="0"/>
                <a:cs typeface="NikoshBAN" pitchFamily="2" charset="0"/>
              </a:rPr>
              <a:t>                         আমার </a:t>
            </a:r>
            <a:r>
              <a:rPr lang="bn-BD" sz="3600" b="1" dirty="0" smtClean="0">
                <a:solidFill>
                  <a:srgbClr val="7030A0"/>
                </a:solidFill>
                <a:latin typeface="NikoshBAN" pitchFamily="2" charset="0"/>
                <a:cs typeface="NikoshBAN" pitchFamily="2" charset="0"/>
              </a:rPr>
              <a:t>বাড়ি</a:t>
            </a:r>
            <a:endParaRPr lang="en-US" sz="3600" b="1" dirty="0" smtClean="0">
              <a:solidFill>
                <a:srgbClr val="7030A0"/>
              </a:solidFill>
              <a:latin typeface="NikoshBAN" pitchFamily="2" charset="0"/>
              <a:cs typeface="NikoshBAN" pitchFamily="2" charset="0"/>
            </a:endParaRPr>
          </a:p>
          <a:p>
            <a:pPr algn="ctr"/>
            <a:r>
              <a:rPr lang="bn-BD"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জসীম</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উদদীন</a:t>
            </a:r>
            <a:endParaRPr lang="en-US" sz="3200" b="1" dirty="0">
              <a:solidFill>
                <a:srgbClr val="7030A0"/>
              </a:solidFill>
              <a:latin typeface="NikoshBAN" pitchFamily="2" charset="0"/>
              <a:cs typeface="NikoshBAN" pitchFamily="2" charset="0"/>
            </a:endParaRPr>
          </a:p>
        </p:txBody>
      </p:sp>
      <p:sp>
        <p:nvSpPr>
          <p:cNvPr id="3" name="TextBox 2"/>
          <p:cNvSpPr txBox="1"/>
          <p:nvPr/>
        </p:nvSpPr>
        <p:spPr>
          <a:xfrm>
            <a:off x="1371600" y="3915216"/>
            <a:ext cx="3543301" cy="3933384"/>
          </a:xfrm>
          <a:prstGeom prst="rect">
            <a:avLst/>
          </a:prstGeom>
          <a:noFill/>
          <a:ln w="28575">
            <a:solidFill>
              <a:srgbClr val="00B0F0"/>
            </a:solidFill>
          </a:ln>
        </p:spPr>
        <p:txBody>
          <a:bodyPr wrap="square" rtlCol="0">
            <a:spAutoFit/>
          </a:bodyPr>
          <a:lstStyle/>
          <a:p>
            <a:pPr lvl="0" defTabSz="685800">
              <a:lnSpc>
                <a:spcPct val="90000"/>
              </a:lnSpc>
              <a:spcBef>
                <a:spcPct val="0"/>
              </a:spcBef>
              <a:defRPr/>
            </a:pPr>
            <a:r>
              <a:rPr lang="en-US" sz="3200" dirty="0" err="1">
                <a:solidFill>
                  <a:srgbClr val="002060"/>
                </a:solidFill>
                <a:latin typeface="NikoshBAN" panose="02000000000000000000" pitchFamily="2" charset="0"/>
                <a:cs typeface="NikoshBAN" panose="02000000000000000000" pitchFamily="2" charset="0"/>
              </a:rPr>
              <a:t>আমার</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বাড়ি</a:t>
            </a:r>
            <a:r>
              <a:rPr lang="en-US" sz="3200" dirty="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যাইও</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ভোমর</a:t>
            </a:r>
            <a:r>
              <a:rPr lang="en-US" sz="3200" dirty="0">
                <a:solidFill>
                  <a:srgbClr val="002060"/>
                </a:solidFill>
                <a:latin typeface="NikoshBAN" panose="02000000000000000000" pitchFamily="2" charset="0"/>
                <a:cs typeface="NikoshBAN" panose="02000000000000000000" pitchFamily="2" charset="0"/>
              </a:rPr>
              <a:t>,</a:t>
            </a:r>
            <a:br>
              <a:rPr lang="en-US" sz="3200" dirty="0">
                <a:solidFill>
                  <a:srgbClr val="002060"/>
                </a:solidFill>
                <a:latin typeface="NikoshBAN" panose="02000000000000000000" pitchFamily="2" charset="0"/>
                <a:cs typeface="NikoshBAN" panose="02000000000000000000" pitchFamily="2" charset="0"/>
              </a:rPr>
            </a:b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বসতে</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দেব</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পিঁড়ে</a:t>
            </a:r>
            <a:r>
              <a:rPr lang="en-US" sz="3200" dirty="0">
                <a:solidFill>
                  <a:srgbClr val="002060"/>
                </a:solidFill>
                <a:latin typeface="NikoshBAN" panose="02000000000000000000" pitchFamily="2" charset="0"/>
                <a:cs typeface="NikoshBAN" panose="02000000000000000000" pitchFamily="2" charset="0"/>
              </a:rPr>
              <a:t>,</a:t>
            </a:r>
            <a:endParaRPr lang="bn-BD" sz="3200" dirty="0">
              <a:solidFill>
                <a:srgbClr val="002060"/>
              </a:solidFill>
              <a:latin typeface="NikoshBAN" panose="02000000000000000000" pitchFamily="2" charset="0"/>
              <a:cs typeface="NikoshBAN" panose="02000000000000000000" pitchFamily="2" charset="0"/>
            </a:endParaRPr>
          </a:p>
          <a:p>
            <a:pPr lvl="0">
              <a:defRPr/>
            </a:pPr>
            <a:r>
              <a:rPr lang="en-US" sz="3200" dirty="0" err="1">
                <a:solidFill>
                  <a:srgbClr val="002060"/>
                </a:solidFill>
                <a:latin typeface="NikoshBAN" panose="02000000000000000000" pitchFamily="2" charset="0"/>
                <a:cs typeface="NikoshBAN" panose="02000000000000000000" pitchFamily="2" charset="0"/>
              </a:rPr>
              <a:t>জলপান</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যে</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করতে</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দেব</a:t>
            </a:r>
            <a:r>
              <a:rPr lang="en-US" sz="3200" dirty="0">
                <a:solidFill>
                  <a:srgbClr val="002060"/>
                </a:solidFill>
                <a:latin typeface="NikoshBAN" panose="02000000000000000000" pitchFamily="2" charset="0"/>
                <a:cs typeface="NikoshBAN" panose="02000000000000000000" pitchFamily="2" charset="0"/>
              </a:rPr>
              <a:t/>
            </a:r>
            <a:br>
              <a:rPr lang="en-US" sz="3200" dirty="0">
                <a:solidFill>
                  <a:srgbClr val="002060"/>
                </a:solidFill>
                <a:latin typeface="NikoshBAN" panose="02000000000000000000" pitchFamily="2" charset="0"/>
                <a:cs typeface="NikoshBAN" panose="02000000000000000000" pitchFamily="2" charset="0"/>
              </a:rPr>
            </a:b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শালি</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ধানের</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চিঁড়ে</a:t>
            </a:r>
            <a:r>
              <a:rPr lang="en-US" sz="3200" dirty="0">
                <a:solidFill>
                  <a:srgbClr val="002060"/>
                </a:solidFill>
                <a:latin typeface="NikoshBAN" panose="02000000000000000000" pitchFamily="2" charset="0"/>
                <a:cs typeface="NikoshBAN" panose="02000000000000000000" pitchFamily="2" charset="0"/>
              </a:rPr>
              <a:t>।</a:t>
            </a:r>
          </a:p>
          <a:p>
            <a:r>
              <a:rPr lang="en-US" sz="3200" dirty="0" err="1">
                <a:solidFill>
                  <a:srgbClr val="002060"/>
                </a:solidFill>
                <a:latin typeface="NikoshBAN" panose="02000000000000000000" pitchFamily="2" charset="0"/>
                <a:cs typeface="NikoshBAN" panose="02000000000000000000" pitchFamily="2" charset="0"/>
              </a:rPr>
              <a:t>শালিধানের</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চিঁড়ে</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দেব</a:t>
            </a:r>
            <a:r>
              <a:rPr lang="en-US" sz="3200" dirty="0">
                <a:solidFill>
                  <a:srgbClr val="002060"/>
                </a:solidFill>
                <a:latin typeface="NikoshBAN" panose="02000000000000000000" pitchFamily="2" charset="0"/>
                <a:cs typeface="NikoshBAN" panose="02000000000000000000" pitchFamily="2" charset="0"/>
              </a:rPr>
              <a:t>, </a:t>
            </a:r>
            <a:br>
              <a:rPr lang="en-US" sz="3200" dirty="0">
                <a:solidFill>
                  <a:srgbClr val="002060"/>
                </a:solidFill>
                <a:latin typeface="NikoshBAN" panose="02000000000000000000" pitchFamily="2" charset="0"/>
                <a:cs typeface="NikoshBAN" panose="02000000000000000000" pitchFamily="2" charset="0"/>
              </a:rPr>
            </a:br>
            <a:r>
              <a:rPr lang="en-US" sz="3200" dirty="0" err="1">
                <a:solidFill>
                  <a:srgbClr val="002060"/>
                </a:solidFill>
                <a:latin typeface="NikoshBAN" panose="02000000000000000000" pitchFamily="2" charset="0"/>
                <a:cs typeface="NikoshBAN" panose="02000000000000000000" pitchFamily="2" charset="0"/>
              </a:rPr>
              <a:t>বিন্নি</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ধানের</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খই</a:t>
            </a:r>
            <a:r>
              <a:rPr lang="en-US" sz="3200" dirty="0">
                <a:solidFill>
                  <a:srgbClr val="002060"/>
                </a:solidFill>
                <a:latin typeface="NikoshBAN" panose="02000000000000000000" pitchFamily="2" charset="0"/>
                <a:cs typeface="NikoshBAN" panose="02000000000000000000" pitchFamily="2" charset="0"/>
              </a:rPr>
              <a:t> ,</a:t>
            </a:r>
          </a:p>
          <a:p>
            <a:r>
              <a:rPr lang="en-US" sz="3200" dirty="0" err="1">
                <a:solidFill>
                  <a:srgbClr val="002060"/>
                </a:solidFill>
                <a:latin typeface="NikoshBAN" panose="02000000000000000000" pitchFamily="2" charset="0"/>
                <a:cs typeface="NikoshBAN" panose="02000000000000000000" pitchFamily="2" charset="0"/>
              </a:rPr>
              <a:t>বাড়ির</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গাছের</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কবরি</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কলা</a:t>
            </a:r>
            <a:r>
              <a:rPr lang="en-US" sz="3200" dirty="0">
                <a:solidFill>
                  <a:srgbClr val="002060"/>
                </a:solidFill>
                <a:latin typeface="NikoshBAN" panose="02000000000000000000" pitchFamily="2" charset="0"/>
                <a:cs typeface="NikoshBAN" panose="02000000000000000000" pitchFamily="2" charset="0"/>
              </a:rPr>
              <a:t>,</a:t>
            </a:r>
            <a:br>
              <a:rPr lang="en-US" sz="3200" dirty="0">
                <a:solidFill>
                  <a:srgbClr val="002060"/>
                </a:solidFill>
                <a:latin typeface="NikoshBAN" panose="02000000000000000000" pitchFamily="2" charset="0"/>
                <a:cs typeface="NikoshBAN" panose="02000000000000000000" pitchFamily="2" charset="0"/>
              </a:rPr>
            </a:b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গামছা</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বাঁধা</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দই</a:t>
            </a:r>
            <a:r>
              <a:rPr lang="en-US" sz="3200" dirty="0">
                <a:solidFill>
                  <a:srgbClr val="002060"/>
                </a:solidFill>
                <a:latin typeface="NikoshBAN" panose="02000000000000000000" pitchFamily="2" charset="0"/>
                <a:cs typeface="NikoshBAN" panose="02000000000000000000" pitchFamily="2" charset="0"/>
              </a:rPr>
              <a:t>।</a:t>
            </a:r>
          </a:p>
        </p:txBody>
      </p:sp>
      <p:sp>
        <p:nvSpPr>
          <p:cNvPr id="10" name="TextBox 9"/>
          <p:cNvSpPr txBox="1"/>
          <p:nvPr/>
        </p:nvSpPr>
        <p:spPr>
          <a:xfrm>
            <a:off x="5219699" y="3861947"/>
            <a:ext cx="3924301" cy="3982629"/>
          </a:xfrm>
          <a:prstGeom prst="rect">
            <a:avLst/>
          </a:prstGeom>
          <a:noFill/>
          <a:ln w="28575">
            <a:solidFill>
              <a:srgbClr val="00B0F0"/>
            </a:solidFill>
          </a:ln>
        </p:spPr>
        <p:txBody>
          <a:bodyPr wrap="square" rtlCol="0">
            <a:spAutoFit/>
          </a:bodyPr>
          <a:lstStyle/>
          <a:p>
            <a:r>
              <a:rPr lang="en-US" sz="3200" dirty="0" err="1">
                <a:solidFill>
                  <a:srgbClr val="002060"/>
                </a:solidFill>
                <a:latin typeface="NikoshBAN" panose="02000000000000000000" pitchFamily="2" charset="0"/>
                <a:cs typeface="NikoshBAN" panose="02000000000000000000" pitchFamily="2" charset="0"/>
              </a:rPr>
              <a:t>আম</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কাঁঠালের</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বনের</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ধারে</a:t>
            </a:r>
            <a:r>
              <a:rPr lang="en-US" sz="3200" dirty="0">
                <a:solidFill>
                  <a:srgbClr val="002060"/>
                </a:solidFill>
                <a:latin typeface="NikoshBAN" panose="02000000000000000000" pitchFamily="2" charset="0"/>
                <a:cs typeface="NikoshBAN" panose="02000000000000000000" pitchFamily="2" charset="0"/>
              </a:rPr>
              <a:t/>
            </a:r>
            <a:br>
              <a:rPr lang="en-US" sz="3200" dirty="0">
                <a:solidFill>
                  <a:srgbClr val="002060"/>
                </a:solidFill>
                <a:latin typeface="NikoshBAN" panose="02000000000000000000" pitchFamily="2" charset="0"/>
                <a:cs typeface="NikoshBAN" panose="02000000000000000000" pitchFamily="2" charset="0"/>
              </a:rPr>
            </a:b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শুয়ো</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আঁচল</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পাতি</a:t>
            </a:r>
            <a:r>
              <a:rPr lang="en-US" sz="3200" dirty="0">
                <a:solidFill>
                  <a:srgbClr val="002060"/>
                </a:solidFill>
                <a:latin typeface="NikoshBAN" panose="02000000000000000000" pitchFamily="2" charset="0"/>
                <a:cs typeface="NikoshBAN" panose="02000000000000000000" pitchFamily="2" charset="0"/>
              </a:rPr>
              <a:t>,</a:t>
            </a:r>
          </a:p>
          <a:p>
            <a:r>
              <a:rPr lang="en-US" sz="3200" dirty="0" err="1">
                <a:solidFill>
                  <a:srgbClr val="002060"/>
                </a:solidFill>
                <a:latin typeface="NikoshBAN" panose="02000000000000000000" pitchFamily="2" charset="0"/>
                <a:cs typeface="NikoshBAN" panose="02000000000000000000" pitchFamily="2" charset="0"/>
              </a:rPr>
              <a:t>গাছের</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শাখা</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দুলিয়ে</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বাতাস</a:t>
            </a:r>
            <a:r>
              <a:rPr lang="en-US" sz="3200" dirty="0">
                <a:solidFill>
                  <a:srgbClr val="002060"/>
                </a:solidFill>
                <a:latin typeface="NikoshBAN" panose="02000000000000000000" pitchFamily="2" charset="0"/>
                <a:cs typeface="NikoshBAN" panose="02000000000000000000" pitchFamily="2" charset="0"/>
              </a:rPr>
              <a:t> </a:t>
            </a:r>
            <a:br>
              <a:rPr lang="en-US" sz="3200" dirty="0">
                <a:solidFill>
                  <a:srgbClr val="002060"/>
                </a:solidFill>
                <a:latin typeface="NikoshBAN" panose="02000000000000000000" pitchFamily="2" charset="0"/>
                <a:cs typeface="NikoshBAN" panose="02000000000000000000" pitchFamily="2" charset="0"/>
              </a:rPr>
            </a:br>
            <a:r>
              <a:rPr lang="en-US" sz="3200" dirty="0" err="1">
                <a:solidFill>
                  <a:srgbClr val="002060"/>
                </a:solidFill>
                <a:latin typeface="NikoshBAN" panose="02000000000000000000" pitchFamily="2" charset="0"/>
                <a:cs typeface="NikoshBAN" panose="02000000000000000000" pitchFamily="2" charset="0"/>
              </a:rPr>
              <a:t>করব</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সারা</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রাতি</a:t>
            </a:r>
            <a:r>
              <a:rPr lang="en-US" sz="3200" dirty="0">
                <a:solidFill>
                  <a:srgbClr val="002060"/>
                </a:solidFill>
                <a:latin typeface="NikoshBAN" panose="02000000000000000000" pitchFamily="2" charset="0"/>
                <a:cs typeface="NikoshBAN" panose="02000000000000000000" pitchFamily="2" charset="0"/>
              </a:rPr>
              <a:t>।</a:t>
            </a:r>
          </a:p>
          <a:p>
            <a:pPr lvl="0" defTabSz="685800">
              <a:lnSpc>
                <a:spcPct val="90000"/>
              </a:lnSpc>
              <a:spcBef>
                <a:spcPct val="0"/>
              </a:spcBef>
              <a:defRPr/>
            </a:pPr>
            <a:r>
              <a:rPr lang="en-US" sz="3200" dirty="0" err="1">
                <a:solidFill>
                  <a:srgbClr val="002060"/>
                </a:solidFill>
                <a:latin typeface="NikoshBAN" panose="02000000000000000000" pitchFamily="2" charset="0"/>
                <a:cs typeface="NikoshBAN" panose="02000000000000000000" pitchFamily="2" charset="0"/>
              </a:rPr>
              <a:t>চাঁদমুখে</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তোর</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চাঁদের</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চুমো</a:t>
            </a:r>
            <a:endParaRPr lang="en-US" sz="3200" dirty="0">
              <a:solidFill>
                <a:srgbClr val="002060"/>
              </a:solidFill>
              <a:latin typeface="NikoshBAN" panose="02000000000000000000" pitchFamily="2" charset="0"/>
              <a:cs typeface="NikoshBAN" panose="02000000000000000000" pitchFamily="2" charset="0"/>
            </a:endParaRPr>
          </a:p>
          <a:p>
            <a:r>
              <a:rPr lang="en-US" sz="3200" dirty="0" err="1">
                <a:solidFill>
                  <a:srgbClr val="002060"/>
                </a:solidFill>
                <a:latin typeface="NikoshBAN" panose="02000000000000000000" pitchFamily="2" charset="0"/>
                <a:cs typeface="NikoshBAN" panose="02000000000000000000" pitchFamily="2" charset="0"/>
              </a:rPr>
              <a:t>মাখিয়ে</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দেব</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সুখে</a:t>
            </a:r>
            <a:r>
              <a:rPr lang="en-US" sz="3200" dirty="0">
                <a:solidFill>
                  <a:srgbClr val="002060"/>
                </a:solidFill>
                <a:latin typeface="NikoshBAN" panose="02000000000000000000" pitchFamily="2" charset="0"/>
                <a:cs typeface="NikoshBAN" panose="02000000000000000000" pitchFamily="2" charset="0"/>
              </a:rPr>
              <a:t>,</a:t>
            </a:r>
          </a:p>
          <a:p>
            <a:r>
              <a:rPr lang="en-US" sz="3200" dirty="0" err="1">
                <a:solidFill>
                  <a:srgbClr val="002060"/>
                </a:solidFill>
                <a:latin typeface="NikoshBAN" panose="02000000000000000000" pitchFamily="2" charset="0"/>
                <a:cs typeface="NikoshBAN" panose="02000000000000000000" pitchFamily="2" charset="0"/>
              </a:rPr>
              <a:t>তারা</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ফুলের</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মালা</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গাঁথি</a:t>
            </a:r>
            <a:r>
              <a:rPr lang="en-US" sz="3200" dirty="0">
                <a:solidFill>
                  <a:srgbClr val="002060"/>
                </a:solidFill>
                <a:latin typeface="NikoshBAN" panose="02000000000000000000" pitchFamily="2" charset="0"/>
                <a:cs typeface="NikoshBAN" panose="02000000000000000000" pitchFamily="2" charset="0"/>
              </a:rPr>
              <a:t>, </a:t>
            </a:r>
            <a:br>
              <a:rPr lang="en-US" sz="3200" dirty="0">
                <a:solidFill>
                  <a:srgbClr val="002060"/>
                </a:solidFill>
                <a:latin typeface="NikoshBAN" panose="02000000000000000000" pitchFamily="2" charset="0"/>
                <a:cs typeface="NikoshBAN" panose="02000000000000000000" pitchFamily="2" charset="0"/>
              </a:rPr>
            </a:br>
            <a:r>
              <a:rPr lang="en-US" sz="3200" dirty="0" err="1">
                <a:solidFill>
                  <a:srgbClr val="002060"/>
                </a:solidFill>
                <a:latin typeface="NikoshBAN" panose="02000000000000000000" pitchFamily="2" charset="0"/>
                <a:cs typeface="NikoshBAN" panose="02000000000000000000" pitchFamily="2" charset="0"/>
              </a:rPr>
              <a:t>জড়িয়ে</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দেব</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বুকে</a:t>
            </a:r>
            <a:r>
              <a:rPr lang="en-US" sz="3200" dirty="0">
                <a:solidFill>
                  <a:srgbClr val="002060"/>
                </a:solidFill>
                <a:latin typeface="NikoshBAN" panose="02000000000000000000" pitchFamily="2" charset="0"/>
                <a:cs typeface="NikoshBAN" panose="02000000000000000000" pitchFamily="2" charset="0"/>
              </a:rPr>
              <a:t>।</a:t>
            </a:r>
          </a:p>
        </p:txBody>
      </p:sp>
      <p:sp>
        <p:nvSpPr>
          <p:cNvPr id="11" name="TextBox 10"/>
          <p:cNvSpPr txBox="1"/>
          <p:nvPr/>
        </p:nvSpPr>
        <p:spPr>
          <a:xfrm>
            <a:off x="9525000" y="1752600"/>
            <a:ext cx="3802381" cy="6133987"/>
          </a:xfrm>
          <a:prstGeom prst="rect">
            <a:avLst/>
          </a:prstGeom>
          <a:noFill/>
          <a:ln w="28575">
            <a:solidFill>
              <a:srgbClr val="00B0F0"/>
            </a:solidFill>
          </a:ln>
        </p:spPr>
        <p:txBody>
          <a:bodyPr wrap="square" rtlCol="0">
            <a:spAutoFit/>
          </a:bodyPr>
          <a:lstStyle/>
          <a:p>
            <a:pPr lvl="0" defTabSz="685800">
              <a:lnSpc>
                <a:spcPct val="90000"/>
              </a:lnSpc>
              <a:spcBef>
                <a:spcPct val="0"/>
              </a:spcBef>
              <a:defRPr/>
            </a:pPr>
            <a:r>
              <a:rPr lang="en-US" sz="3200" dirty="0" err="1">
                <a:solidFill>
                  <a:srgbClr val="002060"/>
                </a:solidFill>
                <a:latin typeface="NikoshBAN" panose="02000000000000000000" pitchFamily="2" charset="0"/>
                <a:cs typeface="NikoshBAN" panose="02000000000000000000" pitchFamily="2" charset="0"/>
              </a:rPr>
              <a:t>গাই</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দোহনের</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শব্দ</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শুনি</a:t>
            </a:r>
            <a:r>
              <a:rPr lang="en-US" sz="3200" dirty="0">
                <a:solidFill>
                  <a:srgbClr val="002060"/>
                </a:solidFill>
                <a:latin typeface="NikoshBAN" panose="02000000000000000000" pitchFamily="2" charset="0"/>
                <a:cs typeface="NikoshBAN" panose="02000000000000000000" pitchFamily="2" charset="0"/>
              </a:rPr>
              <a:t> </a:t>
            </a:r>
            <a:br>
              <a:rPr lang="en-US" sz="3200" dirty="0">
                <a:solidFill>
                  <a:srgbClr val="002060"/>
                </a:solidFill>
                <a:latin typeface="NikoshBAN" panose="02000000000000000000" pitchFamily="2" charset="0"/>
                <a:cs typeface="NikoshBAN" panose="02000000000000000000" pitchFamily="2" charset="0"/>
              </a:rPr>
            </a:br>
            <a:r>
              <a:rPr lang="en-US" sz="3200" dirty="0" err="1">
                <a:solidFill>
                  <a:srgbClr val="002060"/>
                </a:solidFill>
                <a:latin typeface="NikoshBAN" panose="02000000000000000000" pitchFamily="2" charset="0"/>
                <a:cs typeface="NikoshBAN" panose="02000000000000000000" pitchFamily="2" charset="0"/>
              </a:rPr>
              <a:t>জেগো</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সকাল</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বেলা</a:t>
            </a:r>
            <a:r>
              <a:rPr lang="en-US" sz="3200" dirty="0">
                <a:solidFill>
                  <a:srgbClr val="002060"/>
                </a:solidFill>
                <a:latin typeface="NikoshBAN" panose="02000000000000000000" pitchFamily="2" charset="0"/>
                <a:cs typeface="NikoshBAN" panose="02000000000000000000" pitchFamily="2" charset="0"/>
              </a:rPr>
              <a:t>,</a:t>
            </a:r>
          </a:p>
          <a:p>
            <a:r>
              <a:rPr lang="en-US" sz="3200" dirty="0" err="1">
                <a:solidFill>
                  <a:srgbClr val="002060"/>
                </a:solidFill>
                <a:latin typeface="NikoshBAN" panose="02000000000000000000" pitchFamily="2" charset="0"/>
                <a:cs typeface="NikoshBAN" panose="02000000000000000000" pitchFamily="2" charset="0"/>
              </a:rPr>
              <a:t>সারাটা</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দিন</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তোমায়</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লয়ে</a:t>
            </a:r>
            <a:r>
              <a:rPr lang="en-US" sz="3200" dirty="0">
                <a:solidFill>
                  <a:srgbClr val="002060"/>
                </a:solidFill>
                <a:latin typeface="NikoshBAN" panose="02000000000000000000" pitchFamily="2" charset="0"/>
                <a:cs typeface="NikoshBAN" panose="02000000000000000000" pitchFamily="2" charset="0"/>
              </a:rPr>
              <a:t/>
            </a:r>
            <a:br>
              <a:rPr lang="en-US" sz="3200" dirty="0">
                <a:solidFill>
                  <a:srgbClr val="002060"/>
                </a:solidFill>
                <a:latin typeface="NikoshBAN" panose="02000000000000000000" pitchFamily="2" charset="0"/>
                <a:cs typeface="NikoshBAN" panose="02000000000000000000" pitchFamily="2" charset="0"/>
              </a:rPr>
            </a:b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করব</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আমি</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খেলা</a:t>
            </a:r>
            <a:r>
              <a:rPr lang="en-US" sz="3200" dirty="0">
                <a:solidFill>
                  <a:srgbClr val="002060"/>
                </a:solidFill>
                <a:latin typeface="NikoshBAN" panose="02000000000000000000" pitchFamily="2" charset="0"/>
                <a:cs typeface="NikoshBAN" panose="02000000000000000000" pitchFamily="2" charset="0"/>
              </a:rPr>
              <a:t>।</a:t>
            </a:r>
          </a:p>
          <a:p>
            <a:pPr defTabSz="914400">
              <a:spcAft>
                <a:spcPts val="600"/>
              </a:spcAft>
              <a:defRPr/>
            </a:pPr>
            <a:r>
              <a:rPr lang="en-US" sz="3200" dirty="0" err="1">
                <a:solidFill>
                  <a:srgbClr val="002060"/>
                </a:solidFill>
                <a:latin typeface="NikoshBAN" panose="02000000000000000000" pitchFamily="2" charset="0"/>
                <a:cs typeface="NikoshBAN" panose="02000000000000000000" pitchFamily="2" charset="0"/>
              </a:rPr>
              <a:t>আমার</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বাড়ি</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ডালিম</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গাছে</a:t>
            </a:r>
            <a:r>
              <a:rPr lang="en-US" sz="3200" dirty="0">
                <a:solidFill>
                  <a:srgbClr val="002060"/>
                </a:solidFill>
                <a:latin typeface="NikoshBAN" panose="02000000000000000000" pitchFamily="2" charset="0"/>
                <a:cs typeface="NikoshBAN" panose="02000000000000000000" pitchFamily="2" charset="0"/>
              </a:rPr>
              <a:t> </a:t>
            </a:r>
            <a:br>
              <a:rPr lang="en-US" sz="3200" dirty="0">
                <a:solidFill>
                  <a:srgbClr val="002060"/>
                </a:solidFill>
                <a:latin typeface="NikoshBAN" panose="02000000000000000000" pitchFamily="2" charset="0"/>
                <a:cs typeface="NikoshBAN" panose="02000000000000000000" pitchFamily="2" charset="0"/>
              </a:rPr>
            </a:br>
            <a:r>
              <a:rPr lang="en-US" sz="3200" dirty="0" err="1">
                <a:solidFill>
                  <a:srgbClr val="002060"/>
                </a:solidFill>
                <a:latin typeface="NikoshBAN" panose="02000000000000000000" pitchFamily="2" charset="0"/>
                <a:cs typeface="NikoshBAN" panose="02000000000000000000" pitchFamily="2" charset="0"/>
              </a:rPr>
              <a:t>ডালিম</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ফুলের</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হাসি</a:t>
            </a:r>
            <a:r>
              <a:rPr lang="en-US" sz="3200" dirty="0">
                <a:solidFill>
                  <a:srgbClr val="002060"/>
                </a:solidFill>
                <a:latin typeface="NikoshBAN" panose="02000000000000000000" pitchFamily="2" charset="0"/>
                <a:cs typeface="NikoshBAN" panose="02000000000000000000" pitchFamily="2" charset="0"/>
              </a:rPr>
              <a:t>,</a:t>
            </a:r>
          </a:p>
          <a:p>
            <a:pPr defTabSz="914400">
              <a:spcAft>
                <a:spcPts val="600"/>
              </a:spcAft>
              <a:defRPr/>
            </a:pPr>
            <a:r>
              <a:rPr lang="en-US" sz="3200" dirty="0" err="1">
                <a:solidFill>
                  <a:srgbClr val="002060"/>
                </a:solidFill>
                <a:latin typeface="NikoshBAN" panose="02000000000000000000" pitchFamily="2" charset="0"/>
                <a:cs typeface="NikoshBAN" panose="02000000000000000000" pitchFamily="2" charset="0"/>
              </a:rPr>
              <a:t>কাজলা</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দিঘির</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কাজল</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জলে</a:t>
            </a:r>
            <a:r>
              <a:rPr lang="en-US" sz="3200" dirty="0">
                <a:solidFill>
                  <a:srgbClr val="002060"/>
                </a:solidFill>
                <a:latin typeface="NikoshBAN" panose="02000000000000000000" pitchFamily="2" charset="0"/>
                <a:cs typeface="NikoshBAN" panose="02000000000000000000" pitchFamily="2" charset="0"/>
              </a:rPr>
              <a:t> </a:t>
            </a:r>
            <a:br>
              <a:rPr lang="en-US" sz="3200" dirty="0">
                <a:solidFill>
                  <a:srgbClr val="002060"/>
                </a:solidFill>
                <a:latin typeface="NikoshBAN" panose="02000000000000000000" pitchFamily="2" charset="0"/>
                <a:cs typeface="NikoshBAN" panose="02000000000000000000" pitchFamily="2" charset="0"/>
              </a:rPr>
            </a:br>
            <a:r>
              <a:rPr lang="en-US" sz="3200" dirty="0" err="1">
                <a:solidFill>
                  <a:srgbClr val="002060"/>
                </a:solidFill>
                <a:latin typeface="NikoshBAN" panose="02000000000000000000" pitchFamily="2" charset="0"/>
                <a:cs typeface="NikoshBAN" panose="02000000000000000000" pitchFamily="2" charset="0"/>
              </a:rPr>
              <a:t>হাঁসগুলি</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যায়</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ভাসি</a:t>
            </a:r>
            <a:r>
              <a:rPr lang="en-US" sz="3200" dirty="0">
                <a:solidFill>
                  <a:srgbClr val="002060"/>
                </a:solidFill>
                <a:latin typeface="NikoshBAN" panose="02000000000000000000" pitchFamily="2" charset="0"/>
                <a:cs typeface="NikoshBAN" panose="02000000000000000000" pitchFamily="2" charset="0"/>
              </a:rPr>
              <a:t>।</a:t>
            </a:r>
          </a:p>
          <a:p>
            <a:pPr>
              <a:spcAft>
                <a:spcPts val="600"/>
              </a:spcAft>
            </a:pPr>
            <a:r>
              <a:rPr lang="en-US" sz="3200" dirty="0" err="1">
                <a:solidFill>
                  <a:srgbClr val="002060"/>
                </a:solidFill>
                <a:latin typeface="NikoshBAN" panose="02000000000000000000" pitchFamily="2" charset="0"/>
                <a:cs typeface="NikoshBAN" panose="02000000000000000000" pitchFamily="2" charset="0"/>
              </a:rPr>
              <a:t>আমার</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বাড়ি</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যাইও</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ভোমর</a:t>
            </a:r>
            <a:r>
              <a:rPr lang="en-US" sz="3200" dirty="0">
                <a:solidFill>
                  <a:srgbClr val="002060"/>
                </a:solidFill>
                <a:latin typeface="NikoshBAN" panose="02000000000000000000" pitchFamily="2" charset="0"/>
                <a:cs typeface="NikoshBAN" panose="02000000000000000000" pitchFamily="2" charset="0"/>
              </a:rPr>
              <a:t>, </a:t>
            </a:r>
            <a:br>
              <a:rPr lang="en-US" sz="3200" dirty="0">
                <a:solidFill>
                  <a:srgbClr val="002060"/>
                </a:solidFill>
                <a:latin typeface="NikoshBAN" panose="02000000000000000000" pitchFamily="2" charset="0"/>
                <a:cs typeface="NikoshBAN" panose="02000000000000000000" pitchFamily="2" charset="0"/>
              </a:rPr>
            </a:br>
            <a:r>
              <a:rPr lang="en-US" sz="3200" dirty="0" err="1">
                <a:solidFill>
                  <a:srgbClr val="002060"/>
                </a:solidFill>
                <a:latin typeface="NikoshBAN" panose="02000000000000000000" pitchFamily="2" charset="0"/>
                <a:cs typeface="NikoshBAN" panose="02000000000000000000" pitchFamily="2" charset="0"/>
              </a:rPr>
              <a:t>এই</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বরাবর</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পথ</a:t>
            </a:r>
            <a:r>
              <a:rPr lang="en-US" sz="3200" dirty="0">
                <a:solidFill>
                  <a:srgbClr val="002060"/>
                </a:solidFill>
                <a:latin typeface="NikoshBAN" panose="02000000000000000000" pitchFamily="2" charset="0"/>
                <a:cs typeface="NikoshBAN" panose="02000000000000000000" pitchFamily="2" charset="0"/>
              </a:rPr>
              <a:t>,</a:t>
            </a:r>
          </a:p>
          <a:p>
            <a:pPr>
              <a:spcAft>
                <a:spcPts val="600"/>
              </a:spcAft>
            </a:pPr>
            <a:r>
              <a:rPr lang="en-US" sz="3200" dirty="0" err="1">
                <a:solidFill>
                  <a:srgbClr val="002060"/>
                </a:solidFill>
                <a:latin typeface="NikoshBAN" panose="02000000000000000000" pitchFamily="2" charset="0"/>
                <a:cs typeface="NikoshBAN" panose="02000000000000000000" pitchFamily="2" charset="0"/>
              </a:rPr>
              <a:t>মৌরি</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ফুলের</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গন্ধ</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শুঁকে</a:t>
            </a:r>
            <a:r>
              <a:rPr lang="en-US" sz="3200" dirty="0">
                <a:solidFill>
                  <a:srgbClr val="002060"/>
                </a:solidFill>
                <a:latin typeface="NikoshBAN" panose="02000000000000000000" pitchFamily="2" charset="0"/>
                <a:cs typeface="NikoshBAN" panose="02000000000000000000" pitchFamily="2" charset="0"/>
              </a:rPr>
              <a:t> </a:t>
            </a:r>
            <a:br>
              <a:rPr lang="en-US" sz="3200" dirty="0">
                <a:solidFill>
                  <a:srgbClr val="002060"/>
                </a:solidFill>
                <a:latin typeface="NikoshBAN" panose="02000000000000000000" pitchFamily="2" charset="0"/>
                <a:cs typeface="NikoshBAN" panose="02000000000000000000" pitchFamily="2" charset="0"/>
              </a:rPr>
            </a:br>
            <a:r>
              <a:rPr lang="en-US" sz="3200" dirty="0" err="1">
                <a:solidFill>
                  <a:srgbClr val="002060"/>
                </a:solidFill>
                <a:latin typeface="NikoshBAN" panose="02000000000000000000" pitchFamily="2" charset="0"/>
                <a:cs typeface="NikoshBAN" panose="02000000000000000000" pitchFamily="2" charset="0"/>
              </a:rPr>
              <a:t>থামিও</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তব</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রথ</a:t>
            </a:r>
            <a:r>
              <a:rPr lang="en-US" sz="3200" dirty="0">
                <a:solidFill>
                  <a:srgbClr val="002060"/>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8255402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aiful\Desktop\Teaching-Bang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194" y="2133600"/>
            <a:ext cx="12390120" cy="5791200"/>
          </a:xfrm>
          <a:prstGeom prst="rect">
            <a:avLst/>
          </a:prstGeom>
          <a:noFill/>
          <a:ln>
            <a:solidFill>
              <a:srgbClr val="7030A0"/>
            </a:solidFill>
          </a:ln>
          <a:effectLst>
            <a:glow rad="635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3" name="Oval 2"/>
          <p:cNvSpPr/>
          <p:nvPr/>
        </p:nvSpPr>
        <p:spPr>
          <a:xfrm>
            <a:off x="9829800" y="533400"/>
            <a:ext cx="2411730" cy="1544320"/>
          </a:xfrm>
          <a:prstGeom prst="ellipse">
            <a:avLst/>
          </a:prstGeom>
          <a:ln w="28575"/>
        </p:spPr>
        <p:style>
          <a:lnRef idx="2">
            <a:schemeClr val="accent1"/>
          </a:lnRef>
          <a:fillRef idx="1">
            <a:schemeClr val="lt1"/>
          </a:fillRef>
          <a:effectRef idx="0">
            <a:schemeClr val="accent1"/>
          </a:effectRef>
          <a:fontRef idx="minor">
            <a:schemeClr val="dk1"/>
          </a:fontRef>
        </p:style>
        <p:txBody>
          <a:bodyPr lIns="130622" tIns="65311" rIns="130622" bIns="65311" rtlCol="0" anchor="ctr"/>
          <a:lstStyle/>
          <a:p>
            <a:pPr algn="ctr"/>
            <a:r>
              <a:rPr lang="bn-BD" sz="3600" b="1" dirty="0">
                <a:solidFill>
                  <a:srgbClr val="7030A0"/>
                </a:solidFill>
                <a:latin typeface="NikoshBAN" pitchFamily="2" charset="0"/>
                <a:cs typeface="NikoshBAN" pitchFamily="2" charset="0"/>
              </a:rPr>
              <a:t>সরব পাঠ </a:t>
            </a:r>
            <a:endParaRPr lang="en-US" sz="3600" b="1" dirty="0">
              <a:solidFill>
                <a:srgbClr val="7030A0"/>
              </a:solidFill>
              <a:latin typeface="NikoshBAN" pitchFamily="2" charset="0"/>
              <a:cs typeface="NikoshBAN" pitchFamily="2" charset="0"/>
            </a:endParaRPr>
          </a:p>
        </p:txBody>
      </p:sp>
      <p:sp>
        <p:nvSpPr>
          <p:cNvPr id="4" name="Rectangle 3"/>
          <p:cNvSpPr/>
          <p:nvPr/>
        </p:nvSpPr>
        <p:spPr>
          <a:xfrm>
            <a:off x="2667000" y="838200"/>
            <a:ext cx="6938008" cy="685895"/>
          </a:xfrm>
          <a:prstGeom prst="rect">
            <a:avLst/>
          </a:prstGeom>
          <a:ln w="38100"/>
        </p:spPr>
        <p:style>
          <a:lnRef idx="2">
            <a:schemeClr val="accent1"/>
          </a:lnRef>
          <a:fillRef idx="1">
            <a:schemeClr val="lt1"/>
          </a:fillRef>
          <a:effectRef idx="0">
            <a:schemeClr val="accent1"/>
          </a:effectRef>
          <a:fontRef idx="minor">
            <a:schemeClr val="dk1"/>
          </a:fontRef>
        </p:style>
        <p:txBody>
          <a:bodyPr wrap="square" lIns="130622" tIns="65311" rIns="130622" bIns="65311">
            <a:spAutoFit/>
          </a:bodyPr>
          <a:lstStyle/>
          <a:p>
            <a:pPr>
              <a:defRPr/>
            </a:pPr>
            <a:r>
              <a:rPr lang="bn-BD" altLang="en-US" sz="3600" b="1" dirty="0">
                <a:ln w="1905"/>
                <a:solidFill>
                  <a:srgbClr val="7030A0"/>
                </a:solidFill>
                <a:latin typeface="NikoshBAN" pitchFamily="2" charset="0"/>
                <a:cs typeface="NikoshBAN" pitchFamily="2" charset="0"/>
              </a:rPr>
              <a:t>প্রমিত উচ্চারনে কবিতাটি আবৃত্তি </a:t>
            </a:r>
            <a:r>
              <a:rPr lang="bn-IN" sz="3600" b="1" dirty="0">
                <a:solidFill>
                  <a:srgbClr val="7030A0"/>
                </a:solidFill>
                <a:latin typeface="NikoshBAN" pitchFamily="2" charset="0"/>
                <a:cs typeface="NikoshBAN" pitchFamily="2" charset="0"/>
              </a:rPr>
              <a:t>কর </a:t>
            </a:r>
            <a:r>
              <a:rPr lang="bn-BD" sz="3600" b="1" dirty="0">
                <a:ln w="1905"/>
                <a:solidFill>
                  <a:srgbClr val="7030A0"/>
                </a:solidFill>
                <a:latin typeface="NikoshBAN" pitchFamily="2" charset="0"/>
                <a:cs typeface="NikoshBAN" pitchFamily="2" charset="0"/>
              </a:rPr>
              <a:t>। </a:t>
            </a:r>
            <a:endParaRPr lang="bn-BD" altLang="en-US" sz="3600" b="1" dirty="0">
              <a:ln w="1905"/>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11905374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1497</TotalTime>
  <Words>471</Words>
  <Application>Microsoft Office PowerPoint</Application>
  <PresentationFormat>Custom</PresentationFormat>
  <Paragraphs>128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Saiful</dc:creator>
  <cp:lastModifiedBy>Saiful</cp:lastModifiedBy>
  <cp:revision>180</cp:revision>
  <dcterms:created xsi:type="dcterms:W3CDTF">2020-06-17T09:53:29Z</dcterms:created>
  <dcterms:modified xsi:type="dcterms:W3CDTF">2021-08-22T10:53:55Z</dcterms:modified>
</cp:coreProperties>
</file>