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5" r:id="rId4"/>
    <p:sldId id="282" r:id="rId5"/>
    <p:sldId id="259" r:id="rId6"/>
    <p:sldId id="273" r:id="rId7"/>
    <p:sldId id="293" r:id="rId8"/>
    <p:sldId id="294" r:id="rId9"/>
    <p:sldId id="295" r:id="rId10"/>
    <p:sldId id="296" r:id="rId11"/>
    <p:sldId id="297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310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2DA816-3064-4B30-B707-6EB36E9B024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602DA816-3064-4B30-B707-6EB36E9B024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2DA816-3064-4B30-B707-6EB36E9B024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2DA816-3064-4B30-B707-6EB36E9B0241}" type="datetimeFigureOut">
              <a:rPr lang="en-US" smtClean="0"/>
              <a:pPr/>
              <a:t>8/22/2021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quesypecas.blogspot.com/2011/09/flores-ilustraciones-en-png-para_6648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que 2"/>
          <p:cNvSpPr/>
          <p:nvPr/>
        </p:nvSpPr>
        <p:spPr>
          <a:xfrm>
            <a:off x="-251184" y="3953022"/>
            <a:ext cx="12731262" cy="2904978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FC5E61-3523-4033-B7EF-396BF8452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0"/>
            <a:ext cx="12039601" cy="701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C387E2F-8AC1-40C5-9393-97EF6E059CFE}"/>
              </a:ext>
            </a:extLst>
          </p:cNvPr>
          <p:cNvSpPr/>
          <p:nvPr/>
        </p:nvSpPr>
        <p:spPr>
          <a:xfrm>
            <a:off x="237995" y="4227915"/>
            <a:ext cx="6629659" cy="147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27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2662" t="24763" r="21696" b="9524"/>
          <a:stretch/>
        </p:blipFill>
        <p:spPr bwMode="auto">
          <a:xfrm>
            <a:off x="1603332" y="1478070"/>
            <a:ext cx="9619989" cy="4008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02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0480" t="38095" r="41367" b="29524"/>
          <a:stretch/>
        </p:blipFill>
        <p:spPr bwMode="auto">
          <a:xfrm>
            <a:off x="1628384" y="2016690"/>
            <a:ext cx="9356942" cy="335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4193" y="510579"/>
            <a:ext cx="1060954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4160" y="2912466"/>
            <a:ext cx="8016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2571" y="3515523"/>
            <a:ext cx="8016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2257" y="4121059"/>
            <a:ext cx="9519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987" y="4743408"/>
            <a:ext cx="126512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8322" y="2893842"/>
            <a:ext cx="8016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1161" y="3524088"/>
            <a:ext cx="8016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1264" y="4100281"/>
            <a:ext cx="8016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81994" y="4718360"/>
            <a:ext cx="8016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9474" y="580224"/>
            <a:ext cx="666425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ভাগগুলো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475" y="2095874"/>
            <a:ext cx="6664250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৩ ÷ ১.৫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১৮ ÷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(৩) ৫ ÷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০.২৫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(৪) ২ ÷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০.১২৫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6244" y="1058710"/>
            <a:ext cx="9651709" cy="19389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৩ ÷ ১.৫ 	= (৩</a:t>
            </a:r>
            <a:r>
              <a:rPr lang="en-US" sz="4000" dirty="0" smtClean="0">
                <a:latin typeface="Arial"/>
                <a:cs typeface="Arial"/>
              </a:rPr>
              <a:t>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(১.৫</a:t>
            </a:r>
            <a:r>
              <a:rPr lang="en-US" sz="4000" dirty="0">
                <a:latin typeface="Arial"/>
                <a:cs typeface="Arial"/>
              </a:rPr>
              <a:t>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= ৩০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= 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6243" y="3300869"/>
            <a:ext cx="9651709" cy="19389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১৮÷১.২ 	= (১৮</a:t>
            </a:r>
            <a:r>
              <a:rPr lang="en-US" sz="4000" dirty="0" smtClean="0">
                <a:latin typeface="Arial"/>
                <a:cs typeface="Arial"/>
              </a:rPr>
              <a:t>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(১.২</a:t>
            </a:r>
            <a:r>
              <a:rPr lang="en-US" sz="4000" dirty="0" smtClean="0">
                <a:latin typeface="Arial"/>
                <a:cs typeface="Arial"/>
              </a:rPr>
              <a:t>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= ১৮০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= ১৫</a:t>
            </a:r>
          </a:p>
        </p:txBody>
      </p:sp>
    </p:spTree>
    <p:extLst>
      <p:ext uri="{BB962C8B-B14F-4D97-AF65-F5344CB8AC3E}">
        <p14:creationId xmlns:p14="http://schemas.microsoft.com/office/powerpoint/2010/main" val="27772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6244" y="1058710"/>
            <a:ext cx="9651709" cy="19389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৫÷০.২৫ = (৫</a:t>
            </a:r>
            <a:r>
              <a:rPr lang="en-US" sz="4000" dirty="0" smtClean="0">
                <a:latin typeface="Arial"/>
                <a:cs typeface="Arial"/>
              </a:rPr>
              <a:t>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১০০)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(০.২৫</a:t>
            </a:r>
            <a:r>
              <a:rPr lang="en-US" sz="4000" dirty="0" smtClean="0">
                <a:latin typeface="Arial"/>
                <a:cs typeface="Arial"/>
              </a:rPr>
              <a:t>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১০০)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= ৫০০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= ২০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6243" y="3300869"/>
            <a:ext cx="9802025" cy="19389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২÷০.১২৫= (২</a:t>
            </a:r>
            <a:r>
              <a:rPr lang="en-US" sz="4000" dirty="0" smtClean="0">
                <a:latin typeface="Arial"/>
                <a:cs typeface="Arial"/>
              </a:rPr>
              <a:t>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১০০০)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(০.১২৫</a:t>
            </a:r>
            <a:r>
              <a:rPr lang="en-US" sz="4000" dirty="0" smtClean="0">
                <a:latin typeface="Arial"/>
                <a:cs typeface="Arial"/>
              </a:rPr>
              <a:t>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১০০০)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= ২০০০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১২৫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= ১৬</a:t>
            </a:r>
          </a:p>
        </p:txBody>
      </p:sp>
    </p:spTree>
    <p:extLst>
      <p:ext uri="{BB962C8B-B14F-4D97-AF65-F5344CB8AC3E}">
        <p14:creationId xmlns:p14="http://schemas.microsoft.com/office/powerpoint/2010/main" val="5491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7025" y="417386"/>
            <a:ext cx="390226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8338" t="48333" r="20223" b="26191"/>
          <a:stretch/>
        </p:blipFill>
        <p:spPr bwMode="auto">
          <a:xfrm>
            <a:off x="1612499" y="2565456"/>
            <a:ext cx="9432098" cy="257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064" y="1745145"/>
            <a:ext cx="248687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511" y="520091"/>
            <a:ext cx="9651709" cy="15696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৪.২÷০.৬ 	= (৪.২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(০.৬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= ৪২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= 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3511" y="2273734"/>
            <a:ext cx="9651709" cy="15696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১.৮÷০.৯ 	= (১.৮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(০.৯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= ১৮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= 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3511" y="4039904"/>
            <a:ext cx="9651709" cy="15696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৩.৫÷০.৭ 	= (৩.৫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(০.৭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= ৩৫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= ৫</a:t>
            </a:r>
          </a:p>
        </p:txBody>
      </p:sp>
    </p:spTree>
    <p:extLst>
      <p:ext uri="{BB962C8B-B14F-4D97-AF65-F5344CB8AC3E}">
        <p14:creationId xmlns:p14="http://schemas.microsoft.com/office/powerpoint/2010/main" val="19979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036" y="520091"/>
            <a:ext cx="9651709" cy="15696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০.৪÷০.৫ 	= (০.৪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(০.৫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= ৪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= ০.৮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6036" y="2273734"/>
            <a:ext cx="9651709" cy="15696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(৫) ০.৪৮÷০.৬ 	= (০.৪৮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(০.৬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= ৪.৮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= ০.৮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6036" y="4039904"/>
            <a:ext cx="9651709" cy="15696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(৬) ০.৬৩÷০.৯ 	= (০.৬৩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(০.৯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১০)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= ৬.৩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= ০.৭</a:t>
            </a:r>
          </a:p>
        </p:txBody>
      </p:sp>
    </p:spTree>
    <p:extLst>
      <p:ext uri="{BB962C8B-B14F-4D97-AF65-F5344CB8AC3E}">
        <p14:creationId xmlns:p14="http://schemas.microsoft.com/office/powerpoint/2010/main" val="24453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931" y="520091"/>
            <a:ext cx="9651709" cy="15696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(৭) ৪.৫÷০.০৫ 	= (৪.৫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(০.০৫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১০০)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= ৪৫০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= ৯০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5931" y="2273734"/>
            <a:ext cx="9651709" cy="15696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(৮) ০.০৯÷০.০৩= (০.০৯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(০.০৩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১০০)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= ৯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= 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5931" y="4039904"/>
            <a:ext cx="9651709" cy="15696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(৯) ০.০২÷০.০৫	= (০.০২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(০.০৫</a:t>
            </a:r>
            <a:r>
              <a:rPr lang="en-US" sz="3200" dirty="0" smtClean="0">
                <a:latin typeface="Arial"/>
                <a:cs typeface="Arial"/>
              </a:rPr>
              <a:t>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১০০)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= 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= ০.৪</a:t>
            </a:r>
          </a:p>
        </p:txBody>
      </p:sp>
    </p:spTree>
    <p:extLst>
      <p:ext uri="{BB962C8B-B14F-4D97-AF65-F5344CB8AC3E}">
        <p14:creationId xmlns:p14="http://schemas.microsoft.com/office/powerpoint/2010/main" val="16392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1913" t="39524" r="44183" b="35953"/>
          <a:stretch/>
        </p:blipFill>
        <p:spPr bwMode="auto">
          <a:xfrm>
            <a:off x="1706468" y="2060886"/>
            <a:ext cx="8843375" cy="2705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7025" y="417386"/>
            <a:ext cx="390226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6468" y="1537666"/>
            <a:ext cx="337621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xmlns="" id="{D19FC675-DD28-455F-BAD7-E5A49E8E14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FC8DE46-5CED-4610-9C4C-4C487E29D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1000"/>
            <a:ext cx="631269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8AB9A47D-F06F-487A-9FBB-02C4A0E645AA}"/>
              </a:ext>
            </a:extLst>
          </p:cNvPr>
          <p:cNvSpPr/>
          <p:nvPr/>
        </p:nvSpPr>
        <p:spPr>
          <a:xfrm>
            <a:off x="342900" y="2781300"/>
            <a:ext cx="7184107" cy="2862322"/>
          </a:xfrm>
          <a:prstGeom prst="rect">
            <a:avLst/>
          </a:prstGeom>
          <a:solidFill>
            <a:srgbClr val="00B0F0"/>
          </a:solidFill>
          <a:ln>
            <a:noFill/>
            <a:prstDash val="dash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নূরুননাহার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মাওনা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শ্রীপুর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B6D55A4-105F-44DE-919D-7BFE4DDC3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68" y="1619429"/>
            <a:ext cx="3886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77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1913" t="39524" r="44183" b="35953"/>
          <a:stretch/>
        </p:blipFill>
        <p:spPr bwMode="auto">
          <a:xfrm>
            <a:off x="1706468" y="2060886"/>
            <a:ext cx="8843375" cy="2705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4353" y="2251649"/>
            <a:ext cx="7736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6467" y="1074203"/>
            <a:ext cx="248975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6372" y="3140997"/>
            <a:ext cx="1014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3930" y="4030345"/>
            <a:ext cx="1086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320" y="2276701"/>
            <a:ext cx="114946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১.২৫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0211" y="3153523"/>
            <a:ext cx="7736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6409" y="4030345"/>
            <a:ext cx="7736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0039" t="25000" r="19019" b="44285"/>
          <a:stretch/>
        </p:blipFill>
        <p:spPr bwMode="auto">
          <a:xfrm>
            <a:off x="1453019" y="2141950"/>
            <a:ext cx="9407047" cy="3156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7025" y="417386"/>
            <a:ext cx="390226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8932" y="1512614"/>
            <a:ext cx="519249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৮৮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2867" y="3509889"/>
            <a:ext cx="10349133" cy="2897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544555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387E2F-8AC1-40C5-9393-97EF6E059CFE}"/>
              </a:ext>
            </a:extLst>
          </p:cNvPr>
          <p:cNvSpPr/>
          <p:nvPr/>
        </p:nvSpPr>
        <p:spPr>
          <a:xfrm>
            <a:off x="2543566" y="488366"/>
            <a:ext cx="6591300" cy="147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B1F2A7-770D-42AB-AF38-67F86FC309A5}"/>
              </a:ext>
            </a:extLst>
          </p:cNvPr>
          <p:cNvSpPr/>
          <p:nvPr/>
        </p:nvSpPr>
        <p:spPr>
          <a:xfrm>
            <a:off x="457200" y="2269299"/>
            <a:ext cx="6096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দশমিক</a:t>
            </a:r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)</a:t>
            </a:r>
            <a:endParaRPr lang="bn-IN" sz="24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 w="0"/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ভাগ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১৪/০৮/২০২১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xmlns="" id="{05BD63A3-2B9C-4F04-8717-36EACC0002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1981200"/>
            <a:ext cx="3130317" cy="4169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56CE84-9AB4-41EE-92A8-FB24EB970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r="68013"/>
          <a:stretch/>
        </p:blipFill>
        <p:spPr>
          <a:xfrm>
            <a:off x="6781800" y="1590746"/>
            <a:ext cx="682442" cy="43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13029" y="211663"/>
            <a:ext cx="7706557" cy="2932370"/>
            <a:chOff x="2239422" y="183527"/>
            <a:chExt cx="6864263" cy="21073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422" y="183527"/>
              <a:ext cx="6864263" cy="210738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930437" y="753374"/>
              <a:ext cx="3670126" cy="3597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5E8EE2-B744-47BE-8E95-AF83D6EDD8EA}"/>
              </a:ext>
            </a:extLst>
          </p:cNvPr>
          <p:cNvSpPr txBox="1"/>
          <p:nvPr/>
        </p:nvSpPr>
        <p:spPr>
          <a:xfrm>
            <a:off x="1886239" y="3316924"/>
            <a:ext cx="8635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৭.৭. </a:t>
            </a:r>
            <a:r>
              <a:rPr lang="bn-BD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  </a:t>
            </a:r>
            <a:endParaRPr lang="en-US" sz="4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70554" y="231506"/>
            <a:ext cx="4159046" cy="1948986"/>
            <a:chOff x="4021393" y="202010"/>
            <a:chExt cx="4159046" cy="1948986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8" t="8181" r="3867" b="4923"/>
            <a:stretch/>
          </p:blipFill>
          <p:spPr>
            <a:xfrm>
              <a:off x="4021393" y="202010"/>
              <a:ext cx="4159046" cy="1948986"/>
            </a:xfrm>
            <a:prstGeom prst="rect">
              <a:avLst/>
            </a:prstGeom>
            <a:grpFill/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4296966" y="625918"/>
              <a:ext cx="2881391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784640" y="2655518"/>
            <a:ext cx="10526363" cy="1402915"/>
          </a:xfrm>
          <a:prstGeom prst="round2DiagRect">
            <a:avLst>
              <a:gd name="adj1" fmla="val 16667"/>
              <a:gd name="adj2" fmla="val 170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784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0575" t="27619" r="14736" b="27143"/>
          <a:stretch/>
        </p:blipFill>
        <p:spPr bwMode="auto">
          <a:xfrm>
            <a:off x="1139868" y="1252603"/>
            <a:ext cx="10321447" cy="4346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9322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1110" t="21905" r="16209" b="16904"/>
          <a:stretch/>
        </p:blipFill>
        <p:spPr bwMode="auto">
          <a:xfrm>
            <a:off x="1427968" y="1064713"/>
            <a:ext cx="9619988" cy="46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4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1499" t="34048" r="21428" b="7388"/>
          <a:stretch/>
        </p:blipFill>
        <p:spPr bwMode="auto">
          <a:xfrm>
            <a:off x="1027135" y="1027134"/>
            <a:ext cx="10246288" cy="4384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33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2915" t="25162" r="26783" b="10236"/>
          <a:stretch/>
        </p:blipFill>
        <p:spPr bwMode="auto">
          <a:xfrm>
            <a:off x="1202499" y="1114816"/>
            <a:ext cx="10446707" cy="4584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93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1045</TotalTime>
  <Words>209</Words>
  <Application>Microsoft Office PowerPoint</Application>
  <PresentationFormat>Custom</PresentationFormat>
  <Paragraphs>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JOHIRUL HAQ</cp:lastModifiedBy>
  <cp:revision>262</cp:revision>
  <dcterms:created xsi:type="dcterms:W3CDTF">2020-05-19T06:40:06Z</dcterms:created>
  <dcterms:modified xsi:type="dcterms:W3CDTF">2021-08-22T04:31:04Z</dcterms:modified>
</cp:coreProperties>
</file>