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71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3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02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357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="" xmlns:a16="http://schemas.microsoft.com/office/drawing/2014/main" id="{4B9D1C95-6335-456B-8B1A-C7C719D7F5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86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6ED804F-9FBD-4643-A3EE-5C932D833F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0" y="234047"/>
            <a:ext cx="1150453" cy="8016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AF6E850-8A32-46F8-B745-F514C6BAAE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0" r="9567" b="10973"/>
          <a:stretch/>
        </p:blipFill>
        <p:spPr>
          <a:xfrm rot="10800000" flipV="1">
            <a:off x="166169" y="234045"/>
            <a:ext cx="711499" cy="10494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BCD2B44-542B-4FCE-879C-B1E016969F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632" y="407947"/>
            <a:ext cx="732152" cy="6277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70" y="5138660"/>
            <a:ext cx="980815" cy="1582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7" y="5829300"/>
            <a:ext cx="11841609" cy="8917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134391" y="6538479"/>
            <a:ext cx="6949188" cy="365125"/>
          </a:xfrm>
          <a:ln>
            <a:noFill/>
          </a:ln>
        </p:spPr>
        <p:txBody>
          <a:bodyPr/>
          <a:lstStyle>
            <a:lvl1pPr>
              <a:defRPr b="1" i="1">
                <a:solidFill>
                  <a:srgbClr val="FFFF00"/>
                </a:solidFill>
                <a:latin typeface="+mn-lt"/>
              </a:defRPr>
            </a:lvl1pPr>
          </a:lstStyle>
          <a:p>
            <a:r>
              <a:rPr lang="en-US" smtClean="0"/>
              <a:t>Mithu Kumar Roy, ICT4E District Ambassador, E-mail: mithuroy0007@gmail.com. Cell: 01714670007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11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5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06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86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21/08/2021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10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21/08/2021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47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21/08/2021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42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48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FFF2-B19B-4646-8A35-A6E43437F792}" type="datetimeFigureOut">
              <a:rPr lang="en-GB" smtClean="0"/>
              <a:t>21/08/2021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11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0FFF2-B19B-4646-8A35-A6E43437F792}" type="datetimeFigureOut">
              <a:rPr lang="en-GB" smtClean="0"/>
              <a:t>21/08/2021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B0CF-765B-49A6-8136-5FF48FB6AE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1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tmp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24" y="1626650"/>
            <a:ext cx="4454821" cy="328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083" y="1417146"/>
            <a:ext cx="4564547" cy="349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264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234" y="3512607"/>
            <a:ext cx="1506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ayat 56" panose="02000506000000020003" pitchFamily="2" charset="0"/>
                <a:cs typeface="Aayat 56" panose="02000506000000020003" pitchFamily="2" charset="0"/>
              </a:rPr>
              <a:t>seed </a:t>
            </a:r>
            <a:endParaRPr lang="en-US" sz="5400" b="1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7785" y="3512607"/>
            <a:ext cx="1481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ayat 56" panose="02000506000000020003" pitchFamily="2" charset="0"/>
                <a:cs typeface="Aayat 56" panose="02000506000000020003" pitchFamily="2" charset="0"/>
              </a:rPr>
              <a:t>tub </a:t>
            </a:r>
            <a:endParaRPr lang="en-US" sz="5400" b="1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2260" y="3512607"/>
            <a:ext cx="1416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ayat 56" panose="02000506000000020003" pitchFamily="2" charset="0"/>
                <a:cs typeface="Aayat 56" panose="02000506000000020003" pitchFamily="2" charset="0"/>
              </a:rPr>
              <a:t>sun </a:t>
            </a:r>
            <a:endParaRPr lang="en-US" sz="5400" b="1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1275" y="3512607"/>
            <a:ext cx="1705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ayat 56" panose="02000506000000020003" pitchFamily="2" charset="0"/>
                <a:cs typeface="Aayat 56" panose="02000506000000020003" pitchFamily="2" charset="0"/>
              </a:rPr>
              <a:t>plant </a:t>
            </a:r>
            <a:endParaRPr lang="en-US" sz="5400" b="1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5907" y="554236"/>
            <a:ext cx="7181927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Aayat 56" panose="02000506000000020003" pitchFamily="2" charset="0"/>
                <a:cs typeface="Aayat 56" panose="02000506000000020003" pitchFamily="2" charset="0"/>
              </a:rPr>
              <a:t>Say the word </a:t>
            </a:r>
            <a:r>
              <a:rPr lang="en-US" sz="48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Aayat 56" panose="02000506000000020003" pitchFamily="2" charset="0"/>
                <a:cs typeface="Aayat 56" panose="02000506000000020003" pitchFamily="2" charset="0"/>
              </a:rPr>
              <a:t>after </a:t>
            </a:r>
            <a:r>
              <a:rPr lang="en-US" sz="48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Aayat 56" panose="02000506000000020003" pitchFamily="2" charset="0"/>
                <a:cs typeface="Aayat 56" panose="02000506000000020003" pitchFamily="2" charset="0"/>
              </a:rPr>
              <a:t>the Audio </a:t>
            </a:r>
          </a:p>
          <a:p>
            <a:pPr algn="ctr"/>
            <a:r>
              <a:rPr lang="en-US" sz="48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Aayat 56" panose="02000506000000020003" pitchFamily="2" charset="0"/>
                <a:cs typeface="Aayat 56" panose="02000506000000020003" pitchFamily="2" charset="0"/>
              </a:rPr>
              <a:t> Repeat it. </a:t>
            </a:r>
            <a:endParaRPr lang="en-US" sz="4800" b="1" dirty="0">
              <a:ln>
                <a:solidFill>
                  <a:srgbClr val="00B0F0"/>
                </a:solidFill>
              </a:ln>
              <a:solidFill>
                <a:srgbClr val="002060"/>
              </a:solidFill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pic>
        <p:nvPicPr>
          <p:cNvPr id="7" name="L1-3A II_U14C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75" end="68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16871" y="26816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1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9318" y="2169917"/>
            <a:ext cx="1863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ayat 56" panose="02000506000000020003" pitchFamily="2" charset="0"/>
                <a:cs typeface="Aayat 56" panose="02000506000000020003" pitchFamily="2" charset="0"/>
              </a:rPr>
              <a:t>seed </a:t>
            </a:r>
            <a:endParaRPr lang="en-US" sz="54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0932" y="2946245"/>
            <a:ext cx="1490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ayat 56" panose="02000506000000020003" pitchFamily="2" charset="0"/>
                <a:cs typeface="Aayat 56" panose="02000506000000020003" pitchFamily="2" charset="0"/>
              </a:rPr>
              <a:t>tub </a:t>
            </a:r>
            <a:endParaRPr lang="en-US" sz="54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3208" y="3633014"/>
            <a:ext cx="1956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ayat 56" panose="02000506000000020003" pitchFamily="2" charset="0"/>
                <a:cs typeface="Aayat 56" panose="02000506000000020003" pitchFamily="2" charset="0"/>
              </a:rPr>
              <a:t>sun </a:t>
            </a:r>
            <a:endParaRPr lang="en-US" sz="54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0932" y="4363750"/>
            <a:ext cx="1795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ayat 56" panose="02000506000000020003" pitchFamily="2" charset="0"/>
                <a:cs typeface="Aayat 56" panose="02000506000000020003" pitchFamily="2" charset="0"/>
              </a:rPr>
              <a:t>plant </a:t>
            </a:r>
            <a:endParaRPr lang="en-US" sz="54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1202" y="584768"/>
            <a:ext cx="771187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Aayat 56" panose="02000506000000020003" pitchFamily="2" charset="0"/>
                <a:cs typeface="Aayat 56" panose="02000506000000020003" pitchFamily="2" charset="0"/>
              </a:rPr>
              <a:t>Spell out the words and ask to say peer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981543" y="2558984"/>
            <a:ext cx="1066084" cy="192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10" name="Right Arrow 9"/>
          <p:cNvSpPr/>
          <p:nvPr/>
        </p:nvSpPr>
        <p:spPr>
          <a:xfrm>
            <a:off x="4981543" y="3311431"/>
            <a:ext cx="1066084" cy="192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11" name="Right Arrow 10"/>
          <p:cNvSpPr/>
          <p:nvPr/>
        </p:nvSpPr>
        <p:spPr>
          <a:xfrm>
            <a:off x="4981543" y="4046309"/>
            <a:ext cx="1066084" cy="192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12" name="Right Arrow 11"/>
          <p:cNvSpPr/>
          <p:nvPr/>
        </p:nvSpPr>
        <p:spPr>
          <a:xfrm>
            <a:off x="4981543" y="4777432"/>
            <a:ext cx="1066084" cy="192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/>
          </a:p>
        </p:txBody>
      </p:sp>
      <p:sp>
        <p:nvSpPr>
          <p:cNvPr id="13" name="TextBox 12"/>
          <p:cNvSpPr txBox="1"/>
          <p:nvPr/>
        </p:nvSpPr>
        <p:spPr>
          <a:xfrm>
            <a:off x="6712316" y="2140950"/>
            <a:ext cx="2258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ayat 56" panose="02000506000000020003" pitchFamily="2" charset="0"/>
                <a:cs typeface="Aayat 56" panose="02000506000000020003" pitchFamily="2" charset="0"/>
              </a:rPr>
              <a:t>s/e/e/d </a:t>
            </a:r>
            <a:endParaRPr lang="en-US" sz="54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2316" y="2905135"/>
            <a:ext cx="1986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ayat 56" panose="02000506000000020003" pitchFamily="2" charset="0"/>
                <a:cs typeface="Aayat 56" panose="02000506000000020003" pitchFamily="2" charset="0"/>
              </a:rPr>
              <a:t>t/u/b </a:t>
            </a:r>
            <a:endParaRPr lang="en-US" sz="54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2316" y="3633014"/>
            <a:ext cx="2110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ayat 56" panose="02000506000000020003" pitchFamily="2" charset="0"/>
                <a:cs typeface="Aayat 56" panose="02000506000000020003" pitchFamily="2" charset="0"/>
              </a:rPr>
              <a:t>s/u/n </a:t>
            </a:r>
            <a:endParaRPr lang="en-US" sz="54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2316" y="4363750"/>
            <a:ext cx="2452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ayat 56" panose="02000506000000020003" pitchFamily="2" charset="0"/>
                <a:cs typeface="Aayat 56" panose="02000506000000020003" pitchFamily="2" charset="0"/>
              </a:rPr>
              <a:t>p/l/a/n/t </a:t>
            </a:r>
            <a:endParaRPr lang="en-US" sz="54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8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448" y="799932"/>
            <a:ext cx="889720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Aayat 56" panose="02000506000000020003" pitchFamily="2" charset="0"/>
                <a:cs typeface="Aayat 56" panose="02000506000000020003" pitchFamily="2" charset="0"/>
              </a:rPr>
              <a:t>Make the correct word on your exercise book </a:t>
            </a:r>
            <a:endParaRPr lang="en-US" sz="4800" b="1" dirty="0">
              <a:ln>
                <a:solidFill>
                  <a:srgbClr val="00B0F0"/>
                </a:solidFill>
              </a:ln>
              <a:solidFill>
                <a:srgbClr val="002060"/>
              </a:solidFill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6004" y="2387836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ayat 56" panose="02000506000000020003" pitchFamily="2" charset="0"/>
                <a:cs typeface="Aayat 56" panose="02000506000000020003" pitchFamily="2" charset="0"/>
              </a:rPr>
              <a:t>sede</a:t>
            </a:r>
            <a:r>
              <a:rPr lang="en-US" sz="4800" dirty="0">
                <a:latin typeface="Aayat 56" panose="02000506000000020003" pitchFamily="2" charset="0"/>
                <a:cs typeface="Aayat 56" panose="02000506000000020003" pitchFamily="2" charset="0"/>
              </a:rPr>
              <a:t> </a:t>
            </a:r>
            <a:endParaRPr lang="en-US" sz="48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6004" y="302486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ayat 56" panose="02000506000000020003" pitchFamily="2" charset="0"/>
                <a:cs typeface="Aayat 56" panose="02000506000000020003" pitchFamily="2" charset="0"/>
              </a:rPr>
              <a:t>utb</a:t>
            </a:r>
            <a:r>
              <a:rPr lang="en-US" sz="4800" dirty="0">
                <a:latin typeface="Aayat 56" panose="02000506000000020003" pitchFamily="2" charset="0"/>
                <a:cs typeface="Aayat 56" panose="02000506000000020003" pitchFamily="2" charset="0"/>
              </a:rPr>
              <a:t> </a:t>
            </a:r>
            <a:endParaRPr lang="en-US" sz="48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6004" y="3675659"/>
            <a:ext cx="1200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ayat 56" panose="02000506000000020003" pitchFamily="2" charset="0"/>
                <a:cs typeface="Aayat 56" panose="02000506000000020003" pitchFamily="2" charset="0"/>
              </a:rPr>
              <a:t>nus</a:t>
            </a:r>
            <a:endParaRPr lang="en-US" sz="48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6004" y="432645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ayat 56" panose="02000506000000020003" pitchFamily="2" charset="0"/>
                <a:cs typeface="Aayat 56" panose="02000506000000020003" pitchFamily="2" charset="0"/>
              </a:rPr>
              <a:t>lantp</a:t>
            </a:r>
            <a:endParaRPr lang="en-US" sz="48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8387" y="2374061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ayat 56" panose="02000506000000020003" pitchFamily="2" charset="0"/>
                <a:cs typeface="Aayat 56" panose="02000506000000020003" pitchFamily="2" charset="0"/>
              </a:rPr>
              <a:t>seed </a:t>
            </a:r>
            <a:endParaRPr lang="en-US" sz="48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8387" y="302486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ayat 56" panose="02000506000000020003" pitchFamily="2" charset="0"/>
                <a:cs typeface="Aayat 56" panose="02000506000000020003" pitchFamily="2" charset="0"/>
              </a:rPr>
              <a:t>tub </a:t>
            </a:r>
            <a:endParaRPr lang="en-US" sz="48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8387" y="3675659"/>
            <a:ext cx="1200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ayat 56" panose="02000506000000020003" pitchFamily="2" charset="0"/>
                <a:cs typeface="Aayat 56" panose="02000506000000020003" pitchFamily="2" charset="0"/>
              </a:rPr>
              <a:t>sun </a:t>
            </a:r>
            <a:endParaRPr lang="en-US" sz="48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8387" y="432645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ayat 56" panose="02000506000000020003" pitchFamily="2" charset="0"/>
                <a:cs typeface="Aayat 56" panose="02000506000000020003" pitchFamily="2" charset="0"/>
              </a:rPr>
              <a:t>plant </a:t>
            </a:r>
            <a:endParaRPr lang="en-US" sz="4800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5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937" y="3143845"/>
            <a:ext cx="914807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Aayat 56" panose="02000506000000020003" pitchFamily="2" charset="0"/>
                <a:cs typeface="Aayat 56" panose="02000506000000020003" pitchFamily="2" charset="0"/>
              </a:rPr>
              <a:t>Write down the words on your exercise book </a:t>
            </a:r>
            <a:endParaRPr lang="en-US" sz="4800" b="1" dirty="0">
              <a:ln>
                <a:solidFill>
                  <a:srgbClr val="00B0F0"/>
                </a:solidFill>
              </a:ln>
              <a:solidFill>
                <a:srgbClr val="002060"/>
              </a:solidFill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399" y="371291"/>
            <a:ext cx="4206848" cy="1334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078" y="2842267"/>
            <a:ext cx="1664733" cy="275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46" y="1950935"/>
            <a:ext cx="2495648" cy="2826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3075" y="428420"/>
            <a:ext cx="6187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ladimir Script" panose="03050402040407070305" pitchFamily="66" charset="0"/>
              </a:rPr>
              <a:t>That’s </a:t>
            </a:r>
            <a:r>
              <a:rPr lang="en-US" sz="60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ladimir Script" panose="03050402040407070305" pitchFamily="66" charset="0"/>
              </a:rPr>
              <a:t>for</a:t>
            </a:r>
            <a:r>
              <a:rPr lang="en-US" sz="495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ladimir Script" panose="03050402040407070305" pitchFamily="66" charset="0"/>
              </a:rPr>
              <a:t> all today</a:t>
            </a:r>
            <a:endParaRPr lang="en-GB" sz="4950" b="1" dirty="0">
              <a:ln w="6600">
                <a:solidFill>
                  <a:srgbClr val="FF0000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Vladimir Script" panose="03050402040407070305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376" y="1725755"/>
            <a:ext cx="5338157" cy="37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06" y="1863772"/>
            <a:ext cx="1297062" cy="1297062"/>
          </a:xfrm>
          <a:prstGeom prst="round2DiagRect">
            <a:avLst>
              <a:gd name="adj1" fmla="val 5091"/>
              <a:gd name="adj2" fmla="val 22356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73" y="709649"/>
            <a:ext cx="3870834" cy="63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58" y="3561080"/>
            <a:ext cx="4685130" cy="1994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103" y="2638157"/>
            <a:ext cx="672552" cy="29178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66262">
            <a:off x="7797371" y="1302110"/>
            <a:ext cx="1767411" cy="2134724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6937675" y="3561080"/>
            <a:ext cx="4505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n w="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Two</a:t>
            </a:r>
          </a:p>
          <a:p>
            <a:r>
              <a:rPr lang="en-US" sz="2400" b="1" i="1" dirty="0">
                <a:ln w="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Sub: English For Today</a:t>
            </a:r>
          </a:p>
          <a:p>
            <a:r>
              <a:rPr lang="en-US" sz="2400" b="1" i="1" dirty="0">
                <a:ln w="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Unit:14, Lesson: 1-2. Activity: A</a:t>
            </a:r>
          </a:p>
          <a:p>
            <a:r>
              <a:rPr lang="en-US" sz="2400" b="1" i="1" dirty="0">
                <a:ln w="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Story: Rima and the seed</a:t>
            </a:r>
          </a:p>
        </p:txBody>
      </p:sp>
    </p:spTree>
    <p:extLst>
      <p:ext uri="{BB962C8B-B14F-4D97-AF65-F5344CB8AC3E}">
        <p14:creationId xmlns:p14="http://schemas.microsoft.com/office/powerpoint/2010/main" val="320656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4107" y="620738"/>
            <a:ext cx="4804236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000" b="1" dirty="0">
                <a:ln/>
                <a:solidFill>
                  <a:srgbClr val="FF0000"/>
                </a:solidFill>
                <a:cs typeface="Times New Roman" pitchFamily="18" charset="0"/>
              </a:rPr>
              <a:t>Let us sing a Greeting Song. </a:t>
            </a:r>
            <a:endParaRPr lang="en-US" sz="3000" b="1" dirty="0">
              <a:ln/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7" name="Hello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02586" y="2918418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446" y="1631936"/>
            <a:ext cx="3063557" cy="18843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4446" y="3570405"/>
            <a:ext cx="3880440" cy="19275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03" y="2098343"/>
            <a:ext cx="1714917" cy="283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84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9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2597" y="602066"/>
            <a:ext cx="378847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cs typeface="Times New Roman" pitchFamily="18" charset="0"/>
              </a:rPr>
              <a:t>See the picture </a:t>
            </a:r>
            <a:endParaRPr lang="en-US" sz="4000" b="1" dirty="0">
              <a:ln>
                <a:solidFill>
                  <a:srgbClr val="0070C0"/>
                </a:solidFill>
              </a:ln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2484" y="1621936"/>
            <a:ext cx="3685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Say what do you see?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itchFamily="18" charset="0"/>
            </a:endParaRPr>
          </a:p>
        </p:txBody>
      </p:sp>
      <p:pic>
        <p:nvPicPr>
          <p:cNvPr id="5" name="Picture 2" descr="Potted Plants Png Top View - Potted Plant Png Transparent | Full Size PNG  Download | Seek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548" y="2819814"/>
            <a:ext cx="1673486" cy="189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173" y="2005414"/>
            <a:ext cx="2362739" cy="2658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556" y="3353406"/>
            <a:ext cx="992281" cy="135921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773377" y="3999496"/>
            <a:ext cx="1266903" cy="776611"/>
            <a:chOff x="1154682" y="1612699"/>
            <a:chExt cx="3328310" cy="1861268"/>
          </a:xfrm>
        </p:grpSpPr>
        <p:pic>
          <p:nvPicPr>
            <p:cNvPr id="10" name="Picture 2" descr="Seed PNG Transparent Images | PNG All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DFBFA"/>
                </a:clrFrom>
                <a:clrTo>
                  <a:srgbClr val="FDFB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5227">
              <a:off x="1154682" y="1612699"/>
              <a:ext cx="3328310" cy="1861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2664832" y="2098497"/>
              <a:ext cx="1672835" cy="1095079"/>
              <a:chOff x="2664832" y="2098497"/>
              <a:chExt cx="1763204" cy="1154237"/>
            </a:xfrm>
          </p:grpSpPr>
          <p:pic>
            <p:nvPicPr>
              <p:cNvPr id="12" name="Picture 2" descr="Seed PNG Transparent Images | PNG All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DFBFA"/>
                  </a:clrFrom>
                  <a:clrTo>
                    <a:srgbClr val="FDFB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76" t="9419" r="41231" b="21183"/>
              <a:stretch/>
            </p:blipFill>
            <p:spPr bwMode="auto">
              <a:xfrm rot="5107679">
                <a:off x="3442704" y="1764127"/>
                <a:ext cx="627797" cy="1296537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Seed PNG Transparent Images | PNG All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DFBFA"/>
                  </a:clrFrom>
                  <a:clrTo>
                    <a:srgbClr val="FDFB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76" t="9419" r="41231" b="21183"/>
              <a:stretch/>
            </p:blipFill>
            <p:spPr bwMode="auto">
              <a:xfrm rot="4481508">
                <a:off x="2999202" y="2156637"/>
                <a:ext cx="627797" cy="1296537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Seed PNG Transparent Images | PNG All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DFBFA"/>
                  </a:clrFrom>
                  <a:clrTo>
                    <a:srgbClr val="FDFB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76" t="9419" r="41231" b="21183"/>
              <a:stretch/>
            </p:blipFill>
            <p:spPr bwMode="auto">
              <a:xfrm rot="4550133">
                <a:off x="3465869" y="2290567"/>
                <a:ext cx="627797" cy="1296537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869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031" y="2739753"/>
            <a:ext cx="851578" cy="116648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31" y="1715973"/>
            <a:ext cx="3436458" cy="23798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789" y="736774"/>
            <a:ext cx="6011516" cy="6498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532" y="4513508"/>
            <a:ext cx="7008084" cy="7540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57641" y="5177493"/>
            <a:ext cx="34853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(Activity A) </a:t>
            </a:r>
            <a:endParaRPr lang="en-US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176526" y="3298799"/>
            <a:ext cx="1266903" cy="776611"/>
            <a:chOff x="1154682" y="1612699"/>
            <a:chExt cx="3328310" cy="1861268"/>
          </a:xfrm>
        </p:grpSpPr>
        <p:pic>
          <p:nvPicPr>
            <p:cNvPr id="18" name="Picture 2" descr="Seed PNG Transparent Images | PNG All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DFBFA"/>
                </a:clrFrom>
                <a:clrTo>
                  <a:srgbClr val="FDFB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5227">
              <a:off x="1154682" y="1612699"/>
              <a:ext cx="3328310" cy="1861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/>
            <p:cNvGrpSpPr/>
            <p:nvPr/>
          </p:nvGrpSpPr>
          <p:grpSpPr>
            <a:xfrm>
              <a:off x="2664832" y="2098497"/>
              <a:ext cx="1672835" cy="1095079"/>
              <a:chOff x="2664832" y="2098497"/>
              <a:chExt cx="1763204" cy="1154237"/>
            </a:xfrm>
          </p:grpSpPr>
          <p:pic>
            <p:nvPicPr>
              <p:cNvPr id="20" name="Picture 2" descr="Seed PNG Transparent Images | PNG All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DFBFA"/>
                  </a:clrFrom>
                  <a:clrTo>
                    <a:srgbClr val="FDFB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76" t="9419" r="41231" b="21183"/>
              <a:stretch/>
            </p:blipFill>
            <p:spPr bwMode="auto">
              <a:xfrm rot="5107679">
                <a:off x="3442704" y="1764127"/>
                <a:ext cx="627797" cy="1296537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Seed PNG Transparent Images | PNG All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DFBFA"/>
                  </a:clrFrom>
                  <a:clrTo>
                    <a:srgbClr val="FDFB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76" t="9419" r="41231" b="21183"/>
              <a:stretch/>
            </p:blipFill>
            <p:spPr bwMode="auto">
              <a:xfrm rot="4481508">
                <a:off x="2999202" y="2156637"/>
                <a:ext cx="627797" cy="1296537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Seed PNG Transparent Images | PNG All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DFBFA"/>
                  </a:clrFrom>
                  <a:clrTo>
                    <a:srgbClr val="FDFB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76" t="9419" r="41231" b="21183"/>
              <a:stretch/>
            </p:blipFill>
            <p:spPr bwMode="auto">
              <a:xfrm rot="4550133">
                <a:off x="3465869" y="2290567"/>
                <a:ext cx="627797" cy="1296537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3" name="Picture 2" descr="Potted Plants Png Top View - Potted Plant Png Transparent | Full Size PNG  Download | Seek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305" y="1551319"/>
            <a:ext cx="2395210" cy="270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74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766" y="924660"/>
            <a:ext cx="9508866" cy="472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7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7880" y="424024"/>
            <a:ext cx="462899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ayat 56" panose="02000506000000020003" pitchFamily="2" charset="0"/>
                <a:cs typeface="Aayat 56" panose="02000506000000020003" pitchFamily="2" charset="0"/>
              </a:rPr>
              <a:t>Look, listen and say.  </a:t>
            </a:r>
            <a:endParaRPr lang="en-US" sz="5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2693" y="4292509"/>
            <a:ext cx="1517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ayat 56" panose="02000506000000020003" pitchFamily="2" charset="0"/>
                <a:cs typeface="Aayat 56" panose="02000506000000020003" pitchFamily="2" charset="0"/>
              </a:rPr>
              <a:t>seed </a:t>
            </a:r>
            <a:endParaRPr lang="en-US" sz="4800" b="1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8286" y="4292509"/>
            <a:ext cx="1213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ayat 56" panose="02000506000000020003" pitchFamily="2" charset="0"/>
                <a:cs typeface="Aayat 56" panose="02000506000000020003" pitchFamily="2" charset="0"/>
              </a:rPr>
              <a:t>tub </a:t>
            </a:r>
            <a:endParaRPr lang="en-US" sz="4800" b="1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1387" y="4292509"/>
            <a:ext cx="1593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ayat 56" panose="02000506000000020003" pitchFamily="2" charset="0"/>
                <a:cs typeface="Aayat 56" panose="02000506000000020003" pitchFamily="2" charset="0"/>
              </a:rPr>
              <a:t>sun </a:t>
            </a:r>
            <a:endParaRPr lang="en-US" sz="4800" b="1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6082" y="4292509"/>
            <a:ext cx="1820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ayat 56" panose="02000506000000020003" pitchFamily="2" charset="0"/>
                <a:cs typeface="Aayat 56" panose="02000506000000020003" pitchFamily="2" charset="0"/>
              </a:rPr>
              <a:t>plant </a:t>
            </a:r>
            <a:endParaRPr lang="en-US" sz="4800" b="1" dirty="0"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6"/>
          <a:stretch/>
        </p:blipFill>
        <p:spPr>
          <a:xfrm>
            <a:off x="4924442" y="2461779"/>
            <a:ext cx="1441570" cy="13626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92" y="2230872"/>
            <a:ext cx="1669186" cy="166918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809893" y="3066590"/>
            <a:ext cx="854981" cy="559692"/>
            <a:chOff x="2664832" y="2098497"/>
            <a:chExt cx="1763204" cy="1154237"/>
          </a:xfrm>
        </p:grpSpPr>
        <p:pic>
          <p:nvPicPr>
            <p:cNvPr id="14" name="Picture 2" descr="Seed PNG Transparent Images | PNG All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6" t="9419" r="41231" b="21183"/>
            <a:stretch/>
          </p:blipFill>
          <p:spPr bwMode="auto">
            <a:xfrm rot="5107679">
              <a:off x="3442704" y="1764127"/>
              <a:ext cx="627797" cy="129653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Seed PNG Transparent Images | PNG All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6" t="9419" r="41231" b="21183"/>
            <a:stretch/>
          </p:blipFill>
          <p:spPr bwMode="auto">
            <a:xfrm rot="4481508">
              <a:off x="2999202" y="2156637"/>
              <a:ext cx="627797" cy="129653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Seed PNG Transparent Images | PNG All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6" t="9419" r="41231" b="21183"/>
            <a:stretch/>
          </p:blipFill>
          <p:spPr bwMode="auto">
            <a:xfrm rot="4550133">
              <a:off x="3465869" y="2290567"/>
              <a:ext cx="627797" cy="129653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6091" y="2183409"/>
            <a:ext cx="1317347" cy="180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8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5118" y="496712"/>
            <a:ext cx="8001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ayat 56" panose="02000506000000020003" pitchFamily="2" charset="0"/>
                <a:cs typeface="Aayat 56" panose="02000506000000020003" pitchFamily="2" charset="0"/>
              </a:rPr>
              <a:t>Open your English book at page-29 </a:t>
            </a:r>
          </a:p>
          <a:p>
            <a:pPr algn="ctr"/>
            <a:r>
              <a:rPr lang="en-US" sz="3200" dirty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See the Activity-A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948" y="2313061"/>
            <a:ext cx="7080171" cy="3023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139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6"/>
          <a:stretch/>
        </p:blipFill>
        <p:spPr>
          <a:xfrm>
            <a:off x="4342370" y="2933779"/>
            <a:ext cx="1748053" cy="1652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480" y="2367892"/>
            <a:ext cx="2272586" cy="227258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450451" y="3706678"/>
            <a:ext cx="1164051" cy="762017"/>
            <a:chOff x="2664832" y="2098497"/>
            <a:chExt cx="1763204" cy="1154237"/>
          </a:xfrm>
        </p:grpSpPr>
        <p:pic>
          <p:nvPicPr>
            <p:cNvPr id="5" name="Picture 2" descr="Seed PNG Transparent Images | PNG All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6" t="9419" r="41231" b="21183"/>
            <a:stretch/>
          </p:blipFill>
          <p:spPr bwMode="auto">
            <a:xfrm rot="5107679">
              <a:off x="3442704" y="1764127"/>
              <a:ext cx="627797" cy="129653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Seed PNG Transparent Images | PNG All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6" t="9419" r="41231" b="21183"/>
            <a:stretch/>
          </p:blipFill>
          <p:spPr bwMode="auto">
            <a:xfrm rot="4481508">
              <a:off x="2999202" y="2156637"/>
              <a:ext cx="627797" cy="129653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Seed PNG Transparent Images | PNG All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76" t="9419" r="41231" b="21183"/>
            <a:stretch/>
          </p:blipFill>
          <p:spPr bwMode="auto">
            <a:xfrm rot="4550133">
              <a:off x="3465869" y="2290567"/>
              <a:ext cx="627797" cy="129653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2882" y="3051201"/>
            <a:ext cx="1034825" cy="14174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82166" y="1562601"/>
            <a:ext cx="3008257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500" b="1" dirty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Aayat 56" panose="02000506000000020003" pitchFamily="2" charset="0"/>
                <a:cs typeface="Aayat 56" panose="02000506000000020003" pitchFamily="2" charset="0"/>
              </a:rPr>
              <a:t> What is this? </a:t>
            </a:r>
            <a:endParaRPr lang="en-US" sz="4500" b="1" dirty="0">
              <a:ln>
                <a:solidFill>
                  <a:srgbClr val="00B0F0"/>
                </a:solidFill>
              </a:ln>
              <a:solidFill>
                <a:srgbClr val="002060"/>
              </a:solidFill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1230" y="610544"/>
            <a:ext cx="4003240" cy="7945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51566" y="717166"/>
            <a:ext cx="212494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ayat 56" panose="02000506000000020003" pitchFamily="2" charset="0"/>
                <a:cs typeface="Aayat 56" panose="02000506000000020003" pitchFamily="2" charset="0"/>
              </a:rPr>
              <a:t>( Pair Work)  </a:t>
            </a:r>
            <a:endParaRPr lang="en-US" sz="3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Aayat 56" panose="02000506000000020003" pitchFamily="2" charset="0"/>
              <a:cs typeface="Aayat 56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1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131</Words>
  <Application>Microsoft Office PowerPoint</Application>
  <PresentationFormat>Widescreen</PresentationFormat>
  <Paragraphs>43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Aayat 56</vt:lpstr>
      <vt:lpstr>Arial</vt:lpstr>
      <vt:lpstr>Calibri</vt:lpstr>
      <vt:lpstr>Calibri Light</vt:lpstr>
      <vt:lpstr>Times New Roman</vt:lpstr>
      <vt:lpstr>Vladimir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23</cp:revision>
  <dcterms:created xsi:type="dcterms:W3CDTF">2021-08-21T14:23:00Z</dcterms:created>
  <dcterms:modified xsi:type="dcterms:W3CDTF">2021-08-21T18:33:36Z</dcterms:modified>
</cp:coreProperties>
</file>