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57" r:id="rId6"/>
    <p:sldId id="260" r:id="rId7"/>
    <p:sldId id="267" r:id="rId8"/>
    <p:sldId id="263" r:id="rId9"/>
    <p:sldId id="261" r:id="rId10"/>
    <p:sldId id="268" r:id="rId11"/>
    <p:sldId id="266" r:id="rId12"/>
    <p:sldId id="262" r:id="rId13"/>
    <p:sldId id="273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1600" y="3962400"/>
            <a:ext cx="9525000" cy="1295400"/>
            <a:chOff x="1371600" y="3962400"/>
            <a:chExt cx="9525000" cy="1295400"/>
          </a:xfrm>
        </p:grpSpPr>
        <p:sp>
          <p:nvSpPr>
            <p:cNvPr id="5" name="Horizontal Scroll 4"/>
            <p:cNvSpPr/>
            <p:nvPr/>
          </p:nvSpPr>
          <p:spPr>
            <a:xfrm>
              <a:off x="1371600" y="3962400"/>
              <a:ext cx="8839200" cy="1295400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00200" y="4191000"/>
              <a:ext cx="929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আজকের</a:t>
              </a:r>
              <a:r>
                <a:rPr lang="en-US" sz="6000" b="1" dirty="0" smtClean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ক্লাসে</a:t>
              </a:r>
              <a:r>
                <a:rPr lang="en-US" sz="6000" b="1" dirty="0" smtClean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সবাইকে</a:t>
              </a:r>
              <a:r>
                <a:rPr lang="en-US" sz="6000" b="1" dirty="0" smtClean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স্বাগত</a:t>
              </a:r>
              <a:r>
                <a:rPr lang="en-US" sz="6000" b="1" dirty="0" smtClean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6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7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196"/>
            <a:ext cx="5638800" cy="6839803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457200" y="19050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পরিচ্ছন্নতাকর্মীগণ বিদ্যালয়,অফিস,হাসপাতাল এবং রাস্তা পরিষ্কার করে পরিবেশ পরিচ্ছন্ন ও নিরাপদ রাখেন।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পাচ্ছ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তিনি কী কাজ করছেন?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75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13252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56260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*** </a:t>
            </a:r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পরিচ্ছন্নতাকর্মীর অবদান দুটি বাক্যে লেখ। 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9"/>
          <a:stretch/>
        </p:blipFill>
        <p:spPr>
          <a:xfrm>
            <a:off x="1524000" y="990600"/>
            <a:ext cx="8915400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8291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5638800" cy="419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0"/>
            <a:ext cx="5638800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5800"/>
            <a:ext cx="5715000" cy="419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5638800" cy="419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851452" y="5534561"/>
            <a:ext cx="1135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 স্থান থেকে অন্যস্থানে চলাচলের জন্য এবং মালামাল পরিবহনের জন্য আমরা যানবাহন ব্যবহার করি।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715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ছবিতে কী দেখতে পাচ্ছ?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5626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এগুলো আমরা কী কী কাজে ব্যবহার করি 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6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828800"/>
            <a:ext cx="579120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যানবাহনের জন্য চালকের প্রয়োজন।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5486400" cy="5486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152400" y="3733800"/>
            <a:ext cx="6019800" cy="132343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এই পেশাগুলোর সাথে জড়িত লোকজন হলো পরিবহন শ্রমিক।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0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8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228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08994"/>
              </p:ext>
            </p:extLst>
          </p:nvPr>
        </p:nvGraphicFramePr>
        <p:xfrm>
          <a:off x="1066800" y="3048000"/>
          <a:ext cx="10007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547534"/>
                <a:gridCol w="333586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পেশা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কাজের স্থান</a:t>
                      </a:r>
                      <a:r>
                        <a:rPr lang="bn-IN" sz="36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কাজের ফলাফল 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কারখানা</a:t>
                      </a:r>
                      <a:r>
                        <a:rPr lang="bn-IN" sz="36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শ্রমিক 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পরিচ্ছন্নতাকর্মী</a:t>
                      </a:r>
                      <a:r>
                        <a:rPr lang="bn-IN" sz="36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পরিবহণ</a:t>
                      </a:r>
                      <a:r>
                        <a:rPr lang="bn-IN" sz="36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শ্রমিক 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13716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ছকের পেশাগুলো নিয়ে আলোচনা কর।তারা কোথায় এবং কী কাজ করেন তা লেখ।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4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পাঠ্য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সংযোগ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43000"/>
            <a:ext cx="4782217" cy="558242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57200" y="2286000"/>
            <a:ext cx="6019800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তোমার পাঠ্য বইয়ের ৩২ পৃষ্ঠা খুলে মনোযোগ সহকারে নীরবে পড়।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304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আমাদের শ্রমিকদের সম্মান করা উচিত কেন? 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66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তিন ধরনের পেশাজীবীর কাজের বর্ণনা দাও।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পরিবহন শ্রমিকদের গুরুত্ব লিখ।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533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9"/>
          <a:stretch/>
        </p:blipFill>
        <p:spPr>
          <a:xfrm>
            <a:off x="8153400" y="457200"/>
            <a:ext cx="3776432" cy="24384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1" b="12288"/>
          <a:stretch/>
        </p:blipFill>
        <p:spPr>
          <a:xfrm>
            <a:off x="381000" y="762000"/>
            <a:ext cx="3568291" cy="1981200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09600" y="411480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তোমার বাড়ির আশেপাশে কোন কোন পেশাজীবীর মানুষ বাস করেন তার একটি তালিকা তৈরি কর।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191" y="3962400"/>
            <a:ext cx="12420600" cy="15696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bn-IN" sz="7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 </a:t>
            </a:r>
            <a:endParaRPr lang="en-US" sz="72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3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381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পরিচিতি </a:t>
            </a:r>
            <a:endParaRPr lang="en-US" sz="7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914400"/>
            <a:ext cx="3276600" cy="5486400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Oval 5"/>
          <p:cNvSpPr/>
          <p:nvPr/>
        </p:nvSpPr>
        <p:spPr>
          <a:xfrm>
            <a:off x="2590800" y="381000"/>
            <a:ext cx="2286000" cy="34671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5105400" cy="249299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মোঃ শাহাকুল ইসলাম </a:t>
            </a:r>
          </a:p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 </a:t>
            </a:r>
          </a:p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গাংগইল সরকারি প্রাঃ বিদ্যালয়</a:t>
            </a:r>
          </a:p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নাটোর সদর,নাটোর।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10400" y="2133600"/>
            <a:ext cx="0" cy="396240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62800" y="2286000"/>
            <a:ext cx="0" cy="396240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15200" y="2438400"/>
            <a:ext cx="0" cy="396240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01200" y="2667000"/>
            <a:ext cx="1981200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 ৭ </a:t>
            </a:r>
            <a:endParaRPr lang="en-US" sz="4000" dirty="0">
              <a:solidFill>
                <a:srgbClr val="FFC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8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t="20537" r="16209" b="35201"/>
          <a:stretch/>
        </p:blipFill>
        <p:spPr>
          <a:xfrm>
            <a:off x="914400" y="1066801"/>
            <a:ext cx="10287000" cy="4953000"/>
          </a:xfrm>
          <a:prstGeom prst="rect">
            <a:avLst/>
          </a:prstGeom>
        </p:spPr>
      </p:pic>
      <p:pic>
        <p:nvPicPr>
          <p:cNvPr id="5" name="video-162953683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961" t="12207" b="9532"/>
          <a:stretch/>
        </p:blipFill>
        <p:spPr>
          <a:xfrm>
            <a:off x="1295399" y="1447800"/>
            <a:ext cx="9525001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6019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ছবিতে কে কোন কাজ করছে?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019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সবাই কি একই কাজ করছে?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150114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প্রত্যেকের এই ভিন্ন ভিন্ন কাজকে আমরা কেমন দৃষ্টিতে দেখব?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1501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পেশা সমাজে কেন প্রয়োজন?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322">
            <a:off x="4466340" y="3846411"/>
            <a:ext cx="1818013" cy="129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22860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শ্রমজীবী   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64 -0.21527 L -0.08464 -0.21504 C -0.08178 -0.21342 -0.07969 -0.21157 -0.0767 -0.21064 C -0.07526 -0.21018 -0.07357 -0.20995 -0.07214 -0.20949 C -0.07032 -0.20879 -0.06915 -0.2081 -0.06745 -0.20717 C -0.06641 -0.20162 -0.06563 -0.1993 -0.06745 -0.19189 C -0.06784 -0.19027 -0.06928 -0.19027 -0.07006 -0.18935 C -0.07084 -0.19583 -0.07123 -0.19652 -0.07006 -0.20347 C -0.06993 -0.20486 -0.06928 -0.20601 -0.06875 -0.20717 C -0.06654 -0.20671 -0.06433 -0.20648 -0.06211 -0.20601 C -0.06146 -0.20578 -0.06068 -0.20555 -0.06016 -0.20486 C -0.05964 -0.20393 -0.05977 -0.20231 -0.05951 -0.20115 C -0.05977 -0.2 -0.05951 -0.19722 -0.06016 -0.19768 C -0.06094 -0.19838 -0.06081 -0.20069 -0.06081 -0.20231 C -0.06068 -0.20763 -0.0599 -0.2125 -0.05951 -0.21782 C -0.05612 -0.21713 -0.05378 -0.21828 -0.05157 -0.21412 C -0.05092 -0.21319 -0.05066 -0.2118 -0.05026 -0.21064 C -0.05 -0.20879 -0.05066 -0.20416 -0.04948 -0.20486 C -0.04818 -0.20555 -0.0487 -0.20949 -0.04818 -0.2118 L -0.04688 -0.21782 C -0.04662 -0.22013 -0.04662 -0.22245 -0.04623 -0.22476 C -0.04597 -0.22615 -0.04519 -0.22708 -0.04493 -0.22824 C -0.04428 -0.23148 -0.04362 -0.23773 -0.04362 -0.2375 C -0.04375 -0.23078 -0.04388 -0.22361 -0.04428 -0.21643 C -0.04428 -0.21481 -0.04467 -0.21342 -0.04493 -0.2118 C -0.04545 -0.20717 -0.04584 -0.20231 -0.04623 -0.19768 C -0.04636 -0.19652 -0.04675 -0.19537 -0.04688 -0.19421 C -0.04909 -0.18032 -0.04558 -0.20092 -0.04818 -0.1824 C -0.04857 -0.17986 -0.04909 -0.17754 -0.04948 -0.17523 L -0.05026 -0.17176 C -0.05118 -0.14444 -0.04974 -0.15023 -0.05157 -0.15763 C -0.05196 -0.15926 -0.05235 -0.16064 -0.05287 -0.16226 C -0.05456 -0.16203 -0.05638 -0.16157 -0.05821 -0.16111 C -0.05912 -0.16088 -0.0599 -0.15995 -0.06081 -0.15995 C -0.06276 -0.15995 -0.06485 -0.16064 -0.0668 -0.16111 C -0.06745 -0.16157 -0.06823 -0.16157 -0.06875 -0.16226 C -0.0711 -0.16551 -0.0724 -0.16898 -0.07409 -0.17291 C -0.075 -0.17754 -0.07422 -0.17569 -0.07605 -0.17893 L -0.07605 -0.1787 C -0.06237 -0.18125 -0.0668 -0.17754 -0.06146 -0.1824 L -0.03555 -0.2118 C -0.0336 -0.21134 -0.03138 -0.2125 -0.02969 -0.21064 C -0.02839 -0.20926 -0.02865 -0.20601 -0.02826 -0.20347 L -0.02696 -0.19421 C -0.02709 -0.19074 -0.02526 -0.17083 -0.03099 -0.16828 L -0.0336 -0.16713 C -0.03542 -0.17176 -0.0362 -0.17222 -0.03425 -0.18009 C -0.03399 -0.18125 -0.03295 -0.18078 -0.0323 -0.18125 C -0.02982 -0.18078 -0.02735 -0.18125 -0.025 -0.18009 C -0.02409 -0.17963 -0.0237 -0.17754 -0.02305 -0.17638 C -0.01915 -0.1706 -0.02136 -0.17569 -0.01901 -0.16944 C -0.01875 -0.16736 -0.01862 -0.16551 -0.01836 -0.16342 C -0.01797 -0.16111 -0.01732 -0.15879 -0.01706 -0.15648 C -0.01615 -0.14884 -0.01667 -0.15254 -0.01576 -0.14583 C -0.01381 -0.15555 -0.01667 -0.14004 -0.01433 -0.15763 C -0.01407 -0.15995 -0.01303 -0.16458 -0.01303 -0.16435 C -0.01263 -0.16944 -0.01237 -0.1743 -0.01172 -0.17893 C -0.01159 -0.18009 -0.0112 -0.18125 -0.01107 -0.1824 C -0.01055 -0.18564 -0.00912 -0.1949 -0.00912 -0.19884 C -0.00886 -0.20393 -0.00912 -0.20902 -0.00912 -0.21412 L -0.00977 -0.21527 C -0.00756 -0.21504 -0.00534 -0.21435 -0.00313 -0.21412 C 0.00117 -0.21365 0.00572 -0.21643 0.0095 -0.21296 C 0.01106 -0.21157 0.00911 -0.20671 0.00885 -0.20347 C 0.00872 -0.20208 0.00833 -0.20046 0.0082 -0.19884 C 0.00794 -0.19652 0.00781 -0.19421 0.00755 -0.19189 C 0.00781 -0.18796 0.00742 -0.18379 0.0082 -0.18009 C 0.00846 -0.17893 0.0095 -0.17893 0.01015 -0.17893 C 0.01354 -0.17893 0.01679 -0.17963 0.02018 -0.18009 C 0.01992 -0.17638 0.01992 -0.17291 0.01953 -0.16944 C 0.01783 -0.15717 0.01054 -0.16527 0.00416 -0.16597 C 0.00247 -0.16898 0.00039 -0.17222 -0.0004 -0.17638 L -0.0017 -0.18356 C -0.00196 -0.18472 -0.00209 -0.18611 -0.00248 -0.18703 C -0.00391 -0.19097 -0.00313 -0.18958 -0.00443 -0.19189 L 0.01354 -0.21296 C 0.01588 -0.21226 0.01835 -0.21157 0.02083 -0.21064 C 0.02148 -0.21041 0.02213 -0.20972 0.02278 -0.20949 C 0.02369 -0.20902 0.0246 -0.20879 0.02539 -0.20833 C 0.03281 -0.18888 0.02408 -0.21342 0.02747 -0.1493 C 0.0276 -0.14652 0.02877 -0.14375 0.03007 -0.14236 L 0.03203 -0.13981 L 0.02877 -0.20486 C 0.03177 -0.22037 0.03072 -0.21412 0.03203 -0.22361 C 0.03112 -0.22893 0.0319 -0.22777 0.02747 -0.22824 C 0.02109 -0.22893 0.01458 -0.22916 0.0082 -0.22939 C 0.0069 -0.23657 0.0069 -0.23518 0.0082 -0.24722 C 0.00833 -0.24861 0.00885 -0.24976 0.0095 -0.25069 C 0.01002 -0.25138 0.0108 -0.25162 0.01145 -0.25185 C 0.01419 -0.25162 0.01679 -0.25138 0.01953 -0.25069 C 0.02161 -0.25023 0.02239 -0.24814 0.02408 -0.24606 C 0.02474 -0.24513 0.02539 -0.24444 0.02617 -0.24375 C 0.02656 -0.24236 0.02695 -0.2412 0.02747 -0.24004 C 0.02786 -0.23935 0.02838 -0.23865 0.02877 -0.23773 C 0.03085 -0.23148 0.02747 -0.23657 0.03138 -0.23194 L 0.03281 -0.22476 L 0.03346 -0.22129 C 0.03359 -0.20324 0.03372 -0.18518 0.03411 -0.16713 C 0.03411 -0.16574 0.03463 -0.16481 0.03476 -0.16342 C 0.03502 -0.15949 0.03502 -0.15555 0.03541 -0.15162 C 0.03567 -0.1493 0.03671 -0.14467 0.03671 -0.14444 C 0.03776 -0.20231 0.03645 -0.16319 0.03802 -0.18935 C 0.03854 -0.19722 0.03802 -0.20555 0.03932 -0.21296 C 0.03958 -0.21412 0.03958 -0.21574 0.0401 -0.21643 C 0.04049 -0.21736 0.0414 -0.21759 0.04205 -0.21782 C 0.0444 -0.21828 0.04687 -0.21851 0.04934 -0.21898 C 0.0539 -0.21967 0.05455 -0.22013 0.05859 -0.22129 C 0.06132 -0.22037 0.06419 -0.22106 0.06653 -0.21898 C 0.06744 -0.21805 0.06484 -0.21736 0.06393 -0.21643 C 0.06263 -0.21504 0.06119 -0.21342 0.05989 -0.2118 C 0.05481 -0.20509 0.05976 -0.21111 0.05468 -0.20601 C 0.05325 -0.20463 0.05117 -0.20162 0.05 -0.2 C 0.0496 -0.19838 0.04908 -0.19699 0.04869 -0.19537 C 0.04843 -0.19421 0.04765 -0.19282 0.04804 -0.19189 C 0.04856 -0.19027 0.04987 -0.19027 0.05065 -0.18935 C 0.0513 -0.18865 0.05195 -0.18773 0.0526 -0.18703 C 0.05559 -0.18472 0.05468 -0.18703 0.05729 -0.18472 C 0.06184 -0.18078 0.05625 -0.18356 0.06263 -0.18125 C 0.06328 -0.18032 0.06406 -0.17986 0.06458 -0.17893 C 0.06614 -0.17638 0.06822 -0.17291 0.06927 -0.16944 C 0.06953 -0.16828 0.06966 -0.16713 0.06992 -0.16597 C 0.07031 -0.16365 0.07148 -0.15902 0.07187 -0.15648 C 0.07382 -0.14305 0.07109 -0.15856 0.07382 -0.14351 C 0.07408 -0.15717 0.07395 -0.17106 0.0746 -0.18472 C 0.0746 -0.18657 0.07591 -0.18773 0.07591 -0.18935 C 0.07604 -0.20115 0.07669 -0.21319 0.07526 -0.22476 C 0.07487 -0.22731 0.07252 -0.22638 0.07122 -0.22708 C 0.06653 -0.22986 0.07226 -0.22638 0.06653 -0.23078 C 0.06588 -0.23125 0.06523 -0.23148 0.06458 -0.23194 C 0.05885 -0.23634 0.06458 -0.23263 0.05989 -0.23541 C 0.05742 -0.24236 0.05585 -0.24282 0.05794 -0.25185 C 0.05833 -0.2537 0.06106 -0.25486 0.06197 -0.25532 L 0.06927 -0.25185 C 0.06992 -0.25162 0.07057 -0.25138 0.07122 -0.25069 C 0.07487 -0.24722 0.07474 -0.24676 0.07721 -0.24236 C 0.07942 -0.23055 0.07604 -0.24907 0.07851 -0.23426 C 0.0789 -0.23194 0.07903 -0.22916 0.07981 -0.22708 L 0.08125 -0.22361 C 0.08138 -0.1993 0.08125 -0.17476 0.0819 -0.15046 C 0.0819 -0.14907 0.0832 -0.1456 0.0832 -0.14699 C 0.08294 -0.16898 0.08125 -0.21296 0.08125 -0.21273 C 0.08229 -0.21388 0.08333 -0.21504 0.0845 -0.21527 C 0.09062 -0.21666 0.09466 -0.21643 0.09974 -0.21643 L 0.10182 -0.21643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7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75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685800"/>
            <a:ext cx="11734800" cy="5867400"/>
          </a:xfrm>
          <a:prstGeom prst="roundRect">
            <a:avLst>
              <a:gd name="adj" fmla="val 30391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1791" y="125564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 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৬.১.১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শ্রমের গুরুত্ব বলতে পারবে।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৬.২.১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সমাজে সকল পেশাজীবীর অবদান বর্ণনা করতে পারবে।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৬.৩.২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দুই তিন ধরনের পেশাজীবীর কাজের বর্ণনা দিতে পারবে।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7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7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"/>
            <a:ext cx="5562600" cy="2971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55626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399"/>
            <a:ext cx="5867400" cy="29731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400"/>
            <a:ext cx="585689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038600" y="6248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কারখানার শ্রমিক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6169992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ছবিতে কী দেখতে পাচ্ছ?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5562600" cy="6324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838200" y="14478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কারখানায়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শ্রমিকদের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দীর্ঘ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রপ্তানির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করেন।এটি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অন্যতম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শিল্প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পাচ্ছ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762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করছেন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50"/>
                            </p:stCondLst>
                            <p:childTnLst>
                              <p:par>
                                <p:cTn id="3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600"/>
                            </p:stCondLst>
                            <p:childTnLst>
                              <p:par>
                                <p:cTn id="4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52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7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7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7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99056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*** </a:t>
            </a:r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শ্রমিকের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লেখ। 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8305800" cy="42641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163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0" y="228600"/>
            <a:ext cx="6400800" cy="5643716"/>
            <a:chOff x="4876800" y="228600"/>
            <a:chExt cx="7086600" cy="6248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276600"/>
              <a:ext cx="7086600" cy="3200400"/>
            </a:xfrm>
            <a:prstGeom prst="rect">
              <a:avLst/>
            </a:prstGeom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7550"/>
            <a:stretch/>
          </p:blipFill>
          <p:spPr>
            <a:xfrm>
              <a:off x="4876800" y="228600"/>
              <a:ext cx="7086600" cy="2984310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4572001" cy="56388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267200" y="60198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পরিচ্ছন্নতাকর্মী</a:t>
            </a:r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085246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ছবিতে কী দেখতে পাচ্ছ?</a:t>
            </a:r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302</Words>
  <Application>Microsoft Office PowerPoint</Application>
  <PresentationFormat>Widescreen</PresentationFormat>
  <Paragraphs>55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95</cp:revision>
  <dcterms:created xsi:type="dcterms:W3CDTF">2006-08-16T00:00:00Z</dcterms:created>
  <dcterms:modified xsi:type="dcterms:W3CDTF">2021-08-23T17:02:19Z</dcterms:modified>
</cp:coreProperties>
</file>