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7" r:id="rId11"/>
    <p:sldId id="288" r:id="rId12"/>
    <p:sldId id="283" r:id="rId13"/>
    <p:sldId id="284" r:id="rId14"/>
    <p:sldId id="289" r:id="rId15"/>
    <p:sldId id="285" r:id="rId16"/>
    <p:sldId id="287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19" autoAdjust="0"/>
    <p:restoredTop sz="94624" autoAdjust="0"/>
  </p:normalViewPr>
  <p:slideViewPr>
    <p:cSldViewPr>
      <p:cViewPr>
        <p:scale>
          <a:sx n="60" d="100"/>
          <a:sy n="60" d="100"/>
        </p:scale>
        <p:origin x="-156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4329-89AE-416E-9045-C9750AA88B02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5A9F-B96B-4514-A094-8C5F642EB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" y="0"/>
            <a:ext cx="91417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4876800"/>
          </a:xfrm>
        </p:spPr>
        <p:txBody>
          <a:bodyPr>
            <a:normAutofit/>
          </a:bodyPr>
          <a:lstStyle/>
          <a:p>
            <a:r>
              <a:rPr lang="bn-IN" sz="8000" dirty="0" smtClean="0">
                <a:latin typeface="Nikosh" pitchFamily="2" charset="0"/>
                <a:cs typeface="Nikosh" pitchFamily="2" charset="0"/>
              </a:rPr>
              <a:t>আজকের পাঠে সবাইকে</a:t>
            </a:r>
            <a:r>
              <a:rPr lang="bn-IN" sz="9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13800" dirty="0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 - Copy copy.jpg"/>
          <p:cNvPicPr>
            <a:picLocks noChangeAspect="1"/>
          </p:cNvPicPr>
          <p:nvPr/>
        </p:nvPicPr>
        <p:blipFill>
          <a:blip r:embed="rId2" cstate="print"/>
          <a:srcRect l="14167" b="13333"/>
          <a:stretch>
            <a:fillRect/>
          </a:stretch>
        </p:blipFill>
        <p:spPr>
          <a:xfrm>
            <a:off x="0" y="-1"/>
            <a:ext cx="9144000" cy="6924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6096000"/>
            <a:ext cx="7772400" cy="6858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বাংলাদেশের প্রধান প্রধান নদী গুলোর উৎপত্তি স্থল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228600"/>
            <a:ext cx="2133600" cy="533400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গঙ্গা-পদ্মা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sp>
        <p:nvSpPr>
          <p:cNvPr id="17" name="7-Point Star 16"/>
          <p:cNvSpPr/>
          <p:nvPr/>
        </p:nvSpPr>
        <p:spPr>
          <a:xfrm>
            <a:off x="762000" y="914400"/>
            <a:ext cx="381000" cy="3810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93754" y="2170706"/>
            <a:ext cx="3194434" cy="2259635"/>
          </a:xfrm>
          <a:custGeom>
            <a:avLst/>
            <a:gdLst>
              <a:gd name="connsiteX0" fmla="*/ 5961 w 3194434"/>
              <a:gd name="connsiteY0" fmla="*/ 0 h 2259635"/>
              <a:gd name="connsiteX1" fmla="*/ 29815 w 3194434"/>
              <a:gd name="connsiteY1" fmla="*/ 71562 h 2259635"/>
              <a:gd name="connsiteX2" fmla="*/ 45717 w 3194434"/>
              <a:gd name="connsiteY2" fmla="*/ 119270 h 2259635"/>
              <a:gd name="connsiteX3" fmla="*/ 53669 w 3194434"/>
              <a:gd name="connsiteY3" fmla="*/ 206734 h 2259635"/>
              <a:gd name="connsiteX4" fmla="*/ 77523 w 3194434"/>
              <a:gd name="connsiteY4" fmla="*/ 222637 h 2259635"/>
              <a:gd name="connsiteX5" fmla="*/ 85474 w 3194434"/>
              <a:gd name="connsiteY5" fmla="*/ 246491 h 2259635"/>
              <a:gd name="connsiteX6" fmla="*/ 101376 w 3194434"/>
              <a:gd name="connsiteY6" fmla="*/ 270344 h 2259635"/>
              <a:gd name="connsiteX7" fmla="*/ 125230 w 3194434"/>
              <a:gd name="connsiteY7" fmla="*/ 318052 h 2259635"/>
              <a:gd name="connsiteX8" fmla="*/ 172938 w 3194434"/>
              <a:gd name="connsiteY8" fmla="*/ 349857 h 2259635"/>
              <a:gd name="connsiteX9" fmla="*/ 196792 w 3194434"/>
              <a:gd name="connsiteY9" fmla="*/ 365760 h 2259635"/>
              <a:gd name="connsiteX10" fmla="*/ 220646 w 3194434"/>
              <a:gd name="connsiteY10" fmla="*/ 445273 h 2259635"/>
              <a:gd name="connsiteX11" fmla="*/ 236549 w 3194434"/>
              <a:gd name="connsiteY11" fmla="*/ 469127 h 2259635"/>
              <a:gd name="connsiteX12" fmla="*/ 212695 w 3194434"/>
              <a:gd name="connsiteY12" fmla="*/ 485030 h 2259635"/>
              <a:gd name="connsiteX13" fmla="*/ 164987 w 3194434"/>
              <a:gd name="connsiteY13" fmla="*/ 500932 h 2259635"/>
              <a:gd name="connsiteX14" fmla="*/ 117279 w 3194434"/>
              <a:gd name="connsiteY14" fmla="*/ 532737 h 2259635"/>
              <a:gd name="connsiteX15" fmla="*/ 93425 w 3194434"/>
              <a:gd name="connsiteY15" fmla="*/ 548640 h 2259635"/>
              <a:gd name="connsiteX16" fmla="*/ 77523 w 3194434"/>
              <a:gd name="connsiteY16" fmla="*/ 572494 h 2259635"/>
              <a:gd name="connsiteX17" fmla="*/ 53669 w 3194434"/>
              <a:gd name="connsiteY17" fmla="*/ 580445 h 2259635"/>
              <a:gd name="connsiteX18" fmla="*/ 85474 w 3194434"/>
              <a:gd name="connsiteY18" fmla="*/ 636104 h 2259635"/>
              <a:gd name="connsiteX19" fmla="*/ 109328 w 3194434"/>
              <a:gd name="connsiteY19" fmla="*/ 652007 h 2259635"/>
              <a:gd name="connsiteX20" fmla="*/ 117279 w 3194434"/>
              <a:gd name="connsiteY20" fmla="*/ 683812 h 2259635"/>
              <a:gd name="connsiteX21" fmla="*/ 93425 w 3194434"/>
              <a:gd name="connsiteY21" fmla="*/ 771277 h 2259635"/>
              <a:gd name="connsiteX22" fmla="*/ 85474 w 3194434"/>
              <a:gd name="connsiteY22" fmla="*/ 795131 h 2259635"/>
              <a:gd name="connsiteX23" fmla="*/ 125230 w 3194434"/>
              <a:gd name="connsiteY23" fmla="*/ 826936 h 2259635"/>
              <a:gd name="connsiteX24" fmla="*/ 172938 w 3194434"/>
              <a:gd name="connsiteY24" fmla="*/ 898497 h 2259635"/>
              <a:gd name="connsiteX25" fmla="*/ 188841 w 3194434"/>
              <a:gd name="connsiteY25" fmla="*/ 922351 h 2259635"/>
              <a:gd name="connsiteX26" fmla="*/ 236549 w 3194434"/>
              <a:gd name="connsiteY26" fmla="*/ 962108 h 2259635"/>
              <a:gd name="connsiteX27" fmla="*/ 252451 w 3194434"/>
              <a:gd name="connsiteY27" fmla="*/ 985962 h 2259635"/>
              <a:gd name="connsiteX28" fmla="*/ 300159 w 3194434"/>
              <a:gd name="connsiteY28" fmla="*/ 1009816 h 2259635"/>
              <a:gd name="connsiteX29" fmla="*/ 324013 w 3194434"/>
              <a:gd name="connsiteY29" fmla="*/ 1025718 h 2259635"/>
              <a:gd name="connsiteX30" fmla="*/ 371721 w 3194434"/>
              <a:gd name="connsiteY30" fmla="*/ 1041621 h 2259635"/>
              <a:gd name="connsiteX31" fmla="*/ 419429 w 3194434"/>
              <a:gd name="connsiteY31" fmla="*/ 1065475 h 2259635"/>
              <a:gd name="connsiteX32" fmla="*/ 490990 w 3194434"/>
              <a:gd name="connsiteY32" fmla="*/ 1097280 h 2259635"/>
              <a:gd name="connsiteX33" fmla="*/ 514844 w 3194434"/>
              <a:gd name="connsiteY33" fmla="*/ 1105231 h 2259635"/>
              <a:gd name="connsiteX34" fmla="*/ 634114 w 3194434"/>
              <a:gd name="connsiteY34" fmla="*/ 1113183 h 2259635"/>
              <a:gd name="connsiteX35" fmla="*/ 673870 w 3194434"/>
              <a:gd name="connsiteY35" fmla="*/ 1160891 h 2259635"/>
              <a:gd name="connsiteX36" fmla="*/ 745432 w 3194434"/>
              <a:gd name="connsiteY36" fmla="*/ 1192696 h 2259635"/>
              <a:gd name="connsiteX37" fmla="*/ 769286 w 3194434"/>
              <a:gd name="connsiteY37" fmla="*/ 1200647 h 2259635"/>
              <a:gd name="connsiteX38" fmla="*/ 912409 w 3194434"/>
              <a:gd name="connsiteY38" fmla="*/ 1216550 h 2259635"/>
              <a:gd name="connsiteX39" fmla="*/ 991923 w 3194434"/>
              <a:gd name="connsiteY39" fmla="*/ 1232452 h 2259635"/>
              <a:gd name="connsiteX40" fmla="*/ 1015776 w 3194434"/>
              <a:gd name="connsiteY40" fmla="*/ 1240404 h 2259635"/>
              <a:gd name="connsiteX41" fmla="*/ 1079387 w 3194434"/>
              <a:gd name="connsiteY41" fmla="*/ 1280160 h 2259635"/>
              <a:gd name="connsiteX42" fmla="*/ 1103241 w 3194434"/>
              <a:gd name="connsiteY42" fmla="*/ 1288111 h 2259635"/>
              <a:gd name="connsiteX43" fmla="*/ 1127095 w 3194434"/>
              <a:gd name="connsiteY43" fmla="*/ 1296063 h 2259635"/>
              <a:gd name="connsiteX44" fmla="*/ 1135046 w 3194434"/>
              <a:gd name="connsiteY44" fmla="*/ 1319917 h 2259635"/>
              <a:gd name="connsiteX45" fmla="*/ 1182754 w 3194434"/>
              <a:gd name="connsiteY45" fmla="*/ 1351722 h 2259635"/>
              <a:gd name="connsiteX46" fmla="*/ 1230462 w 3194434"/>
              <a:gd name="connsiteY46" fmla="*/ 1335819 h 2259635"/>
              <a:gd name="connsiteX47" fmla="*/ 1262267 w 3194434"/>
              <a:gd name="connsiteY47" fmla="*/ 1296063 h 2259635"/>
              <a:gd name="connsiteX48" fmla="*/ 1309975 w 3194434"/>
              <a:gd name="connsiteY48" fmla="*/ 1280160 h 2259635"/>
              <a:gd name="connsiteX49" fmla="*/ 1365634 w 3194434"/>
              <a:gd name="connsiteY49" fmla="*/ 1304014 h 2259635"/>
              <a:gd name="connsiteX50" fmla="*/ 1405390 w 3194434"/>
              <a:gd name="connsiteY50" fmla="*/ 1359673 h 2259635"/>
              <a:gd name="connsiteX51" fmla="*/ 1484903 w 3194434"/>
              <a:gd name="connsiteY51" fmla="*/ 1351722 h 2259635"/>
              <a:gd name="connsiteX52" fmla="*/ 1508757 w 3194434"/>
              <a:gd name="connsiteY52" fmla="*/ 1335819 h 2259635"/>
              <a:gd name="connsiteX53" fmla="*/ 1532611 w 3194434"/>
              <a:gd name="connsiteY53" fmla="*/ 1327868 h 2259635"/>
              <a:gd name="connsiteX54" fmla="*/ 1628027 w 3194434"/>
              <a:gd name="connsiteY54" fmla="*/ 1335819 h 2259635"/>
              <a:gd name="connsiteX55" fmla="*/ 1683686 w 3194434"/>
              <a:gd name="connsiteY55" fmla="*/ 1351722 h 2259635"/>
              <a:gd name="connsiteX56" fmla="*/ 1715491 w 3194434"/>
              <a:gd name="connsiteY56" fmla="*/ 1343771 h 2259635"/>
              <a:gd name="connsiteX57" fmla="*/ 1731394 w 3194434"/>
              <a:gd name="connsiteY57" fmla="*/ 1319917 h 2259635"/>
              <a:gd name="connsiteX58" fmla="*/ 1779102 w 3194434"/>
              <a:gd name="connsiteY58" fmla="*/ 1296063 h 2259635"/>
              <a:gd name="connsiteX59" fmla="*/ 1826809 w 3194434"/>
              <a:gd name="connsiteY59" fmla="*/ 1264257 h 2259635"/>
              <a:gd name="connsiteX60" fmla="*/ 1874517 w 3194434"/>
              <a:gd name="connsiteY60" fmla="*/ 1248355 h 2259635"/>
              <a:gd name="connsiteX61" fmla="*/ 1930176 w 3194434"/>
              <a:gd name="connsiteY61" fmla="*/ 1256306 h 2259635"/>
              <a:gd name="connsiteX62" fmla="*/ 1954030 w 3194434"/>
              <a:gd name="connsiteY62" fmla="*/ 1264257 h 2259635"/>
              <a:gd name="connsiteX63" fmla="*/ 1969933 w 3194434"/>
              <a:gd name="connsiteY63" fmla="*/ 1288111 h 2259635"/>
              <a:gd name="connsiteX64" fmla="*/ 1993787 w 3194434"/>
              <a:gd name="connsiteY64" fmla="*/ 1304014 h 2259635"/>
              <a:gd name="connsiteX65" fmla="*/ 2049446 w 3194434"/>
              <a:gd name="connsiteY65" fmla="*/ 1359673 h 2259635"/>
              <a:gd name="connsiteX66" fmla="*/ 2073300 w 3194434"/>
              <a:gd name="connsiteY66" fmla="*/ 1375576 h 2259635"/>
              <a:gd name="connsiteX67" fmla="*/ 2105105 w 3194434"/>
              <a:gd name="connsiteY67" fmla="*/ 1423284 h 2259635"/>
              <a:gd name="connsiteX68" fmla="*/ 2113056 w 3194434"/>
              <a:gd name="connsiteY68" fmla="*/ 1463040 h 2259635"/>
              <a:gd name="connsiteX69" fmla="*/ 2144862 w 3194434"/>
              <a:gd name="connsiteY69" fmla="*/ 1510748 h 2259635"/>
              <a:gd name="connsiteX70" fmla="*/ 2160764 w 3194434"/>
              <a:gd name="connsiteY70" fmla="*/ 1534602 h 2259635"/>
              <a:gd name="connsiteX71" fmla="*/ 2176667 w 3194434"/>
              <a:gd name="connsiteY71" fmla="*/ 1558456 h 2259635"/>
              <a:gd name="connsiteX72" fmla="*/ 2208472 w 3194434"/>
              <a:gd name="connsiteY72" fmla="*/ 1630017 h 2259635"/>
              <a:gd name="connsiteX73" fmla="*/ 2232326 w 3194434"/>
              <a:gd name="connsiteY73" fmla="*/ 1645920 h 2259635"/>
              <a:gd name="connsiteX74" fmla="*/ 2264131 w 3194434"/>
              <a:gd name="connsiteY74" fmla="*/ 1693628 h 2259635"/>
              <a:gd name="connsiteX75" fmla="*/ 2280034 w 3194434"/>
              <a:gd name="connsiteY75" fmla="*/ 1717482 h 2259635"/>
              <a:gd name="connsiteX76" fmla="*/ 2303888 w 3194434"/>
              <a:gd name="connsiteY76" fmla="*/ 1741336 h 2259635"/>
              <a:gd name="connsiteX77" fmla="*/ 2319790 w 3194434"/>
              <a:gd name="connsiteY77" fmla="*/ 1765190 h 2259635"/>
              <a:gd name="connsiteX78" fmla="*/ 2343644 w 3194434"/>
              <a:gd name="connsiteY78" fmla="*/ 1789044 h 2259635"/>
              <a:gd name="connsiteX79" fmla="*/ 2359547 w 3194434"/>
              <a:gd name="connsiteY79" fmla="*/ 1812897 h 2259635"/>
              <a:gd name="connsiteX80" fmla="*/ 2383401 w 3194434"/>
              <a:gd name="connsiteY80" fmla="*/ 1828800 h 2259635"/>
              <a:gd name="connsiteX81" fmla="*/ 2447011 w 3194434"/>
              <a:gd name="connsiteY81" fmla="*/ 1868557 h 2259635"/>
              <a:gd name="connsiteX82" fmla="*/ 2470865 w 3194434"/>
              <a:gd name="connsiteY82" fmla="*/ 1876508 h 2259635"/>
              <a:gd name="connsiteX83" fmla="*/ 2518573 w 3194434"/>
              <a:gd name="connsiteY83" fmla="*/ 1908313 h 2259635"/>
              <a:gd name="connsiteX84" fmla="*/ 2566281 w 3194434"/>
              <a:gd name="connsiteY84" fmla="*/ 1924216 h 2259635"/>
              <a:gd name="connsiteX85" fmla="*/ 2613989 w 3194434"/>
              <a:gd name="connsiteY85" fmla="*/ 1948070 h 2259635"/>
              <a:gd name="connsiteX86" fmla="*/ 2637843 w 3194434"/>
              <a:gd name="connsiteY86" fmla="*/ 1971924 h 2259635"/>
              <a:gd name="connsiteX87" fmla="*/ 2661696 w 3194434"/>
              <a:gd name="connsiteY87" fmla="*/ 1979875 h 2259635"/>
              <a:gd name="connsiteX88" fmla="*/ 2677599 w 3194434"/>
              <a:gd name="connsiteY88" fmla="*/ 2003729 h 2259635"/>
              <a:gd name="connsiteX89" fmla="*/ 2693502 w 3194434"/>
              <a:gd name="connsiteY89" fmla="*/ 2059388 h 2259635"/>
              <a:gd name="connsiteX90" fmla="*/ 2701453 w 3194434"/>
              <a:gd name="connsiteY90" fmla="*/ 2083242 h 2259635"/>
              <a:gd name="connsiteX91" fmla="*/ 2780966 w 3194434"/>
              <a:gd name="connsiteY91" fmla="*/ 2091193 h 2259635"/>
              <a:gd name="connsiteX92" fmla="*/ 2804820 w 3194434"/>
              <a:gd name="connsiteY92" fmla="*/ 2099144 h 2259635"/>
              <a:gd name="connsiteX93" fmla="*/ 2836625 w 3194434"/>
              <a:gd name="connsiteY93" fmla="*/ 2170706 h 2259635"/>
              <a:gd name="connsiteX94" fmla="*/ 2947943 w 3194434"/>
              <a:gd name="connsiteY94" fmla="*/ 2194560 h 2259635"/>
              <a:gd name="connsiteX95" fmla="*/ 2995651 w 3194434"/>
              <a:gd name="connsiteY95" fmla="*/ 2218414 h 2259635"/>
              <a:gd name="connsiteX96" fmla="*/ 3019505 w 3194434"/>
              <a:gd name="connsiteY96" fmla="*/ 2226365 h 2259635"/>
              <a:gd name="connsiteX97" fmla="*/ 3043359 w 3194434"/>
              <a:gd name="connsiteY97" fmla="*/ 2242268 h 2259635"/>
              <a:gd name="connsiteX98" fmla="*/ 3083116 w 3194434"/>
              <a:gd name="connsiteY98" fmla="*/ 2250219 h 2259635"/>
              <a:gd name="connsiteX99" fmla="*/ 3194434 w 3194434"/>
              <a:gd name="connsiteY99" fmla="*/ 2258171 h 225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94434" h="2259635">
                <a:moveTo>
                  <a:pt x="5961" y="0"/>
                </a:moveTo>
                <a:cubicBezTo>
                  <a:pt x="23866" y="107437"/>
                  <a:pt x="0" y="4477"/>
                  <a:pt x="29815" y="71562"/>
                </a:cubicBezTo>
                <a:cubicBezTo>
                  <a:pt x="36623" y="86880"/>
                  <a:pt x="45717" y="119270"/>
                  <a:pt x="45717" y="119270"/>
                </a:cubicBezTo>
                <a:cubicBezTo>
                  <a:pt x="48368" y="148425"/>
                  <a:pt x="45059" y="178754"/>
                  <a:pt x="53669" y="206734"/>
                </a:cubicBezTo>
                <a:cubicBezTo>
                  <a:pt x="56479" y="215868"/>
                  <a:pt x="71553" y="215175"/>
                  <a:pt x="77523" y="222637"/>
                </a:cubicBezTo>
                <a:cubicBezTo>
                  <a:pt x="82759" y="229182"/>
                  <a:pt x="81726" y="238994"/>
                  <a:pt x="85474" y="246491"/>
                </a:cubicBezTo>
                <a:cubicBezTo>
                  <a:pt x="89747" y="255038"/>
                  <a:pt x="97102" y="261797"/>
                  <a:pt x="101376" y="270344"/>
                </a:cubicBezTo>
                <a:cubicBezTo>
                  <a:pt x="112088" y="291768"/>
                  <a:pt x="104978" y="300331"/>
                  <a:pt x="125230" y="318052"/>
                </a:cubicBezTo>
                <a:cubicBezTo>
                  <a:pt x="139614" y="330638"/>
                  <a:pt x="157035" y="339255"/>
                  <a:pt x="172938" y="349857"/>
                </a:cubicBezTo>
                <a:lnTo>
                  <a:pt x="196792" y="365760"/>
                </a:lnTo>
                <a:cubicBezTo>
                  <a:pt x="201237" y="383541"/>
                  <a:pt x="212902" y="433657"/>
                  <a:pt x="220646" y="445273"/>
                </a:cubicBezTo>
                <a:lnTo>
                  <a:pt x="236549" y="469127"/>
                </a:lnTo>
                <a:cubicBezTo>
                  <a:pt x="228598" y="474428"/>
                  <a:pt x="221428" y="481149"/>
                  <a:pt x="212695" y="485030"/>
                </a:cubicBezTo>
                <a:cubicBezTo>
                  <a:pt x="197377" y="491838"/>
                  <a:pt x="164987" y="500932"/>
                  <a:pt x="164987" y="500932"/>
                </a:cubicBezTo>
                <a:lnTo>
                  <a:pt x="117279" y="532737"/>
                </a:lnTo>
                <a:lnTo>
                  <a:pt x="93425" y="548640"/>
                </a:lnTo>
                <a:cubicBezTo>
                  <a:pt x="88124" y="556591"/>
                  <a:pt x="84985" y="566524"/>
                  <a:pt x="77523" y="572494"/>
                </a:cubicBezTo>
                <a:cubicBezTo>
                  <a:pt x="70978" y="577730"/>
                  <a:pt x="55972" y="572386"/>
                  <a:pt x="53669" y="580445"/>
                </a:cubicBezTo>
                <a:cubicBezTo>
                  <a:pt x="39878" y="628714"/>
                  <a:pt x="58345" y="627061"/>
                  <a:pt x="85474" y="636104"/>
                </a:cubicBezTo>
                <a:cubicBezTo>
                  <a:pt x="93425" y="641405"/>
                  <a:pt x="104027" y="644056"/>
                  <a:pt x="109328" y="652007"/>
                </a:cubicBezTo>
                <a:cubicBezTo>
                  <a:pt x="115390" y="661100"/>
                  <a:pt x="117279" y="672884"/>
                  <a:pt x="117279" y="683812"/>
                </a:cubicBezTo>
                <a:cubicBezTo>
                  <a:pt x="117279" y="743201"/>
                  <a:pt x="117096" y="735772"/>
                  <a:pt x="93425" y="771277"/>
                </a:cubicBezTo>
                <a:cubicBezTo>
                  <a:pt x="90775" y="779228"/>
                  <a:pt x="84096" y="786864"/>
                  <a:pt x="85474" y="795131"/>
                </a:cubicBezTo>
                <a:cubicBezTo>
                  <a:pt x="89705" y="820517"/>
                  <a:pt x="106625" y="820734"/>
                  <a:pt x="125230" y="826936"/>
                </a:cubicBezTo>
                <a:lnTo>
                  <a:pt x="172938" y="898497"/>
                </a:lnTo>
                <a:cubicBezTo>
                  <a:pt x="178239" y="906448"/>
                  <a:pt x="182084" y="915594"/>
                  <a:pt x="188841" y="922351"/>
                </a:cubicBezTo>
                <a:cubicBezTo>
                  <a:pt x="219452" y="952962"/>
                  <a:pt x="203339" y="939967"/>
                  <a:pt x="236549" y="962108"/>
                </a:cubicBezTo>
                <a:cubicBezTo>
                  <a:pt x="241850" y="970059"/>
                  <a:pt x="245694" y="979205"/>
                  <a:pt x="252451" y="985962"/>
                </a:cubicBezTo>
                <a:cubicBezTo>
                  <a:pt x="275234" y="1008745"/>
                  <a:pt x="274295" y="996884"/>
                  <a:pt x="300159" y="1009816"/>
                </a:cubicBezTo>
                <a:cubicBezTo>
                  <a:pt x="308706" y="1014090"/>
                  <a:pt x="315280" y="1021837"/>
                  <a:pt x="324013" y="1025718"/>
                </a:cubicBezTo>
                <a:cubicBezTo>
                  <a:pt x="339331" y="1032526"/>
                  <a:pt x="371721" y="1041621"/>
                  <a:pt x="371721" y="1041621"/>
                </a:cubicBezTo>
                <a:cubicBezTo>
                  <a:pt x="440074" y="1087191"/>
                  <a:pt x="353597" y="1032561"/>
                  <a:pt x="419429" y="1065475"/>
                </a:cubicBezTo>
                <a:cubicBezTo>
                  <a:pt x="495034" y="1103276"/>
                  <a:pt x="367905" y="1056251"/>
                  <a:pt x="490990" y="1097280"/>
                </a:cubicBezTo>
                <a:cubicBezTo>
                  <a:pt x="498941" y="1099930"/>
                  <a:pt x="506481" y="1104673"/>
                  <a:pt x="514844" y="1105231"/>
                </a:cubicBezTo>
                <a:lnTo>
                  <a:pt x="634114" y="1113183"/>
                </a:lnTo>
                <a:cubicBezTo>
                  <a:pt x="649750" y="1136638"/>
                  <a:pt x="650911" y="1141759"/>
                  <a:pt x="673870" y="1160891"/>
                </a:cubicBezTo>
                <a:cubicBezTo>
                  <a:pt x="699069" y="1181890"/>
                  <a:pt x="710765" y="1181140"/>
                  <a:pt x="745432" y="1192696"/>
                </a:cubicBezTo>
                <a:lnTo>
                  <a:pt x="769286" y="1200647"/>
                </a:lnTo>
                <a:cubicBezTo>
                  <a:pt x="830940" y="1221197"/>
                  <a:pt x="784777" y="1208040"/>
                  <a:pt x="912409" y="1216550"/>
                </a:cubicBezTo>
                <a:cubicBezTo>
                  <a:pt x="966306" y="1234515"/>
                  <a:pt x="900546" y="1214176"/>
                  <a:pt x="991923" y="1232452"/>
                </a:cubicBezTo>
                <a:cubicBezTo>
                  <a:pt x="1000141" y="1234096"/>
                  <a:pt x="1007825" y="1237753"/>
                  <a:pt x="1015776" y="1240404"/>
                </a:cubicBezTo>
                <a:cubicBezTo>
                  <a:pt x="1040978" y="1278204"/>
                  <a:pt x="1022614" y="1261236"/>
                  <a:pt x="1079387" y="1280160"/>
                </a:cubicBezTo>
                <a:lnTo>
                  <a:pt x="1103241" y="1288111"/>
                </a:lnTo>
                <a:lnTo>
                  <a:pt x="1127095" y="1296063"/>
                </a:lnTo>
                <a:cubicBezTo>
                  <a:pt x="1129745" y="1304014"/>
                  <a:pt x="1129119" y="1313990"/>
                  <a:pt x="1135046" y="1319917"/>
                </a:cubicBezTo>
                <a:cubicBezTo>
                  <a:pt x="1148561" y="1333432"/>
                  <a:pt x="1182754" y="1351722"/>
                  <a:pt x="1182754" y="1351722"/>
                </a:cubicBezTo>
                <a:cubicBezTo>
                  <a:pt x="1198657" y="1346421"/>
                  <a:pt x="1225161" y="1351722"/>
                  <a:pt x="1230462" y="1335819"/>
                </a:cubicBezTo>
                <a:cubicBezTo>
                  <a:pt x="1239084" y="1309952"/>
                  <a:pt x="1234119" y="1308573"/>
                  <a:pt x="1262267" y="1296063"/>
                </a:cubicBezTo>
                <a:cubicBezTo>
                  <a:pt x="1277585" y="1289255"/>
                  <a:pt x="1309975" y="1280160"/>
                  <a:pt x="1309975" y="1280160"/>
                </a:cubicBezTo>
                <a:cubicBezTo>
                  <a:pt x="1325004" y="1283917"/>
                  <a:pt x="1355465" y="1287743"/>
                  <a:pt x="1365634" y="1304014"/>
                </a:cubicBezTo>
                <a:cubicBezTo>
                  <a:pt x="1404692" y="1366508"/>
                  <a:pt x="1355380" y="1343004"/>
                  <a:pt x="1405390" y="1359673"/>
                </a:cubicBezTo>
                <a:cubicBezTo>
                  <a:pt x="1431894" y="1357023"/>
                  <a:pt x="1458949" y="1357711"/>
                  <a:pt x="1484903" y="1351722"/>
                </a:cubicBezTo>
                <a:cubicBezTo>
                  <a:pt x="1494215" y="1349573"/>
                  <a:pt x="1500210" y="1340093"/>
                  <a:pt x="1508757" y="1335819"/>
                </a:cubicBezTo>
                <a:cubicBezTo>
                  <a:pt x="1516254" y="1332071"/>
                  <a:pt x="1524660" y="1330518"/>
                  <a:pt x="1532611" y="1327868"/>
                </a:cubicBezTo>
                <a:cubicBezTo>
                  <a:pt x="1564416" y="1330518"/>
                  <a:pt x="1596358" y="1331860"/>
                  <a:pt x="1628027" y="1335819"/>
                </a:cubicBezTo>
                <a:cubicBezTo>
                  <a:pt x="1643996" y="1337815"/>
                  <a:pt x="1667847" y="1346443"/>
                  <a:pt x="1683686" y="1351722"/>
                </a:cubicBezTo>
                <a:cubicBezTo>
                  <a:pt x="1694288" y="1349072"/>
                  <a:pt x="1706398" y="1349833"/>
                  <a:pt x="1715491" y="1343771"/>
                </a:cubicBezTo>
                <a:cubicBezTo>
                  <a:pt x="1723442" y="1338470"/>
                  <a:pt x="1724637" y="1326674"/>
                  <a:pt x="1731394" y="1319917"/>
                </a:cubicBezTo>
                <a:cubicBezTo>
                  <a:pt x="1746809" y="1304502"/>
                  <a:pt x="1759700" y="1302530"/>
                  <a:pt x="1779102" y="1296063"/>
                </a:cubicBezTo>
                <a:cubicBezTo>
                  <a:pt x="1795004" y="1285461"/>
                  <a:pt x="1808677" y="1270301"/>
                  <a:pt x="1826809" y="1264257"/>
                </a:cubicBezTo>
                <a:lnTo>
                  <a:pt x="1874517" y="1248355"/>
                </a:lnTo>
                <a:cubicBezTo>
                  <a:pt x="1893070" y="1251005"/>
                  <a:pt x="1911799" y="1252631"/>
                  <a:pt x="1930176" y="1256306"/>
                </a:cubicBezTo>
                <a:cubicBezTo>
                  <a:pt x="1938395" y="1257950"/>
                  <a:pt x="1947485" y="1259021"/>
                  <a:pt x="1954030" y="1264257"/>
                </a:cubicBezTo>
                <a:cubicBezTo>
                  <a:pt x="1961492" y="1270227"/>
                  <a:pt x="1963176" y="1281354"/>
                  <a:pt x="1969933" y="1288111"/>
                </a:cubicBezTo>
                <a:cubicBezTo>
                  <a:pt x="1976690" y="1294868"/>
                  <a:pt x="1985836" y="1298713"/>
                  <a:pt x="1993787" y="1304014"/>
                </a:cubicBezTo>
                <a:cubicBezTo>
                  <a:pt x="2007782" y="1346000"/>
                  <a:pt x="1994764" y="1323218"/>
                  <a:pt x="2049446" y="1359673"/>
                </a:cubicBezTo>
                <a:lnTo>
                  <a:pt x="2073300" y="1375576"/>
                </a:lnTo>
                <a:cubicBezTo>
                  <a:pt x="2083902" y="1391479"/>
                  <a:pt x="2101357" y="1404543"/>
                  <a:pt x="2105105" y="1423284"/>
                </a:cubicBezTo>
                <a:cubicBezTo>
                  <a:pt x="2107755" y="1436536"/>
                  <a:pt x="2107464" y="1450737"/>
                  <a:pt x="2113056" y="1463040"/>
                </a:cubicBezTo>
                <a:cubicBezTo>
                  <a:pt x="2120965" y="1480440"/>
                  <a:pt x="2134260" y="1494845"/>
                  <a:pt x="2144862" y="1510748"/>
                </a:cubicBezTo>
                <a:lnTo>
                  <a:pt x="2160764" y="1534602"/>
                </a:lnTo>
                <a:lnTo>
                  <a:pt x="2176667" y="1558456"/>
                </a:lnTo>
                <a:cubicBezTo>
                  <a:pt x="2184541" y="1582080"/>
                  <a:pt x="2189569" y="1611115"/>
                  <a:pt x="2208472" y="1630017"/>
                </a:cubicBezTo>
                <a:cubicBezTo>
                  <a:pt x="2215229" y="1636774"/>
                  <a:pt x="2224375" y="1640619"/>
                  <a:pt x="2232326" y="1645920"/>
                </a:cubicBezTo>
                <a:lnTo>
                  <a:pt x="2264131" y="1693628"/>
                </a:lnTo>
                <a:cubicBezTo>
                  <a:pt x="2269432" y="1701579"/>
                  <a:pt x="2273277" y="1710725"/>
                  <a:pt x="2280034" y="1717482"/>
                </a:cubicBezTo>
                <a:cubicBezTo>
                  <a:pt x="2287985" y="1725433"/>
                  <a:pt x="2296689" y="1732697"/>
                  <a:pt x="2303888" y="1741336"/>
                </a:cubicBezTo>
                <a:cubicBezTo>
                  <a:pt x="2310006" y="1748677"/>
                  <a:pt x="2313672" y="1757849"/>
                  <a:pt x="2319790" y="1765190"/>
                </a:cubicBezTo>
                <a:cubicBezTo>
                  <a:pt x="2326989" y="1773829"/>
                  <a:pt x="2336445" y="1780406"/>
                  <a:pt x="2343644" y="1789044"/>
                </a:cubicBezTo>
                <a:cubicBezTo>
                  <a:pt x="2349762" y="1796385"/>
                  <a:pt x="2352790" y="1806140"/>
                  <a:pt x="2359547" y="1812897"/>
                </a:cubicBezTo>
                <a:cubicBezTo>
                  <a:pt x="2366304" y="1819654"/>
                  <a:pt x="2375450" y="1823499"/>
                  <a:pt x="2383401" y="1828800"/>
                </a:cubicBezTo>
                <a:cubicBezTo>
                  <a:pt x="2408601" y="1866601"/>
                  <a:pt x="2390238" y="1849633"/>
                  <a:pt x="2447011" y="1868557"/>
                </a:cubicBezTo>
                <a:lnTo>
                  <a:pt x="2470865" y="1876508"/>
                </a:lnTo>
                <a:cubicBezTo>
                  <a:pt x="2486768" y="1887110"/>
                  <a:pt x="2500441" y="1902269"/>
                  <a:pt x="2518573" y="1908313"/>
                </a:cubicBezTo>
                <a:cubicBezTo>
                  <a:pt x="2534476" y="1913614"/>
                  <a:pt x="2552333" y="1914918"/>
                  <a:pt x="2566281" y="1924216"/>
                </a:cubicBezTo>
                <a:cubicBezTo>
                  <a:pt x="2597109" y="1944767"/>
                  <a:pt x="2581069" y="1937096"/>
                  <a:pt x="2613989" y="1948070"/>
                </a:cubicBezTo>
                <a:cubicBezTo>
                  <a:pt x="2621940" y="1956021"/>
                  <a:pt x="2628487" y="1965686"/>
                  <a:pt x="2637843" y="1971924"/>
                </a:cubicBezTo>
                <a:cubicBezTo>
                  <a:pt x="2644816" y="1976573"/>
                  <a:pt x="2655151" y="1974639"/>
                  <a:pt x="2661696" y="1979875"/>
                </a:cubicBezTo>
                <a:cubicBezTo>
                  <a:pt x="2669158" y="1985845"/>
                  <a:pt x="2672298" y="1995778"/>
                  <a:pt x="2677599" y="2003729"/>
                </a:cubicBezTo>
                <a:cubicBezTo>
                  <a:pt x="2696663" y="2060923"/>
                  <a:pt x="2673533" y="1989499"/>
                  <a:pt x="2693502" y="2059388"/>
                </a:cubicBezTo>
                <a:cubicBezTo>
                  <a:pt x="2695805" y="2067447"/>
                  <a:pt x="2693576" y="2080378"/>
                  <a:pt x="2701453" y="2083242"/>
                </a:cubicBezTo>
                <a:cubicBezTo>
                  <a:pt x="2726486" y="2092345"/>
                  <a:pt x="2754462" y="2088543"/>
                  <a:pt x="2780966" y="2091193"/>
                </a:cubicBezTo>
                <a:cubicBezTo>
                  <a:pt x="2788917" y="2093843"/>
                  <a:pt x="2799948" y="2092324"/>
                  <a:pt x="2804820" y="2099144"/>
                </a:cubicBezTo>
                <a:cubicBezTo>
                  <a:pt x="2812903" y="2110460"/>
                  <a:pt x="2817606" y="2158819"/>
                  <a:pt x="2836625" y="2170706"/>
                </a:cubicBezTo>
                <a:cubicBezTo>
                  <a:pt x="2864950" y="2188410"/>
                  <a:pt x="2918248" y="2190848"/>
                  <a:pt x="2947943" y="2194560"/>
                </a:cubicBezTo>
                <a:cubicBezTo>
                  <a:pt x="3007900" y="2214545"/>
                  <a:pt x="2933996" y="2187586"/>
                  <a:pt x="2995651" y="2218414"/>
                </a:cubicBezTo>
                <a:cubicBezTo>
                  <a:pt x="3003148" y="2222162"/>
                  <a:pt x="3011554" y="2223715"/>
                  <a:pt x="3019505" y="2226365"/>
                </a:cubicBezTo>
                <a:cubicBezTo>
                  <a:pt x="3027456" y="2231666"/>
                  <a:pt x="3034411" y="2238913"/>
                  <a:pt x="3043359" y="2242268"/>
                </a:cubicBezTo>
                <a:cubicBezTo>
                  <a:pt x="3056013" y="2247013"/>
                  <a:pt x="3069737" y="2248308"/>
                  <a:pt x="3083116" y="2250219"/>
                </a:cubicBezTo>
                <a:cubicBezTo>
                  <a:pt x="3149024" y="2259635"/>
                  <a:pt x="3141071" y="2258171"/>
                  <a:pt x="3194434" y="2258171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34200" y="914400"/>
            <a:ext cx="9144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উৎপত্তি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53400" y="914400"/>
            <a:ext cx="9144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প্রবাহ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1" name="7-Point Star 40"/>
          <p:cNvSpPr/>
          <p:nvPr/>
        </p:nvSpPr>
        <p:spPr>
          <a:xfrm>
            <a:off x="4876800" y="685800"/>
            <a:ext cx="381000" cy="3810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775421" y="1784043"/>
            <a:ext cx="2910672" cy="3029359"/>
          </a:xfrm>
          <a:custGeom>
            <a:avLst/>
            <a:gdLst>
              <a:gd name="connsiteX0" fmla="*/ 2910672 w 2910672"/>
              <a:gd name="connsiteY0" fmla="*/ 22811 h 3029359"/>
              <a:gd name="connsiteX1" fmla="*/ 2888726 w 2910672"/>
              <a:gd name="connsiteY1" fmla="*/ 15496 h 3029359"/>
              <a:gd name="connsiteX2" fmla="*/ 2844835 w 2910672"/>
              <a:gd name="connsiteY2" fmla="*/ 8181 h 3029359"/>
              <a:gd name="connsiteX3" fmla="*/ 2815574 w 2910672"/>
              <a:gd name="connsiteY3" fmla="*/ 866 h 3029359"/>
              <a:gd name="connsiteX4" fmla="*/ 2786313 w 2910672"/>
              <a:gd name="connsiteY4" fmla="*/ 8181 h 3029359"/>
              <a:gd name="connsiteX5" fmla="*/ 2778998 w 2910672"/>
              <a:gd name="connsiteY5" fmla="*/ 52072 h 3029359"/>
              <a:gd name="connsiteX6" fmla="*/ 2749737 w 2910672"/>
              <a:gd name="connsiteY6" fmla="*/ 110594 h 3029359"/>
              <a:gd name="connsiteX7" fmla="*/ 2735107 w 2910672"/>
              <a:gd name="connsiteY7" fmla="*/ 154485 h 3029359"/>
              <a:gd name="connsiteX8" fmla="*/ 2698531 w 2910672"/>
              <a:gd name="connsiteY8" fmla="*/ 183746 h 3029359"/>
              <a:gd name="connsiteX9" fmla="*/ 2683901 w 2910672"/>
              <a:gd name="connsiteY9" fmla="*/ 205691 h 3029359"/>
              <a:gd name="connsiteX10" fmla="*/ 2640009 w 2910672"/>
              <a:gd name="connsiteY10" fmla="*/ 220322 h 3029359"/>
              <a:gd name="connsiteX11" fmla="*/ 2625379 w 2910672"/>
              <a:gd name="connsiteY11" fmla="*/ 242267 h 3029359"/>
              <a:gd name="connsiteX12" fmla="*/ 2610749 w 2910672"/>
              <a:gd name="connsiteY12" fmla="*/ 286159 h 3029359"/>
              <a:gd name="connsiteX13" fmla="*/ 2603433 w 2910672"/>
              <a:gd name="connsiteY13" fmla="*/ 337365 h 3029359"/>
              <a:gd name="connsiteX14" fmla="*/ 2596118 w 2910672"/>
              <a:gd name="connsiteY14" fmla="*/ 359311 h 3029359"/>
              <a:gd name="connsiteX15" fmla="*/ 2574173 w 2910672"/>
              <a:gd name="connsiteY15" fmla="*/ 373941 h 3029359"/>
              <a:gd name="connsiteX16" fmla="*/ 2559542 w 2910672"/>
              <a:gd name="connsiteY16" fmla="*/ 388571 h 3029359"/>
              <a:gd name="connsiteX17" fmla="*/ 2537597 w 2910672"/>
              <a:gd name="connsiteY17" fmla="*/ 432463 h 3029359"/>
              <a:gd name="connsiteX18" fmla="*/ 2530281 w 2910672"/>
              <a:gd name="connsiteY18" fmla="*/ 454408 h 3029359"/>
              <a:gd name="connsiteX19" fmla="*/ 2515651 w 2910672"/>
              <a:gd name="connsiteY19" fmla="*/ 469039 h 3029359"/>
              <a:gd name="connsiteX20" fmla="*/ 2501021 w 2910672"/>
              <a:gd name="connsiteY20" fmla="*/ 490984 h 3029359"/>
              <a:gd name="connsiteX21" fmla="*/ 2471760 w 2910672"/>
              <a:gd name="connsiteY21" fmla="*/ 498299 h 3029359"/>
              <a:gd name="connsiteX22" fmla="*/ 2383977 w 2910672"/>
              <a:gd name="connsiteY22" fmla="*/ 505615 h 3029359"/>
              <a:gd name="connsiteX23" fmla="*/ 2340086 w 2910672"/>
              <a:gd name="connsiteY23" fmla="*/ 520245 h 3029359"/>
              <a:gd name="connsiteX24" fmla="*/ 2318141 w 2910672"/>
              <a:gd name="connsiteY24" fmla="*/ 527560 h 3029359"/>
              <a:gd name="connsiteX25" fmla="*/ 2303510 w 2910672"/>
              <a:gd name="connsiteY25" fmla="*/ 542191 h 3029359"/>
              <a:gd name="connsiteX26" fmla="*/ 2266934 w 2910672"/>
              <a:gd name="connsiteY26" fmla="*/ 571451 h 3029359"/>
              <a:gd name="connsiteX27" fmla="*/ 2237673 w 2910672"/>
              <a:gd name="connsiteY27" fmla="*/ 629973 h 3029359"/>
              <a:gd name="connsiteX28" fmla="*/ 2215728 w 2910672"/>
              <a:gd name="connsiteY28" fmla="*/ 644603 h 3029359"/>
              <a:gd name="connsiteX29" fmla="*/ 2157206 w 2910672"/>
              <a:gd name="connsiteY29" fmla="*/ 637288 h 3029359"/>
              <a:gd name="connsiteX30" fmla="*/ 2084054 w 2910672"/>
              <a:gd name="connsiteY30" fmla="*/ 608027 h 3029359"/>
              <a:gd name="connsiteX31" fmla="*/ 2054793 w 2910672"/>
              <a:gd name="connsiteY31" fmla="*/ 600712 h 3029359"/>
              <a:gd name="connsiteX32" fmla="*/ 1981641 w 2910672"/>
              <a:gd name="connsiteY32" fmla="*/ 622658 h 3029359"/>
              <a:gd name="connsiteX33" fmla="*/ 1937750 w 2910672"/>
              <a:gd name="connsiteY33" fmla="*/ 637288 h 3029359"/>
              <a:gd name="connsiteX34" fmla="*/ 1879229 w 2910672"/>
              <a:gd name="connsiteY34" fmla="*/ 666549 h 3029359"/>
              <a:gd name="connsiteX35" fmla="*/ 1835337 w 2910672"/>
              <a:gd name="connsiteY35" fmla="*/ 681179 h 3029359"/>
              <a:gd name="connsiteX36" fmla="*/ 1813392 w 2910672"/>
              <a:gd name="connsiteY36" fmla="*/ 688495 h 3029359"/>
              <a:gd name="connsiteX37" fmla="*/ 1689033 w 2910672"/>
              <a:gd name="connsiteY37" fmla="*/ 695810 h 3029359"/>
              <a:gd name="connsiteX38" fmla="*/ 1667088 w 2910672"/>
              <a:gd name="connsiteY38" fmla="*/ 710440 h 3029359"/>
              <a:gd name="connsiteX39" fmla="*/ 1652457 w 2910672"/>
              <a:gd name="connsiteY39" fmla="*/ 725071 h 3029359"/>
              <a:gd name="connsiteX40" fmla="*/ 1608566 w 2910672"/>
              <a:gd name="connsiteY40" fmla="*/ 739701 h 3029359"/>
              <a:gd name="connsiteX41" fmla="*/ 1586621 w 2910672"/>
              <a:gd name="connsiteY41" fmla="*/ 747016 h 3029359"/>
              <a:gd name="connsiteX42" fmla="*/ 1542729 w 2910672"/>
              <a:gd name="connsiteY42" fmla="*/ 761647 h 3029359"/>
              <a:gd name="connsiteX43" fmla="*/ 1520784 w 2910672"/>
              <a:gd name="connsiteY43" fmla="*/ 768962 h 3029359"/>
              <a:gd name="connsiteX44" fmla="*/ 1506153 w 2910672"/>
              <a:gd name="connsiteY44" fmla="*/ 783592 h 3029359"/>
              <a:gd name="connsiteX45" fmla="*/ 1418371 w 2910672"/>
              <a:gd name="connsiteY45" fmla="*/ 798223 h 3029359"/>
              <a:gd name="connsiteX46" fmla="*/ 1396425 w 2910672"/>
              <a:gd name="connsiteY46" fmla="*/ 812853 h 3029359"/>
              <a:gd name="connsiteX47" fmla="*/ 1367165 w 2910672"/>
              <a:gd name="connsiteY47" fmla="*/ 856744 h 3029359"/>
              <a:gd name="connsiteX48" fmla="*/ 1345219 w 2910672"/>
              <a:gd name="connsiteY48" fmla="*/ 864059 h 3029359"/>
              <a:gd name="connsiteX49" fmla="*/ 1315958 w 2910672"/>
              <a:gd name="connsiteY49" fmla="*/ 893320 h 3029359"/>
              <a:gd name="connsiteX50" fmla="*/ 1301328 w 2910672"/>
              <a:gd name="connsiteY50" fmla="*/ 907951 h 3029359"/>
              <a:gd name="connsiteX51" fmla="*/ 1257437 w 2910672"/>
              <a:gd name="connsiteY51" fmla="*/ 937211 h 3029359"/>
              <a:gd name="connsiteX52" fmla="*/ 1228176 w 2910672"/>
              <a:gd name="connsiteY52" fmla="*/ 973787 h 3029359"/>
              <a:gd name="connsiteX53" fmla="*/ 1191600 w 2910672"/>
              <a:gd name="connsiteY53" fmla="*/ 1010363 h 3029359"/>
              <a:gd name="connsiteX54" fmla="*/ 1176969 w 2910672"/>
              <a:gd name="connsiteY54" fmla="*/ 1024994 h 3029359"/>
              <a:gd name="connsiteX55" fmla="*/ 1155024 w 2910672"/>
              <a:gd name="connsiteY55" fmla="*/ 1039624 h 3029359"/>
              <a:gd name="connsiteX56" fmla="*/ 964829 w 2910672"/>
              <a:gd name="connsiteY56" fmla="*/ 1032309 h 3029359"/>
              <a:gd name="connsiteX57" fmla="*/ 950198 w 2910672"/>
              <a:gd name="connsiteY57" fmla="*/ 1017679 h 3029359"/>
              <a:gd name="connsiteX58" fmla="*/ 906307 w 2910672"/>
              <a:gd name="connsiteY58" fmla="*/ 1003048 h 3029359"/>
              <a:gd name="connsiteX59" fmla="*/ 891677 w 2910672"/>
              <a:gd name="connsiteY59" fmla="*/ 1017679 h 3029359"/>
              <a:gd name="connsiteX60" fmla="*/ 847785 w 2910672"/>
              <a:gd name="connsiteY60" fmla="*/ 1032309 h 3029359"/>
              <a:gd name="connsiteX61" fmla="*/ 825840 w 2910672"/>
              <a:gd name="connsiteY61" fmla="*/ 1076200 h 3029359"/>
              <a:gd name="connsiteX62" fmla="*/ 803894 w 2910672"/>
              <a:gd name="connsiteY62" fmla="*/ 1083515 h 3029359"/>
              <a:gd name="connsiteX63" fmla="*/ 789264 w 2910672"/>
              <a:gd name="connsiteY63" fmla="*/ 1098146 h 3029359"/>
              <a:gd name="connsiteX64" fmla="*/ 716112 w 2910672"/>
              <a:gd name="connsiteY64" fmla="*/ 1120091 h 3029359"/>
              <a:gd name="connsiteX65" fmla="*/ 591753 w 2910672"/>
              <a:gd name="connsiteY65" fmla="*/ 1112776 h 3029359"/>
              <a:gd name="connsiteX66" fmla="*/ 569808 w 2910672"/>
              <a:gd name="connsiteY66" fmla="*/ 1105461 h 3029359"/>
              <a:gd name="connsiteX67" fmla="*/ 533232 w 2910672"/>
              <a:gd name="connsiteY67" fmla="*/ 1098146 h 3029359"/>
              <a:gd name="connsiteX68" fmla="*/ 489341 w 2910672"/>
              <a:gd name="connsiteY68" fmla="*/ 1083515 h 3029359"/>
              <a:gd name="connsiteX69" fmla="*/ 467395 w 2910672"/>
              <a:gd name="connsiteY69" fmla="*/ 1076200 h 3029359"/>
              <a:gd name="connsiteX70" fmla="*/ 372297 w 2910672"/>
              <a:gd name="connsiteY70" fmla="*/ 1083515 h 3029359"/>
              <a:gd name="connsiteX71" fmla="*/ 328406 w 2910672"/>
              <a:gd name="connsiteY71" fmla="*/ 1098146 h 3029359"/>
              <a:gd name="connsiteX72" fmla="*/ 306461 w 2910672"/>
              <a:gd name="connsiteY72" fmla="*/ 1105461 h 3029359"/>
              <a:gd name="connsiteX73" fmla="*/ 262569 w 2910672"/>
              <a:gd name="connsiteY73" fmla="*/ 1163983 h 3029359"/>
              <a:gd name="connsiteX74" fmla="*/ 240624 w 2910672"/>
              <a:gd name="connsiteY74" fmla="*/ 1178613 h 3029359"/>
              <a:gd name="connsiteX75" fmla="*/ 218678 w 2910672"/>
              <a:gd name="connsiteY75" fmla="*/ 1185928 h 3029359"/>
              <a:gd name="connsiteX76" fmla="*/ 167472 w 2910672"/>
              <a:gd name="connsiteY76" fmla="*/ 1229819 h 3029359"/>
              <a:gd name="connsiteX77" fmla="*/ 152841 w 2910672"/>
              <a:gd name="connsiteY77" fmla="*/ 1273711 h 3029359"/>
              <a:gd name="connsiteX78" fmla="*/ 145526 w 2910672"/>
              <a:gd name="connsiteY78" fmla="*/ 1295656 h 3029359"/>
              <a:gd name="connsiteX79" fmla="*/ 130896 w 2910672"/>
              <a:gd name="connsiteY79" fmla="*/ 1383439 h 3029359"/>
              <a:gd name="connsiteX80" fmla="*/ 108950 w 2910672"/>
              <a:gd name="connsiteY80" fmla="*/ 1441960 h 3029359"/>
              <a:gd name="connsiteX81" fmla="*/ 79689 w 2910672"/>
              <a:gd name="connsiteY81" fmla="*/ 1471221 h 3029359"/>
              <a:gd name="connsiteX82" fmla="*/ 72374 w 2910672"/>
              <a:gd name="connsiteY82" fmla="*/ 1493167 h 3029359"/>
              <a:gd name="connsiteX83" fmla="*/ 57744 w 2910672"/>
              <a:gd name="connsiteY83" fmla="*/ 1515112 h 3029359"/>
              <a:gd name="connsiteX84" fmla="*/ 65059 w 2910672"/>
              <a:gd name="connsiteY84" fmla="*/ 1602895 h 3029359"/>
              <a:gd name="connsiteX85" fmla="*/ 72374 w 2910672"/>
              <a:gd name="connsiteY85" fmla="*/ 1624840 h 3029359"/>
              <a:gd name="connsiteX86" fmla="*/ 79689 w 2910672"/>
              <a:gd name="connsiteY86" fmla="*/ 1676047 h 3029359"/>
              <a:gd name="connsiteX87" fmla="*/ 87005 w 2910672"/>
              <a:gd name="connsiteY87" fmla="*/ 1697992 h 3029359"/>
              <a:gd name="connsiteX88" fmla="*/ 94320 w 2910672"/>
              <a:gd name="connsiteY88" fmla="*/ 1734568 h 3029359"/>
              <a:gd name="connsiteX89" fmla="*/ 79689 w 2910672"/>
              <a:gd name="connsiteY89" fmla="*/ 1793090 h 3029359"/>
              <a:gd name="connsiteX90" fmla="*/ 50429 w 2910672"/>
              <a:gd name="connsiteY90" fmla="*/ 1829666 h 3029359"/>
              <a:gd name="connsiteX91" fmla="*/ 21168 w 2910672"/>
              <a:gd name="connsiteY91" fmla="*/ 1873557 h 3029359"/>
              <a:gd name="connsiteX92" fmla="*/ 13853 w 2910672"/>
              <a:gd name="connsiteY92" fmla="*/ 1924763 h 3029359"/>
              <a:gd name="connsiteX93" fmla="*/ 13853 w 2910672"/>
              <a:gd name="connsiteY93" fmla="*/ 1990600 h 3029359"/>
              <a:gd name="connsiteX94" fmla="*/ 28483 w 2910672"/>
              <a:gd name="connsiteY94" fmla="*/ 2005231 h 3029359"/>
              <a:gd name="connsiteX95" fmla="*/ 43113 w 2910672"/>
              <a:gd name="connsiteY95" fmla="*/ 2027176 h 3029359"/>
              <a:gd name="connsiteX96" fmla="*/ 87005 w 2910672"/>
              <a:gd name="connsiteY96" fmla="*/ 2041807 h 3029359"/>
              <a:gd name="connsiteX97" fmla="*/ 123581 w 2910672"/>
              <a:gd name="connsiteY97" fmla="*/ 2114959 h 3029359"/>
              <a:gd name="connsiteX98" fmla="*/ 116265 w 2910672"/>
              <a:gd name="connsiteY98" fmla="*/ 2144219 h 3029359"/>
              <a:gd name="connsiteX99" fmla="*/ 108950 w 2910672"/>
              <a:gd name="connsiteY99" fmla="*/ 2166165 h 3029359"/>
              <a:gd name="connsiteX100" fmla="*/ 116265 w 2910672"/>
              <a:gd name="connsiteY100" fmla="*/ 2246632 h 3029359"/>
              <a:gd name="connsiteX101" fmla="*/ 130896 w 2910672"/>
              <a:gd name="connsiteY101" fmla="*/ 2261263 h 3029359"/>
              <a:gd name="connsiteX102" fmla="*/ 145526 w 2910672"/>
              <a:gd name="connsiteY102" fmla="*/ 2305154 h 3029359"/>
              <a:gd name="connsiteX103" fmla="*/ 123581 w 2910672"/>
              <a:gd name="connsiteY103" fmla="*/ 2414882 h 3029359"/>
              <a:gd name="connsiteX104" fmla="*/ 108950 w 2910672"/>
              <a:gd name="connsiteY104" fmla="*/ 2458773 h 3029359"/>
              <a:gd name="connsiteX105" fmla="*/ 101635 w 2910672"/>
              <a:gd name="connsiteY105" fmla="*/ 2480719 h 3029359"/>
              <a:gd name="connsiteX106" fmla="*/ 116265 w 2910672"/>
              <a:gd name="connsiteY106" fmla="*/ 2605077 h 3029359"/>
              <a:gd name="connsiteX107" fmla="*/ 130896 w 2910672"/>
              <a:gd name="connsiteY107" fmla="*/ 2619707 h 3029359"/>
              <a:gd name="connsiteX108" fmla="*/ 160157 w 2910672"/>
              <a:gd name="connsiteY108" fmla="*/ 2656283 h 3029359"/>
              <a:gd name="connsiteX109" fmla="*/ 182102 w 2910672"/>
              <a:gd name="connsiteY109" fmla="*/ 2641653 h 3029359"/>
              <a:gd name="connsiteX110" fmla="*/ 138211 w 2910672"/>
              <a:gd name="connsiteY110" fmla="*/ 2648968 h 3029359"/>
              <a:gd name="connsiteX111" fmla="*/ 152841 w 2910672"/>
              <a:gd name="connsiteY111" fmla="*/ 2700175 h 3029359"/>
              <a:gd name="connsiteX112" fmla="*/ 160157 w 2910672"/>
              <a:gd name="connsiteY112" fmla="*/ 2722120 h 3029359"/>
              <a:gd name="connsiteX113" fmla="*/ 182102 w 2910672"/>
              <a:gd name="connsiteY113" fmla="*/ 2729435 h 3029359"/>
              <a:gd name="connsiteX114" fmla="*/ 218678 w 2910672"/>
              <a:gd name="connsiteY114" fmla="*/ 2758696 h 3029359"/>
              <a:gd name="connsiteX115" fmla="*/ 233309 w 2910672"/>
              <a:gd name="connsiteY115" fmla="*/ 2773327 h 3029359"/>
              <a:gd name="connsiteX116" fmla="*/ 255254 w 2910672"/>
              <a:gd name="connsiteY116" fmla="*/ 2780642 h 3029359"/>
              <a:gd name="connsiteX117" fmla="*/ 284515 w 2910672"/>
              <a:gd name="connsiteY117" fmla="*/ 2809903 h 3029359"/>
              <a:gd name="connsiteX118" fmla="*/ 335721 w 2910672"/>
              <a:gd name="connsiteY118" fmla="*/ 2831848 h 3029359"/>
              <a:gd name="connsiteX119" fmla="*/ 357667 w 2910672"/>
              <a:gd name="connsiteY119" fmla="*/ 2846479 h 3029359"/>
              <a:gd name="connsiteX120" fmla="*/ 386928 w 2910672"/>
              <a:gd name="connsiteY120" fmla="*/ 2853794 h 3029359"/>
              <a:gd name="connsiteX121" fmla="*/ 438134 w 2910672"/>
              <a:gd name="connsiteY121" fmla="*/ 2868424 h 3029359"/>
              <a:gd name="connsiteX122" fmla="*/ 489341 w 2910672"/>
              <a:gd name="connsiteY122" fmla="*/ 2875739 h 3029359"/>
              <a:gd name="connsiteX123" fmla="*/ 511286 w 2910672"/>
              <a:gd name="connsiteY123" fmla="*/ 2883055 h 3029359"/>
              <a:gd name="connsiteX124" fmla="*/ 525917 w 2910672"/>
              <a:gd name="connsiteY124" fmla="*/ 2897685 h 3029359"/>
              <a:gd name="connsiteX125" fmla="*/ 555177 w 2910672"/>
              <a:gd name="connsiteY125" fmla="*/ 2905000 h 3029359"/>
              <a:gd name="connsiteX126" fmla="*/ 569808 w 2910672"/>
              <a:gd name="connsiteY126" fmla="*/ 2919631 h 3029359"/>
              <a:gd name="connsiteX127" fmla="*/ 591753 w 2910672"/>
              <a:gd name="connsiteY127" fmla="*/ 2956207 h 3029359"/>
              <a:gd name="connsiteX128" fmla="*/ 599069 w 2910672"/>
              <a:gd name="connsiteY128" fmla="*/ 3029359 h 302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2910672" h="3029359">
                <a:moveTo>
                  <a:pt x="2910672" y="22811"/>
                </a:moveTo>
                <a:cubicBezTo>
                  <a:pt x="2903357" y="20373"/>
                  <a:pt x="2896253" y="17169"/>
                  <a:pt x="2888726" y="15496"/>
                </a:cubicBezTo>
                <a:cubicBezTo>
                  <a:pt x="2874247" y="12279"/>
                  <a:pt x="2859379" y="11090"/>
                  <a:pt x="2844835" y="8181"/>
                </a:cubicBezTo>
                <a:cubicBezTo>
                  <a:pt x="2834976" y="6209"/>
                  <a:pt x="2825328" y="3304"/>
                  <a:pt x="2815574" y="866"/>
                </a:cubicBezTo>
                <a:cubicBezTo>
                  <a:pt x="2805820" y="3304"/>
                  <a:pt x="2792157" y="0"/>
                  <a:pt x="2786313" y="8181"/>
                </a:cubicBezTo>
                <a:cubicBezTo>
                  <a:pt x="2777692" y="20250"/>
                  <a:pt x="2782595" y="37683"/>
                  <a:pt x="2778998" y="52072"/>
                </a:cubicBezTo>
                <a:cubicBezTo>
                  <a:pt x="2767791" y="96903"/>
                  <a:pt x="2772767" y="87564"/>
                  <a:pt x="2749737" y="110594"/>
                </a:cubicBezTo>
                <a:cubicBezTo>
                  <a:pt x="2744860" y="125224"/>
                  <a:pt x="2747939" y="145931"/>
                  <a:pt x="2735107" y="154485"/>
                </a:cubicBezTo>
                <a:cubicBezTo>
                  <a:pt x="2718808" y="165350"/>
                  <a:pt x="2710446" y="168852"/>
                  <a:pt x="2698531" y="183746"/>
                </a:cubicBezTo>
                <a:cubicBezTo>
                  <a:pt x="2693039" y="190611"/>
                  <a:pt x="2691356" y="201032"/>
                  <a:pt x="2683901" y="205691"/>
                </a:cubicBezTo>
                <a:cubicBezTo>
                  <a:pt x="2670823" y="213865"/>
                  <a:pt x="2640009" y="220322"/>
                  <a:pt x="2640009" y="220322"/>
                </a:cubicBezTo>
                <a:cubicBezTo>
                  <a:pt x="2635132" y="227637"/>
                  <a:pt x="2628949" y="234233"/>
                  <a:pt x="2625379" y="242267"/>
                </a:cubicBezTo>
                <a:cubicBezTo>
                  <a:pt x="2619116" y="256360"/>
                  <a:pt x="2610749" y="286159"/>
                  <a:pt x="2610749" y="286159"/>
                </a:cubicBezTo>
                <a:cubicBezTo>
                  <a:pt x="2608310" y="303228"/>
                  <a:pt x="2606815" y="320458"/>
                  <a:pt x="2603433" y="337365"/>
                </a:cubicBezTo>
                <a:cubicBezTo>
                  <a:pt x="2601921" y="344926"/>
                  <a:pt x="2600935" y="353290"/>
                  <a:pt x="2596118" y="359311"/>
                </a:cubicBezTo>
                <a:cubicBezTo>
                  <a:pt x="2590626" y="366176"/>
                  <a:pt x="2581038" y="368449"/>
                  <a:pt x="2574173" y="373941"/>
                </a:cubicBezTo>
                <a:cubicBezTo>
                  <a:pt x="2568787" y="378249"/>
                  <a:pt x="2564419" y="383694"/>
                  <a:pt x="2559542" y="388571"/>
                </a:cubicBezTo>
                <a:cubicBezTo>
                  <a:pt x="2541159" y="443723"/>
                  <a:pt x="2565954" y="375751"/>
                  <a:pt x="2537597" y="432463"/>
                </a:cubicBezTo>
                <a:cubicBezTo>
                  <a:pt x="2534149" y="439360"/>
                  <a:pt x="2534248" y="447796"/>
                  <a:pt x="2530281" y="454408"/>
                </a:cubicBezTo>
                <a:cubicBezTo>
                  <a:pt x="2526733" y="460322"/>
                  <a:pt x="2519959" y="463653"/>
                  <a:pt x="2515651" y="469039"/>
                </a:cubicBezTo>
                <a:cubicBezTo>
                  <a:pt x="2510159" y="475904"/>
                  <a:pt x="2508336" y="486107"/>
                  <a:pt x="2501021" y="490984"/>
                </a:cubicBezTo>
                <a:cubicBezTo>
                  <a:pt x="2492656" y="496561"/>
                  <a:pt x="2481736" y="497052"/>
                  <a:pt x="2471760" y="498299"/>
                </a:cubicBezTo>
                <a:cubicBezTo>
                  <a:pt x="2442624" y="501941"/>
                  <a:pt x="2413238" y="503176"/>
                  <a:pt x="2383977" y="505615"/>
                </a:cubicBezTo>
                <a:lnTo>
                  <a:pt x="2340086" y="520245"/>
                </a:lnTo>
                <a:lnTo>
                  <a:pt x="2318141" y="527560"/>
                </a:lnTo>
                <a:cubicBezTo>
                  <a:pt x="2313264" y="532437"/>
                  <a:pt x="2308896" y="537882"/>
                  <a:pt x="2303510" y="542191"/>
                </a:cubicBezTo>
                <a:cubicBezTo>
                  <a:pt x="2257363" y="579109"/>
                  <a:pt x="2302266" y="536121"/>
                  <a:pt x="2266934" y="571451"/>
                </a:cubicBezTo>
                <a:cubicBezTo>
                  <a:pt x="2255313" y="606317"/>
                  <a:pt x="2260889" y="611401"/>
                  <a:pt x="2237673" y="629973"/>
                </a:cubicBezTo>
                <a:cubicBezTo>
                  <a:pt x="2230808" y="635465"/>
                  <a:pt x="2223043" y="639726"/>
                  <a:pt x="2215728" y="644603"/>
                </a:cubicBezTo>
                <a:cubicBezTo>
                  <a:pt x="2196221" y="642165"/>
                  <a:pt x="2176429" y="641407"/>
                  <a:pt x="2157206" y="637288"/>
                </a:cubicBezTo>
                <a:cubicBezTo>
                  <a:pt x="2095783" y="624126"/>
                  <a:pt x="2132190" y="626078"/>
                  <a:pt x="2084054" y="608027"/>
                </a:cubicBezTo>
                <a:cubicBezTo>
                  <a:pt x="2074640" y="604497"/>
                  <a:pt x="2064547" y="603150"/>
                  <a:pt x="2054793" y="600712"/>
                </a:cubicBezTo>
                <a:cubicBezTo>
                  <a:pt x="1942438" y="616762"/>
                  <a:pt x="2044676" y="594642"/>
                  <a:pt x="1981641" y="622658"/>
                </a:cubicBezTo>
                <a:cubicBezTo>
                  <a:pt x="1967548" y="628921"/>
                  <a:pt x="1937750" y="637288"/>
                  <a:pt x="1937750" y="637288"/>
                </a:cubicBezTo>
                <a:cubicBezTo>
                  <a:pt x="1912216" y="662824"/>
                  <a:pt x="1929663" y="649738"/>
                  <a:pt x="1879229" y="666549"/>
                </a:cubicBezTo>
                <a:lnTo>
                  <a:pt x="1835337" y="681179"/>
                </a:lnTo>
                <a:cubicBezTo>
                  <a:pt x="1828022" y="683617"/>
                  <a:pt x="1821089" y="688042"/>
                  <a:pt x="1813392" y="688495"/>
                </a:cubicBezTo>
                <a:lnTo>
                  <a:pt x="1689033" y="695810"/>
                </a:lnTo>
                <a:cubicBezTo>
                  <a:pt x="1681718" y="700687"/>
                  <a:pt x="1673953" y="704948"/>
                  <a:pt x="1667088" y="710440"/>
                </a:cubicBezTo>
                <a:cubicBezTo>
                  <a:pt x="1661702" y="714749"/>
                  <a:pt x="1658626" y="721987"/>
                  <a:pt x="1652457" y="725071"/>
                </a:cubicBezTo>
                <a:cubicBezTo>
                  <a:pt x="1638663" y="731968"/>
                  <a:pt x="1623196" y="734824"/>
                  <a:pt x="1608566" y="739701"/>
                </a:cubicBezTo>
                <a:lnTo>
                  <a:pt x="1586621" y="747016"/>
                </a:lnTo>
                <a:lnTo>
                  <a:pt x="1542729" y="761647"/>
                </a:lnTo>
                <a:lnTo>
                  <a:pt x="1520784" y="768962"/>
                </a:lnTo>
                <a:cubicBezTo>
                  <a:pt x="1515907" y="773839"/>
                  <a:pt x="1512067" y="780044"/>
                  <a:pt x="1506153" y="783592"/>
                </a:cubicBezTo>
                <a:cubicBezTo>
                  <a:pt x="1486656" y="795290"/>
                  <a:pt x="1424874" y="797500"/>
                  <a:pt x="1418371" y="798223"/>
                </a:cubicBezTo>
                <a:cubicBezTo>
                  <a:pt x="1411056" y="803100"/>
                  <a:pt x="1402214" y="806236"/>
                  <a:pt x="1396425" y="812853"/>
                </a:cubicBezTo>
                <a:cubicBezTo>
                  <a:pt x="1384846" y="826086"/>
                  <a:pt x="1383846" y="851184"/>
                  <a:pt x="1367165" y="856744"/>
                </a:cubicBezTo>
                <a:lnTo>
                  <a:pt x="1345219" y="864059"/>
                </a:lnTo>
                <a:lnTo>
                  <a:pt x="1315958" y="893320"/>
                </a:lnTo>
                <a:cubicBezTo>
                  <a:pt x="1311081" y="898197"/>
                  <a:pt x="1307067" y="904125"/>
                  <a:pt x="1301328" y="907951"/>
                </a:cubicBezTo>
                <a:cubicBezTo>
                  <a:pt x="1286698" y="917704"/>
                  <a:pt x="1269870" y="924778"/>
                  <a:pt x="1257437" y="937211"/>
                </a:cubicBezTo>
                <a:cubicBezTo>
                  <a:pt x="1200391" y="994257"/>
                  <a:pt x="1292773" y="899962"/>
                  <a:pt x="1228176" y="973787"/>
                </a:cubicBezTo>
                <a:cubicBezTo>
                  <a:pt x="1216822" y="986763"/>
                  <a:pt x="1203792" y="998171"/>
                  <a:pt x="1191600" y="1010363"/>
                </a:cubicBezTo>
                <a:cubicBezTo>
                  <a:pt x="1186723" y="1015240"/>
                  <a:pt x="1182708" y="1021168"/>
                  <a:pt x="1176969" y="1024994"/>
                </a:cubicBezTo>
                <a:lnTo>
                  <a:pt x="1155024" y="1039624"/>
                </a:lnTo>
                <a:cubicBezTo>
                  <a:pt x="1091626" y="1037186"/>
                  <a:pt x="1027913" y="1039068"/>
                  <a:pt x="964829" y="1032309"/>
                </a:cubicBezTo>
                <a:cubicBezTo>
                  <a:pt x="957971" y="1031574"/>
                  <a:pt x="956367" y="1020763"/>
                  <a:pt x="950198" y="1017679"/>
                </a:cubicBezTo>
                <a:cubicBezTo>
                  <a:pt x="936404" y="1010782"/>
                  <a:pt x="906307" y="1003048"/>
                  <a:pt x="906307" y="1003048"/>
                </a:cubicBezTo>
                <a:cubicBezTo>
                  <a:pt x="901430" y="1007925"/>
                  <a:pt x="897846" y="1014595"/>
                  <a:pt x="891677" y="1017679"/>
                </a:cubicBezTo>
                <a:cubicBezTo>
                  <a:pt x="877883" y="1024576"/>
                  <a:pt x="847785" y="1032309"/>
                  <a:pt x="847785" y="1032309"/>
                </a:cubicBezTo>
                <a:cubicBezTo>
                  <a:pt x="842966" y="1046766"/>
                  <a:pt x="838732" y="1065887"/>
                  <a:pt x="825840" y="1076200"/>
                </a:cubicBezTo>
                <a:cubicBezTo>
                  <a:pt x="819819" y="1081017"/>
                  <a:pt x="811209" y="1081077"/>
                  <a:pt x="803894" y="1083515"/>
                </a:cubicBezTo>
                <a:cubicBezTo>
                  <a:pt x="799017" y="1088392"/>
                  <a:pt x="795433" y="1095062"/>
                  <a:pt x="789264" y="1098146"/>
                </a:cubicBezTo>
                <a:cubicBezTo>
                  <a:pt x="771455" y="1107050"/>
                  <a:pt x="737112" y="1114841"/>
                  <a:pt x="716112" y="1120091"/>
                </a:cubicBezTo>
                <a:cubicBezTo>
                  <a:pt x="674659" y="1117653"/>
                  <a:pt x="633072" y="1116908"/>
                  <a:pt x="591753" y="1112776"/>
                </a:cubicBezTo>
                <a:cubicBezTo>
                  <a:pt x="584081" y="1112009"/>
                  <a:pt x="577288" y="1107331"/>
                  <a:pt x="569808" y="1105461"/>
                </a:cubicBezTo>
                <a:cubicBezTo>
                  <a:pt x="557746" y="1102445"/>
                  <a:pt x="545227" y="1101418"/>
                  <a:pt x="533232" y="1098146"/>
                </a:cubicBezTo>
                <a:cubicBezTo>
                  <a:pt x="518354" y="1094088"/>
                  <a:pt x="503971" y="1088392"/>
                  <a:pt x="489341" y="1083515"/>
                </a:cubicBezTo>
                <a:lnTo>
                  <a:pt x="467395" y="1076200"/>
                </a:lnTo>
                <a:cubicBezTo>
                  <a:pt x="435696" y="1078638"/>
                  <a:pt x="403701" y="1078556"/>
                  <a:pt x="372297" y="1083515"/>
                </a:cubicBezTo>
                <a:cubicBezTo>
                  <a:pt x="357064" y="1085920"/>
                  <a:pt x="343036" y="1093269"/>
                  <a:pt x="328406" y="1098146"/>
                </a:cubicBezTo>
                <a:lnTo>
                  <a:pt x="306461" y="1105461"/>
                </a:lnTo>
                <a:cubicBezTo>
                  <a:pt x="293088" y="1125520"/>
                  <a:pt x="281901" y="1148518"/>
                  <a:pt x="262569" y="1163983"/>
                </a:cubicBezTo>
                <a:cubicBezTo>
                  <a:pt x="255704" y="1169475"/>
                  <a:pt x="248487" y="1174681"/>
                  <a:pt x="240624" y="1178613"/>
                </a:cubicBezTo>
                <a:cubicBezTo>
                  <a:pt x="233727" y="1182061"/>
                  <a:pt x="225993" y="1183490"/>
                  <a:pt x="218678" y="1185928"/>
                </a:cubicBezTo>
                <a:cubicBezTo>
                  <a:pt x="183200" y="1221406"/>
                  <a:pt x="200894" y="1207538"/>
                  <a:pt x="167472" y="1229819"/>
                </a:cubicBezTo>
                <a:lnTo>
                  <a:pt x="152841" y="1273711"/>
                </a:lnTo>
                <a:lnTo>
                  <a:pt x="145526" y="1295656"/>
                </a:lnTo>
                <a:lnTo>
                  <a:pt x="130896" y="1383439"/>
                </a:lnTo>
                <a:cubicBezTo>
                  <a:pt x="122447" y="1434133"/>
                  <a:pt x="134069" y="1416842"/>
                  <a:pt x="108950" y="1441960"/>
                </a:cubicBezTo>
                <a:cubicBezTo>
                  <a:pt x="89443" y="1500483"/>
                  <a:pt x="118704" y="1432206"/>
                  <a:pt x="79689" y="1471221"/>
                </a:cubicBezTo>
                <a:cubicBezTo>
                  <a:pt x="74236" y="1476674"/>
                  <a:pt x="75822" y="1486270"/>
                  <a:pt x="72374" y="1493167"/>
                </a:cubicBezTo>
                <a:cubicBezTo>
                  <a:pt x="68442" y="1501030"/>
                  <a:pt x="62621" y="1507797"/>
                  <a:pt x="57744" y="1515112"/>
                </a:cubicBezTo>
                <a:cubicBezTo>
                  <a:pt x="60182" y="1544373"/>
                  <a:pt x="61178" y="1573790"/>
                  <a:pt x="65059" y="1602895"/>
                </a:cubicBezTo>
                <a:cubicBezTo>
                  <a:pt x="66078" y="1610538"/>
                  <a:pt x="70862" y="1617279"/>
                  <a:pt x="72374" y="1624840"/>
                </a:cubicBezTo>
                <a:cubicBezTo>
                  <a:pt x="75755" y="1641747"/>
                  <a:pt x="76307" y="1659140"/>
                  <a:pt x="79689" y="1676047"/>
                </a:cubicBezTo>
                <a:cubicBezTo>
                  <a:pt x="81201" y="1683608"/>
                  <a:pt x="85135" y="1690511"/>
                  <a:pt x="87005" y="1697992"/>
                </a:cubicBezTo>
                <a:cubicBezTo>
                  <a:pt x="90021" y="1710054"/>
                  <a:pt x="91882" y="1722376"/>
                  <a:pt x="94320" y="1734568"/>
                </a:cubicBezTo>
                <a:cubicBezTo>
                  <a:pt x="91537" y="1748486"/>
                  <a:pt x="87189" y="1778091"/>
                  <a:pt x="79689" y="1793090"/>
                </a:cubicBezTo>
                <a:cubicBezTo>
                  <a:pt x="61789" y="1828888"/>
                  <a:pt x="70839" y="1802452"/>
                  <a:pt x="50429" y="1829666"/>
                </a:cubicBezTo>
                <a:cubicBezTo>
                  <a:pt x="39879" y="1843733"/>
                  <a:pt x="21168" y="1873557"/>
                  <a:pt x="21168" y="1873557"/>
                </a:cubicBezTo>
                <a:cubicBezTo>
                  <a:pt x="18730" y="1890626"/>
                  <a:pt x="16688" y="1907756"/>
                  <a:pt x="13853" y="1924763"/>
                </a:cubicBezTo>
                <a:cubicBezTo>
                  <a:pt x="8920" y="1954359"/>
                  <a:pt x="0" y="1962893"/>
                  <a:pt x="13853" y="1990600"/>
                </a:cubicBezTo>
                <a:cubicBezTo>
                  <a:pt x="16937" y="1996769"/>
                  <a:pt x="24175" y="1999845"/>
                  <a:pt x="28483" y="2005231"/>
                </a:cubicBezTo>
                <a:cubicBezTo>
                  <a:pt x="33975" y="2012096"/>
                  <a:pt x="35658" y="2022517"/>
                  <a:pt x="43113" y="2027176"/>
                </a:cubicBezTo>
                <a:cubicBezTo>
                  <a:pt x="56191" y="2035350"/>
                  <a:pt x="87005" y="2041807"/>
                  <a:pt x="87005" y="2041807"/>
                </a:cubicBezTo>
                <a:cubicBezTo>
                  <a:pt x="121842" y="2094063"/>
                  <a:pt x="112000" y="2068640"/>
                  <a:pt x="123581" y="2114959"/>
                </a:cubicBezTo>
                <a:cubicBezTo>
                  <a:pt x="121142" y="2124712"/>
                  <a:pt x="119027" y="2134552"/>
                  <a:pt x="116265" y="2144219"/>
                </a:cubicBezTo>
                <a:cubicBezTo>
                  <a:pt x="114147" y="2151633"/>
                  <a:pt x="108950" y="2158454"/>
                  <a:pt x="108950" y="2166165"/>
                </a:cubicBezTo>
                <a:cubicBezTo>
                  <a:pt x="108950" y="2193098"/>
                  <a:pt x="110209" y="2220389"/>
                  <a:pt x="116265" y="2246632"/>
                </a:cubicBezTo>
                <a:cubicBezTo>
                  <a:pt x="117816" y="2253352"/>
                  <a:pt x="126019" y="2256386"/>
                  <a:pt x="130896" y="2261263"/>
                </a:cubicBezTo>
                <a:cubicBezTo>
                  <a:pt x="135773" y="2275893"/>
                  <a:pt x="147229" y="2289827"/>
                  <a:pt x="145526" y="2305154"/>
                </a:cubicBezTo>
                <a:cubicBezTo>
                  <a:pt x="136509" y="2386311"/>
                  <a:pt x="145193" y="2350049"/>
                  <a:pt x="123581" y="2414882"/>
                </a:cubicBezTo>
                <a:lnTo>
                  <a:pt x="108950" y="2458773"/>
                </a:lnTo>
                <a:lnTo>
                  <a:pt x="101635" y="2480719"/>
                </a:lnTo>
                <a:cubicBezTo>
                  <a:pt x="91890" y="2626895"/>
                  <a:pt x="64262" y="2563476"/>
                  <a:pt x="116265" y="2605077"/>
                </a:cubicBezTo>
                <a:cubicBezTo>
                  <a:pt x="121651" y="2609385"/>
                  <a:pt x="126019" y="2614830"/>
                  <a:pt x="130896" y="2619707"/>
                </a:cubicBezTo>
                <a:cubicBezTo>
                  <a:pt x="135464" y="2633411"/>
                  <a:pt x="138097" y="2656283"/>
                  <a:pt x="160157" y="2656283"/>
                </a:cubicBezTo>
                <a:cubicBezTo>
                  <a:pt x="168949" y="2656283"/>
                  <a:pt x="190442" y="2644433"/>
                  <a:pt x="182102" y="2641653"/>
                </a:cubicBezTo>
                <a:cubicBezTo>
                  <a:pt x="168031" y="2636963"/>
                  <a:pt x="152841" y="2646530"/>
                  <a:pt x="138211" y="2648968"/>
                </a:cubicBezTo>
                <a:cubicBezTo>
                  <a:pt x="155759" y="2701613"/>
                  <a:pt x="134459" y="2635843"/>
                  <a:pt x="152841" y="2700175"/>
                </a:cubicBezTo>
                <a:cubicBezTo>
                  <a:pt x="154959" y="2707589"/>
                  <a:pt x="154705" y="2716668"/>
                  <a:pt x="160157" y="2722120"/>
                </a:cubicBezTo>
                <a:cubicBezTo>
                  <a:pt x="165609" y="2727572"/>
                  <a:pt x="174787" y="2726997"/>
                  <a:pt x="182102" y="2729435"/>
                </a:cubicBezTo>
                <a:cubicBezTo>
                  <a:pt x="217429" y="2764762"/>
                  <a:pt x="172537" y="2721783"/>
                  <a:pt x="218678" y="2758696"/>
                </a:cubicBezTo>
                <a:cubicBezTo>
                  <a:pt x="224064" y="2763005"/>
                  <a:pt x="227395" y="2769778"/>
                  <a:pt x="233309" y="2773327"/>
                </a:cubicBezTo>
                <a:cubicBezTo>
                  <a:pt x="239921" y="2777294"/>
                  <a:pt x="247939" y="2778204"/>
                  <a:pt x="255254" y="2780642"/>
                </a:cubicBezTo>
                <a:cubicBezTo>
                  <a:pt x="265008" y="2790396"/>
                  <a:pt x="271429" y="2805541"/>
                  <a:pt x="284515" y="2809903"/>
                </a:cubicBezTo>
                <a:cubicBezTo>
                  <a:pt x="309136" y="2818109"/>
                  <a:pt x="310411" y="2817385"/>
                  <a:pt x="335721" y="2831848"/>
                </a:cubicBezTo>
                <a:cubicBezTo>
                  <a:pt x="343355" y="2836210"/>
                  <a:pt x="349586" y="2843016"/>
                  <a:pt x="357667" y="2846479"/>
                </a:cubicBezTo>
                <a:cubicBezTo>
                  <a:pt x="366908" y="2850439"/>
                  <a:pt x="377261" y="2851032"/>
                  <a:pt x="386928" y="2853794"/>
                </a:cubicBezTo>
                <a:cubicBezTo>
                  <a:pt x="414351" y="2861629"/>
                  <a:pt x="406687" y="2862707"/>
                  <a:pt x="438134" y="2868424"/>
                </a:cubicBezTo>
                <a:cubicBezTo>
                  <a:pt x="455098" y="2871508"/>
                  <a:pt x="472272" y="2873301"/>
                  <a:pt x="489341" y="2875739"/>
                </a:cubicBezTo>
                <a:cubicBezTo>
                  <a:pt x="496656" y="2878178"/>
                  <a:pt x="504674" y="2879088"/>
                  <a:pt x="511286" y="2883055"/>
                </a:cubicBezTo>
                <a:cubicBezTo>
                  <a:pt x="517200" y="2886603"/>
                  <a:pt x="519748" y="2894601"/>
                  <a:pt x="525917" y="2897685"/>
                </a:cubicBezTo>
                <a:cubicBezTo>
                  <a:pt x="534909" y="2902181"/>
                  <a:pt x="545424" y="2902562"/>
                  <a:pt x="555177" y="2905000"/>
                </a:cubicBezTo>
                <a:cubicBezTo>
                  <a:pt x="560054" y="2909877"/>
                  <a:pt x="566259" y="2913717"/>
                  <a:pt x="569808" y="2919631"/>
                </a:cubicBezTo>
                <a:cubicBezTo>
                  <a:pt x="598299" y="2967115"/>
                  <a:pt x="554680" y="2919132"/>
                  <a:pt x="591753" y="2956207"/>
                </a:cubicBezTo>
                <a:cubicBezTo>
                  <a:pt x="604467" y="2994345"/>
                  <a:pt x="599069" y="2970441"/>
                  <a:pt x="599069" y="3029359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858000" y="1524000"/>
            <a:ext cx="2133600" cy="533400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ব্রহ্মপুত্র-যমুনা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sp>
        <p:nvSpPr>
          <p:cNvPr id="44" name="Rectangle 43"/>
          <p:cNvSpPr/>
          <p:nvPr/>
        </p:nvSpPr>
        <p:spPr>
          <a:xfrm>
            <a:off x="6858000" y="2209800"/>
            <a:ext cx="9144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উৎপত্তি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153400" y="2209800"/>
            <a:ext cx="9144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প্রবাহ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2819400"/>
            <a:ext cx="2133600" cy="533400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কর্নফুলী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6858000" y="3505200"/>
            <a:ext cx="9144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উৎপত্তি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01000" y="3505200"/>
            <a:ext cx="9144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প্রবাহ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7-Point Star 18"/>
          <p:cNvSpPr/>
          <p:nvPr/>
        </p:nvSpPr>
        <p:spPr>
          <a:xfrm>
            <a:off x="5486400" y="4343400"/>
            <a:ext cx="381000" cy="3810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055220" y="4739268"/>
            <a:ext cx="620751" cy="643054"/>
          </a:xfrm>
          <a:custGeom>
            <a:avLst/>
            <a:gdLst>
              <a:gd name="connsiteX0" fmla="*/ 620751 w 620751"/>
              <a:gd name="connsiteY0" fmla="*/ 7434 h 643054"/>
              <a:gd name="connsiteX1" fmla="*/ 594731 w 620751"/>
              <a:gd name="connsiteY1" fmla="*/ 0 h 643054"/>
              <a:gd name="connsiteX2" fmla="*/ 546409 w 620751"/>
              <a:gd name="connsiteY2" fmla="*/ 3717 h 643054"/>
              <a:gd name="connsiteX3" fmla="*/ 486936 w 620751"/>
              <a:gd name="connsiteY3" fmla="*/ 7434 h 643054"/>
              <a:gd name="connsiteX4" fmla="*/ 483219 w 620751"/>
              <a:gd name="connsiteY4" fmla="*/ 59473 h 643054"/>
              <a:gd name="connsiteX5" fmla="*/ 490653 w 620751"/>
              <a:gd name="connsiteY5" fmla="*/ 81776 h 643054"/>
              <a:gd name="connsiteX6" fmla="*/ 486936 w 620751"/>
              <a:gd name="connsiteY6" fmla="*/ 133815 h 643054"/>
              <a:gd name="connsiteX7" fmla="*/ 483219 w 620751"/>
              <a:gd name="connsiteY7" fmla="*/ 144966 h 643054"/>
              <a:gd name="connsiteX8" fmla="*/ 460917 w 620751"/>
              <a:gd name="connsiteY8" fmla="*/ 159834 h 643054"/>
              <a:gd name="connsiteX9" fmla="*/ 442331 w 620751"/>
              <a:gd name="connsiteY9" fmla="*/ 174703 h 643054"/>
              <a:gd name="connsiteX10" fmla="*/ 434897 w 620751"/>
              <a:gd name="connsiteY10" fmla="*/ 185854 h 643054"/>
              <a:gd name="connsiteX11" fmla="*/ 423746 w 620751"/>
              <a:gd name="connsiteY11" fmla="*/ 193288 h 643054"/>
              <a:gd name="connsiteX12" fmla="*/ 408878 w 620751"/>
              <a:gd name="connsiteY12" fmla="*/ 215591 h 643054"/>
              <a:gd name="connsiteX13" fmla="*/ 401443 w 620751"/>
              <a:gd name="connsiteY13" fmla="*/ 223025 h 643054"/>
              <a:gd name="connsiteX14" fmla="*/ 397726 w 620751"/>
              <a:gd name="connsiteY14" fmla="*/ 234176 h 643054"/>
              <a:gd name="connsiteX15" fmla="*/ 382858 w 620751"/>
              <a:gd name="connsiteY15" fmla="*/ 256478 h 643054"/>
              <a:gd name="connsiteX16" fmla="*/ 367990 w 620751"/>
              <a:gd name="connsiteY16" fmla="*/ 289932 h 643054"/>
              <a:gd name="connsiteX17" fmla="*/ 356839 w 620751"/>
              <a:gd name="connsiteY17" fmla="*/ 301083 h 643054"/>
              <a:gd name="connsiteX18" fmla="*/ 323385 w 620751"/>
              <a:gd name="connsiteY18" fmla="*/ 312234 h 643054"/>
              <a:gd name="connsiteX19" fmla="*/ 312234 w 620751"/>
              <a:gd name="connsiteY19" fmla="*/ 315952 h 643054"/>
              <a:gd name="connsiteX20" fmla="*/ 301082 w 620751"/>
              <a:gd name="connsiteY20" fmla="*/ 312234 h 643054"/>
              <a:gd name="connsiteX21" fmla="*/ 289931 w 620751"/>
              <a:gd name="connsiteY21" fmla="*/ 289932 h 643054"/>
              <a:gd name="connsiteX22" fmla="*/ 286214 w 620751"/>
              <a:gd name="connsiteY22" fmla="*/ 249044 h 643054"/>
              <a:gd name="connsiteX23" fmla="*/ 278780 w 620751"/>
              <a:gd name="connsiteY23" fmla="*/ 237893 h 643054"/>
              <a:gd name="connsiteX24" fmla="*/ 237892 w 620751"/>
              <a:gd name="connsiteY24" fmla="*/ 241610 h 643054"/>
              <a:gd name="connsiteX25" fmla="*/ 226741 w 620751"/>
              <a:gd name="connsiteY25" fmla="*/ 245327 h 643054"/>
              <a:gd name="connsiteX26" fmla="*/ 223024 w 620751"/>
              <a:gd name="connsiteY26" fmla="*/ 289932 h 643054"/>
              <a:gd name="connsiteX27" fmla="*/ 226741 w 620751"/>
              <a:gd name="connsiteY27" fmla="*/ 301083 h 643054"/>
              <a:gd name="connsiteX28" fmla="*/ 234175 w 620751"/>
              <a:gd name="connsiteY28" fmla="*/ 312234 h 643054"/>
              <a:gd name="connsiteX29" fmla="*/ 237892 w 620751"/>
              <a:gd name="connsiteY29" fmla="*/ 323386 h 643054"/>
              <a:gd name="connsiteX30" fmla="*/ 245326 w 620751"/>
              <a:gd name="connsiteY30" fmla="*/ 334537 h 643054"/>
              <a:gd name="connsiteX31" fmla="*/ 249043 w 620751"/>
              <a:gd name="connsiteY31" fmla="*/ 349405 h 643054"/>
              <a:gd name="connsiteX32" fmla="*/ 245326 w 620751"/>
              <a:gd name="connsiteY32" fmla="*/ 408878 h 643054"/>
              <a:gd name="connsiteX33" fmla="*/ 237892 w 620751"/>
              <a:gd name="connsiteY33" fmla="*/ 431181 h 643054"/>
              <a:gd name="connsiteX34" fmla="*/ 226741 w 620751"/>
              <a:gd name="connsiteY34" fmla="*/ 438615 h 643054"/>
              <a:gd name="connsiteX35" fmla="*/ 215590 w 620751"/>
              <a:gd name="connsiteY35" fmla="*/ 460917 h 643054"/>
              <a:gd name="connsiteX36" fmla="*/ 211873 w 620751"/>
              <a:gd name="connsiteY36" fmla="*/ 472069 h 643054"/>
              <a:gd name="connsiteX37" fmla="*/ 185853 w 620751"/>
              <a:gd name="connsiteY37" fmla="*/ 498088 h 643054"/>
              <a:gd name="connsiteX38" fmla="*/ 174702 w 620751"/>
              <a:gd name="connsiteY38" fmla="*/ 501805 h 643054"/>
              <a:gd name="connsiteX39" fmla="*/ 156117 w 620751"/>
              <a:gd name="connsiteY39" fmla="*/ 516673 h 643054"/>
              <a:gd name="connsiteX40" fmla="*/ 137531 w 620751"/>
              <a:gd name="connsiteY40" fmla="*/ 535259 h 643054"/>
              <a:gd name="connsiteX41" fmla="*/ 126380 w 620751"/>
              <a:gd name="connsiteY41" fmla="*/ 542693 h 643054"/>
              <a:gd name="connsiteX42" fmla="*/ 107795 w 620751"/>
              <a:gd name="connsiteY42" fmla="*/ 561278 h 643054"/>
              <a:gd name="connsiteX43" fmla="*/ 100360 w 620751"/>
              <a:gd name="connsiteY43" fmla="*/ 568712 h 643054"/>
              <a:gd name="connsiteX44" fmla="*/ 78058 w 620751"/>
              <a:gd name="connsiteY44" fmla="*/ 572430 h 643054"/>
              <a:gd name="connsiteX45" fmla="*/ 44604 w 620751"/>
              <a:gd name="connsiteY45" fmla="*/ 587298 h 643054"/>
              <a:gd name="connsiteX46" fmla="*/ 29736 w 620751"/>
              <a:gd name="connsiteY46" fmla="*/ 609600 h 643054"/>
              <a:gd name="connsiteX47" fmla="*/ 22302 w 620751"/>
              <a:gd name="connsiteY47" fmla="*/ 620752 h 643054"/>
              <a:gd name="connsiteX48" fmla="*/ 11151 w 620751"/>
              <a:gd name="connsiteY48" fmla="*/ 628186 h 643054"/>
              <a:gd name="connsiteX49" fmla="*/ 0 w 620751"/>
              <a:gd name="connsiteY49" fmla="*/ 643054 h 6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20751" h="643054">
                <a:moveTo>
                  <a:pt x="620751" y="7434"/>
                </a:moveTo>
                <a:cubicBezTo>
                  <a:pt x="615491" y="5681"/>
                  <a:pt x="599399" y="0"/>
                  <a:pt x="594731" y="0"/>
                </a:cubicBezTo>
                <a:cubicBezTo>
                  <a:pt x="578576" y="0"/>
                  <a:pt x="562526" y="2606"/>
                  <a:pt x="546409" y="3717"/>
                </a:cubicBezTo>
                <a:lnTo>
                  <a:pt x="486936" y="7434"/>
                </a:lnTo>
                <a:cubicBezTo>
                  <a:pt x="477943" y="34416"/>
                  <a:pt x="476491" y="28077"/>
                  <a:pt x="483219" y="59473"/>
                </a:cubicBezTo>
                <a:cubicBezTo>
                  <a:pt x="484861" y="67135"/>
                  <a:pt x="490653" y="81776"/>
                  <a:pt x="490653" y="81776"/>
                </a:cubicBezTo>
                <a:cubicBezTo>
                  <a:pt x="489414" y="99122"/>
                  <a:pt x="488968" y="116544"/>
                  <a:pt x="486936" y="133815"/>
                </a:cubicBezTo>
                <a:cubicBezTo>
                  <a:pt x="486478" y="137706"/>
                  <a:pt x="485989" y="142196"/>
                  <a:pt x="483219" y="144966"/>
                </a:cubicBezTo>
                <a:cubicBezTo>
                  <a:pt x="476901" y="151284"/>
                  <a:pt x="467235" y="153516"/>
                  <a:pt x="460917" y="159834"/>
                </a:cubicBezTo>
                <a:cubicBezTo>
                  <a:pt x="450323" y="170428"/>
                  <a:pt x="456398" y="165325"/>
                  <a:pt x="442331" y="174703"/>
                </a:cubicBezTo>
                <a:cubicBezTo>
                  <a:pt x="439853" y="178420"/>
                  <a:pt x="438056" y="182695"/>
                  <a:pt x="434897" y="185854"/>
                </a:cubicBezTo>
                <a:cubicBezTo>
                  <a:pt x="431738" y="189013"/>
                  <a:pt x="426688" y="189926"/>
                  <a:pt x="423746" y="193288"/>
                </a:cubicBezTo>
                <a:cubicBezTo>
                  <a:pt x="417862" y="200012"/>
                  <a:pt x="415196" y="209274"/>
                  <a:pt x="408878" y="215591"/>
                </a:cubicBezTo>
                <a:lnTo>
                  <a:pt x="401443" y="223025"/>
                </a:lnTo>
                <a:cubicBezTo>
                  <a:pt x="400204" y="226742"/>
                  <a:pt x="399629" y="230751"/>
                  <a:pt x="397726" y="234176"/>
                </a:cubicBezTo>
                <a:cubicBezTo>
                  <a:pt x="393387" y="241986"/>
                  <a:pt x="382858" y="256478"/>
                  <a:pt x="382858" y="256478"/>
                </a:cubicBezTo>
                <a:cubicBezTo>
                  <a:pt x="377455" y="272686"/>
                  <a:pt x="377808" y="278151"/>
                  <a:pt x="367990" y="289932"/>
                </a:cubicBezTo>
                <a:cubicBezTo>
                  <a:pt x="364625" y="293970"/>
                  <a:pt x="361434" y="298530"/>
                  <a:pt x="356839" y="301083"/>
                </a:cubicBezTo>
                <a:cubicBezTo>
                  <a:pt x="356838" y="301083"/>
                  <a:pt x="328961" y="310375"/>
                  <a:pt x="323385" y="312234"/>
                </a:cubicBezTo>
                <a:lnTo>
                  <a:pt x="312234" y="315952"/>
                </a:lnTo>
                <a:cubicBezTo>
                  <a:pt x="308517" y="314713"/>
                  <a:pt x="304142" y="314682"/>
                  <a:pt x="301082" y="312234"/>
                </a:cubicBezTo>
                <a:cubicBezTo>
                  <a:pt x="294532" y="306994"/>
                  <a:pt x="292380" y="297278"/>
                  <a:pt x="289931" y="289932"/>
                </a:cubicBezTo>
                <a:cubicBezTo>
                  <a:pt x="288692" y="276303"/>
                  <a:pt x="289081" y="262426"/>
                  <a:pt x="286214" y="249044"/>
                </a:cubicBezTo>
                <a:cubicBezTo>
                  <a:pt x="285278" y="244676"/>
                  <a:pt x="283195" y="238572"/>
                  <a:pt x="278780" y="237893"/>
                </a:cubicBezTo>
                <a:cubicBezTo>
                  <a:pt x="265254" y="235812"/>
                  <a:pt x="251521" y="240371"/>
                  <a:pt x="237892" y="241610"/>
                </a:cubicBezTo>
                <a:cubicBezTo>
                  <a:pt x="234175" y="242849"/>
                  <a:pt x="229800" y="242879"/>
                  <a:pt x="226741" y="245327"/>
                </a:cubicBezTo>
                <a:cubicBezTo>
                  <a:pt x="212417" y="256786"/>
                  <a:pt x="220487" y="274711"/>
                  <a:pt x="223024" y="289932"/>
                </a:cubicBezTo>
                <a:cubicBezTo>
                  <a:pt x="223668" y="293797"/>
                  <a:pt x="224989" y="297579"/>
                  <a:pt x="226741" y="301083"/>
                </a:cubicBezTo>
                <a:cubicBezTo>
                  <a:pt x="228739" y="305079"/>
                  <a:pt x="231697" y="308517"/>
                  <a:pt x="234175" y="312234"/>
                </a:cubicBezTo>
                <a:cubicBezTo>
                  <a:pt x="235414" y="315951"/>
                  <a:pt x="236140" y="319881"/>
                  <a:pt x="237892" y="323386"/>
                </a:cubicBezTo>
                <a:cubicBezTo>
                  <a:pt x="239890" y="327382"/>
                  <a:pt x="243566" y="330431"/>
                  <a:pt x="245326" y="334537"/>
                </a:cubicBezTo>
                <a:cubicBezTo>
                  <a:pt x="247338" y="339232"/>
                  <a:pt x="247804" y="344449"/>
                  <a:pt x="249043" y="349405"/>
                </a:cubicBezTo>
                <a:cubicBezTo>
                  <a:pt x="247804" y="369229"/>
                  <a:pt x="248010" y="389197"/>
                  <a:pt x="245326" y="408878"/>
                </a:cubicBezTo>
                <a:cubicBezTo>
                  <a:pt x="244267" y="416643"/>
                  <a:pt x="244412" y="426834"/>
                  <a:pt x="237892" y="431181"/>
                </a:cubicBezTo>
                <a:lnTo>
                  <a:pt x="226741" y="438615"/>
                </a:lnTo>
                <a:cubicBezTo>
                  <a:pt x="217397" y="466647"/>
                  <a:pt x="230002" y="432091"/>
                  <a:pt x="215590" y="460917"/>
                </a:cubicBezTo>
                <a:cubicBezTo>
                  <a:pt x="213838" y="464422"/>
                  <a:pt x="213625" y="468564"/>
                  <a:pt x="211873" y="472069"/>
                </a:cubicBezTo>
                <a:cubicBezTo>
                  <a:pt x="206398" y="483020"/>
                  <a:pt x="196804" y="492613"/>
                  <a:pt x="185853" y="498088"/>
                </a:cubicBezTo>
                <a:cubicBezTo>
                  <a:pt x="182349" y="499840"/>
                  <a:pt x="178419" y="500566"/>
                  <a:pt x="174702" y="501805"/>
                </a:cubicBezTo>
                <a:cubicBezTo>
                  <a:pt x="155346" y="530838"/>
                  <a:pt x="180056" y="498719"/>
                  <a:pt x="156117" y="516673"/>
                </a:cubicBezTo>
                <a:cubicBezTo>
                  <a:pt x="149108" y="521930"/>
                  <a:pt x="144821" y="530399"/>
                  <a:pt x="137531" y="535259"/>
                </a:cubicBezTo>
                <a:lnTo>
                  <a:pt x="126380" y="542693"/>
                </a:lnTo>
                <a:cubicBezTo>
                  <a:pt x="113637" y="561807"/>
                  <a:pt x="125494" y="547120"/>
                  <a:pt x="107795" y="561278"/>
                </a:cubicBezTo>
                <a:cubicBezTo>
                  <a:pt x="105058" y="563467"/>
                  <a:pt x="103641" y="567481"/>
                  <a:pt x="100360" y="568712"/>
                </a:cubicBezTo>
                <a:cubicBezTo>
                  <a:pt x="93303" y="571358"/>
                  <a:pt x="85370" y="570602"/>
                  <a:pt x="78058" y="572430"/>
                </a:cubicBezTo>
                <a:cubicBezTo>
                  <a:pt x="56825" y="577739"/>
                  <a:pt x="59250" y="577535"/>
                  <a:pt x="44604" y="587298"/>
                </a:cubicBezTo>
                <a:lnTo>
                  <a:pt x="29736" y="609600"/>
                </a:lnTo>
                <a:cubicBezTo>
                  <a:pt x="27258" y="613317"/>
                  <a:pt x="26019" y="618274"/>
                  <a:pt x="22302" y="620752"/>
                </a:cubicBezTo>
                <a:lnTo>
                  <a:pt x="11151" y="628186"/>
                </a:lnTo>
                <a:cubicBezTo>
                  <a:pt x="2745" y="640795"/>
                  <a:pt x="6876" y="636178"/>
                  <a:pt x="0" y="643054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4114800"/>
            <a:ext cx="2743200" cy="533400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সুরমা-কুশিয়ারা=মেঘনা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6705600" y="4800600"/>
            <a:ext cx="9144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উৎপত্তি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48600" y="4800600"/>
            <a:ext cx="9144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প্রবাহ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7-Point Star 25"/>
          <p:cNvSpPr/>
          <p:nvPr/>
        </p:nvSpPr>
        <p:spPr>
          <a:xfrm>
            <a:off x="5486400" y="3505200"/>
            <a:ext cx="381000" cy="3810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368939" y="3777343"/>
            <a:ext cx="1342432" cy="1593949"/>
          </a:xfrm>
          <a:custGeom>
            <a:avLst/>
            <a:gdLst>
              <a:gd name="connsiteX0" fmla="*/ 1342432 w 1342432"/>
              <a:gd name="connsiteY0" fmla="*/ 159657 h 1593949"/>
              <a:gd name="connsiteX1" fmla="*/ 1313404 w 1342432"/>
              <a:gd name="connsiteY1" fmla="*/ 166914 h 1593949"/>
              <a:gd name="connsiteX2" fmla="*/ 1280747 w 1342432"/>
              <a:gd name="connsiteY2" fmla="*/ 185057 h 1593949"/>
              <a:gd name="connsiteX3" fmla="*/ 1226318 w 1342432"/>
              <a:gd name="connsiteY3" fmla="*/ 181428 h 1593949"/>
              <a:gd name="connsiteX4" fmla="*/ 1219061 w 1342432"/>
              <a:gd name="connsiteY4" fmla="*/ 170543 h 1593949"/>
              <a:gd name="connsiteX5" fmla="*/ 1215432 w 1342432"/>
              <a:gd name="connsiteY5" fmla="*/ 145143 h 1593949"/>
              <a:gd name="connsiteX6" fmla="*/ 1200918 w 1342432"/>
              <a:gd name="connsiteY6" fmla="*/ 127000 h 1593949"/>
              <a:gd name="connsiteX7" fmla="*/ 1175518 w 1342432"/>
              <a:gd name="connsiteY7" fmla="*/ 130628 h 1593949"/>
              <a:gd name="connsiteX8" fmla="*/ 1164632 w 1342432"/>
              <a:gd name="connsiteY8" fmla="*/ 148771 h 1593949"/>
              <a:gd name="connsiteX9" fmla="*/ 1157375 w 1342432"/>
              <a:gd name="connsiteY9" fmla="*/ 159657 h 1593949"/>
              <a:gd name="connsiteX10" fmla="*/ 1150118 w 1342432"/>
              <a:gd name="connsiteY10" fmla="*/ 181428 h 1593949"/>
              <a:gd name="connsiteX11" fmla="*/ 1142861 w 1342432"/>
              <a:gd name="connsiteY11" fmla="*/ 192314 h 1593949"/>
              <a:gd name="connsiteX12" fmla="*/ 1139232 w 1342432"/>
              <a:gd name="connsiteY12" fmla="*/ 203200 h 1593949"/>
              <a:gd name="connsiteX13" fmla="*/ 1124718 w 1342432"/>
              <a:gd name="connsiteY13" fmla="*/ 224971 h 1593949"/>
              <a:gd name="connsiteX14" fmla="*/ 1117461 w 1342432"/>
              <a:gd name="connsiteY14" fmla="*/ 235857 h 1593949"/>
              <a:gd name="connsiteX15" fmla="*/ 1106575 w 1342432"/>
              <a:gd name="connsiteY15" fmla="*/ 239486 h 1593949"/>
              <a:gd name="connsiteX16" fmla="*/ 1092061 w 1342432"/>
              <a:gd name="connsiteY16" fmla="*/ 257628 h 1593949"/>
              <a:gd name="connsiteX17" fmla="*/ 1084804 w 1342432"/>
              <a:gd name="connsiteY17" fmla="*/ 264886 h 1593949"/>
              <a:gd name="connsiteX18" fmla="*/ 1077547 w 1342432"/>
              <a:gd name="connsiteY18" fmla="*/ 275771 h 1593949"/>
              <a:gd name="connsiteX19" fmla="*/ 1066661 w 1342432"/>
              <a:gd name="connsiteY19" fmla="*/ 279400 h 1593949"/>
              <a:gd name="connsiteX20" fmla="*/ 1037632 w 1342432"/>
              <a:gd name="connsiteY20" fmla="*/ 297543 h 1593949"/>
              <a:gd name="connsiteX21" fmla="*/ 1026747 w 1342432"/>
              <a:gd name="connsiteY21" fmla="*/ 301171 h 1593949"/>
              <a:gd name="connsiteX22" fmla="*/ 965061 w 1342432"/>
              <a:gd name="connsiteY22" fmla="*/ 293914 h 1593949"/>
              <a:gd name="connsiteX23" fmla="*/ 954175 w 1342432"/>
              <a:gd name="connsiteY23" fmla="*/ 286657 h 1593949"/>
              <a:gd name="connsiteX24" fmla="*/ 943290 w 1342432"/>
              <a:gd name="connsiteY24" fmla="*/ 275771 h 1593949"/>
              <a:gd name="connsiteX25" fmla="*/ 939661 w 1342432"/>
              <a:gd name="connsiteY25" fmla="*/ 264886 h 1593949"/>
              <a:gd name="connsiteX26" fmla="*/ 932404 w 1342432"/>
              <a:gd name="connsiteY26" fmla="*/ 257628 h 1593949"/>
              <a:gd name="connsiteX27" fmla="*/ 928775 w 1342432"/>
              <a:gd name="connsiteY27" fmla="*/ 243114 h 1593949"/>
              <a:gd name="connsiteX28" fmla="*/ 925147 w 1342432"/>
              <a:gd name="connsiteY28" fmla="*/ 232228 h 1593949"/>
              <a:gd name="connsiteX29" fmla="*/ 921518 w 1342432"/>
              <a:gd name="connsiteY29" fmla="*/ 214086 h 1593949"/>
              <a:gd name="connsiteX30" fmla="*/ 917890 w 1342432"/>
              <a:gd name="connsiteY30" fmla="*/ 192314 h 1593949"/>
              <a:gd name="connsiteX31" fmla="*/ 910632 w 1342432"/>
              <a:gd name="connsiteY31" fmla="*/ 170543 h 1593949"/>
              <a:gd name="connsiteX32" fmla="*/ 907004 w 1342432"/>
              <a:gd name="connsiteY32" fmla="*/ 159657 h 1593949"/>
              <a:gd name="connsiteX33" fmla="*/ 899747 w 1342432"/>
              <a:gd name="connsiteY33" fmla="*/ 148771 h 1593949"/>
              <a:gd name="connsiteX34" fmla="*/ 896118 w 1342432"/>
              <a:gd name="connsiteY34" fmla="*/ 119743 h 1593949"/>
              <a:gd name="connsiteX35" fmla="*/ 892490 w 1342432"/>
              <a:gd name="connsiteY35" fmla="*/ 50800 h 1593949"/>
              <a:gd name="connsiteX36" fmla="*/ 885232 w 1342432"/>
              <a:gd name="connsiteY36" fmla="*/ 29028 h 1593949"/>
              <a:gd name="connsiteX37" fmla="*/ 863461 w 1342432"/>
              <a:gd name="connsiteY37" fmla="*/ 14514 h 1593949"/>
              <a:gd name="connsiteX38" fmla="*/ 852575 w 1342432"/>
              <a:gd name="connsiteY38" fmla="*/ 7257 h 1593949"/>
              <a:gd name="connsiteX39" fmla="*/ 827175 w 1342432"/>
              <a:gd name="connsiteY39" fmla="*/ 0 h 1593949"/>
              <a:gd name="connsiteX40" fmla="*/ 729204 w 1342432"/>
              <a:gd name="connsiteY40" fmla="*/ 3628 h 1593949"/>
              <a:gd name="connsiteX41" fmla="*/ 696547 w 1342432"/>
              <a:gd name="connsiteY41" fmla="*/ 18143 h 1593949"/>
              <a:gd name="connsiteX42" fmla="*/ 671147 w 1342432"/>
              <a:gd name="connsiteY42" fmla="*/ 25400 h 1593949"/>
              <a:gd name="connsiteX43" fmla="*/ 660261 w 1342432"/>
              <a:gd name="connsiteY43" fmla="*/ 29028 h 1593949"/>
              <a:gd name="connsiteX44" fmla="*/ 653004 w 1342432"/>
              <a:gd name="connsiteY44" fmla="*/ 36286 h 1593949"/>
              <a:gd name="connsiteX45" fmla="*/ 642118 w 1342432"/>
              <a:gd name="connsiteY45" fmla="*/ 43543 h 1593949"/>
              <a:gd name="connsiteX46" fmla="*/ 634861 w 1342432"/>
              <a:gd name="connsiteY46" fmla="*/ 54428 h 1593949"/>
              <a:gd name="connsiteX47" fmla="*/ 613090 w 1342432"/>
              <a:gd name="connsiteY47" fmla="*/ 68943 h 1593949"/>
              <a:gd name="connsiteX48" fmla="*/ 569547 w 1342432"/>
              <a:gd name="connsiteY48" fmla="*/ 97971 h 1593949"/>
              <a:gd name="connsiteX49" fmla="*/ 558661 w 1342432"/>
              <a:gd name="connsiteY49" fmla="*/ 105228 h 1593949"/>
              <a:gd name="connsiteX50" fmla="*/ 529632 w 1342432"/>
              <a:gd name="connsiteY50" fmla="*/ 127000 h 1593949"/>
              <a:gd name="connsiteX51" fmla="*/ 518747 w 1342432"/>
              <a:gd name="connsiteY51" fmla="*/ 130628 h 1593949"/>
              <a:gd name="connsiteX52" fmla="*/ 507861 w 1342432"/>
              <a:gd name="connsiteY52" fmla="*/ 137886 h 1593949"/>
              <a:gd name="connsiteX53" fmla="*/ 486090 w 1342432"/>
              <a:gd name="connsiteY53" fmla="*/ 145143 h 1593949"/>
              <a:gd name="connsiteX54" fmla="*/ 475204 w 1342432"/>
              <a:gd name="connsiteY54" fmla="*/ 148771 h 1593949"/>
              <a:gd name="connsiteX55" fmla="*/ 464318 w 1342432"/>
              <a:gd name="connsiteY55" fmla="*/ 152400 h 1593949"/>
              <a:gd name="connsiteX56" fmla="*/ 449804 w 1342432"/>
              <a:gd name="connsiteY56" fmla="*/ 156028 h 1593949"/>
              <a:gd name="connsiteX57" fmla="*/ 420775 w 1342432"/>
              <a:gd name="connsiteY57" fmla="*/ 170543 h 1593949"/>
              <a:gd name="connsiteX58" fmla="*/ 409890 w 1342432"/>
              <a:gd name="connsiteY58" fmla="*/ 174171 h 1593949"/>
              <a:gd name="connsiteX59" fmla="*/ 402632 w 1342432"/>
              <a:gd name="connsiteY59" fmla="*/ 181428 h 1593949"/>
              <a:gd name="connsiteX60" fmla="*/ 391747 w 1342432"/>
              <a:gd name="connsiteY60" fmla="*/ 185057 h 1593949"/>
              <a:gd name="connsiteX61" fmla="*/ 373604 w 1342432"/>
              <a:gd name="connsiteY61" fmla="*/ 199571 h 1593949"/>
              <a:gd name="connsiteX62" fmla="*/ 362718 w 1342432"/>
              <a:gd name="connsiteY62" fmla="*/ 210457 h 1593949"/>
              <a:gd name="connsiteX63" fmla="*/ 351832 w 1342432"/>
              <a:gd name="connsiteY63" fmla="*/ 214086 h 1593949"/>
              <a:gd name="connsiteX64" fmla="*/ 297404 w 1342432"/>
              <a:gd name="connsiteY64" fmla="*/ 217714 h 1593949"/>
              <a:gd name="connsiteX65" fmla="*/ 275632 w 1342432"/>
              <a:gd name="connsiteY65" fmla="*/ 232228 h 1593949"/>
              <a:gd name="connsiteX66" fmla="*/ 282890 w 1342432"/>
              <a:gd name="connsiteY66" fmla="*/ 283028 h 1593949"/>
              <a:gd name="connsiteX67" fmla="*/ 279261 w 1342432"/>
              <a:gd name="connsiteY67" fmla="*/ 322943 h 1593949"/>
              <a:gd name="connsiteX68" fmla="*/ 272004 w 1342432"/>
              <a:gd name="connsiteY68" fmla="*/ 344714 h 1593949"/>
              <a:gd name="connsiteX69" fmla="*/ 264747 w 1342432"/>
              <a:gd name="connsiteY69" fmla="*/ 366486 h 1593949"/>
              <a:gd name="connsiteX70" fmla="*/ 261118 w 1342432"/>
              <a:gd name="connsiteY70" fmla="*/ 377371 h 1593949"/>
              <a:gd name="connsiteX71" fmla="*/ 257490 w 1342432"/>
              <a:gd name="connsiteY71" fmla="*/ 391886 h 1593949"/>
              <a:gd name="connsiteX72" fmla="*/ 253861 w 1342432"/>
              <a:gd name="connsiteY72" fmla="*/ 402771 h 1593949"/>
              <a:gd name="connsiteX73" fmla="*/ 250232 w 1342432"/>
              <a:gd name="connsiteY73" fmla="*/ 420914 h 1593949"/>
              <a:gd name="connsiteX74" fmla="*/ 246604 w 1342432"/>
              <a:gd name="connsiteY74" fmla="*/ 442686 h 1593949"/>
              <a:gd name="connsiteX75" fmla="*/ 228461 w 1342432"/>
              <a:gd name="connsiteY75" fmla="*/ 460828 h 1593949"/>
              <a:gd name="connsiteX76" fmla="*/ 221204 w 1342432"/>
              <a:gd name="connsiteY76" fmla="*/ 468086 h 1593949"/>
              <a:gd name="connsiteX77" fmla="*/ 210318 w 1342432"/>
              <a:gd name="connsiteY77" fmla="*/ 489857 h 1593949"/>
              <a:gd name="connsiteX78" fmla="*/ 203061 w 1342432"/>
              <a:gd name="connsiteY78" fmla="*/ 500743 h 1593949"/>
              <a:gd name="connsiteX79" fmla="*/ 199432 w 1342432"/>
              <a:gd name="connsiteY79" fmla="*/ 518886 h 1593949"/>
              <a:gd name="connsiteX80" fmla="*/ 184918 w 1342432"/>
              <a:gd name="connsiteY80" fmla="*/ 540657 h 1593949"/>
              <a:gd name="connsiteX81" fmla="*/ 166775 w 1342432"/>
              <a:gd name="connsiteY81" fmla="*/ 558800 h 1593949"/>
              <a:gd name="connsiteX82" fmla="*/ 159518 w 1342432"/>
              <a:gd name="connsiteY82" fmla="*/ 580571 h 1593949"/>
              <a:gd name="connsiteX83" fmla="*/ 137747 w 1342432"/>
              <a:gd name="connsiteY83" fmla="*/ 587828 h 1593949"/>
              <a:gd name="connsiteX84" fmla="*/ 130490 w 1342432"/>
              <a:gd name="connsiteY84" fmla="*/ 595086 h 1593949"/>
              <a:gd name="connsiteX85" fmla="*/ 112347 w 1342432"/>
              <a:gd name="connsiteY85" fmla="*/ 627743 h 1593949"/>
              <a:gd name="connsiteX86" fmla="*/ 94204 w 1342432"/>
              <a:gd name="connsiteY86" fmla="*/ 645886 h 1593949"/>
              <a:gd name="connsiteX87" fmla="*/ 72432 w 1342432"/>
              <a:gd name="connsiteY87" fmla="*/ 674914 h 1593949"/>
              <a:gd name="connsiteX88" fmla="*/ 68804 w 1342432"/>
              <a:gd name="connsiteY88" fmla="*/ 685800 h 1593949"/>
              <a:gd name="connsiteX89" fmla="*/ 47032 w 1342432"/>
              <a:gd name="connsiteY89" fmla="*/ 714828 h 1593949"/>
              <a:gd name="connsiteX90" fmla="*/ 32518 w 1342432"/>
              <a:gd name="connsiteY90" fmla="*/ 747486 h 1593949"/>
              <a:gd name="connsiteX91" fmla="*/ 32518 w 1342432"/>
              <a:gd name="connsiteY91" fmla="*/ 965200 h 1593949"/>
              <a:gd name="connsiteX92" fmla="*/ 36147 w 1342432"/>
              <a:gd name="connsiteY92" fmla="*/ 976086 h 1593949"/>
              <a:gd name="connsiteX93" fmla="*/ 25261 w 1342432"/>
              <a:gd name="connsiteY93" fmla="*/ 997857 h 1593949"/>
              <a:gd name="connsiteX94" fmla="*/ 18004 w 1342432"/>
              <a:gd name="connsiteY94" fmla="*/ 1012371 h 1593949"/>
              <a:gd name="connsiteX95" fmla="*/ 14375 w 1342432"/>
              <a:gd name="connsiteY95" fmla="*/ 1023257 h 1593949"/>
              <a:gd name="connsiteX96" fmla="*/ 7118 w 1342432"/>
              <a:gd name="connsiteY96" fmla="*/ 1034143 h 1593949"/>
              <a:gd name="connsiteX97" fmla="*/ 7118 w 1342432"/>
              <a:gd name="connsiteY97" fmla="*/ 1106714 h 1593949"/>
              <a:gd name="connsiteX98" fmla="*/ 14375 w 1342432"/>
              <a:gd name="connsiteY98" fmla="*/ 1117600 h 1593949"/>
              <a:gd name="connsiteX99" fmla="*/ 25261 w 1342432"/>
              <a:gd name="connsiteY99" fmla="*/ 1124857 h 1593949"/>
              <a:gd name="connsiteX100" fmla="*/ 43404 w 1342432"/>
              <a:gd name="connsiteY100" fmla="*/ 1143000 h 1593949"/>
              <a:gd name="connsiteX101" fmla="*/ 61547 w 1342432"/>
              <a:gd name="connsiteY101" fmla="*/ 1157514 h 1593949"/>
              <a:gd name="connsiteX102" fmla="*/ 72432 w 1342432"/>
              <a:gd name="connsiteY102" fmla="*/ 1164771 h 1593949"/>
              <a:gd name="connsiteX103" fmla="*/ 79690 w 1342432"/>
              <a:gd name="connsiteY103" fmla="*/ 1172028 h 1593949"/>
              <a:gd name="connsiteX104" fmla="*/ 94204 w 1342432"/>
              <a:gd name="connsiteY104" fmla="*/ 1175657 h 1593949"/>
              <a:gd name="connsiteX105" fmla="*/ 115975 w 1342432"/>
              <a:gd name="connsiteY105" fmla="*/ 1197428 h 1593949"/>
              <a:gd name="connsiteX106" fmla="*/ 119604 w 1342432"/>
              <a:gd name="connsiteY106" fmla="*/ 1208314 h 1593949"/>
              <a:gd name="connsiteX107" fmla="*/ 141375 w 1342432"/>
              <a:gd name="connsiteY107" fmla="*/ 1222828 h 1593949"/>
              <a:gd name="connsiteX108" fmla="*/ 148632 w 1342432"/>
              <a:gd name="connsiteY108" fmla="*/ 1230086 h 1593949"/>
              <a:gd name="connsiteX109" fmla="*/ 159518 w 1342432"/>
              <a:gd name="connsiteY109" fmla="*/ 1233714 h 1593949"/>
              <a:gd name="connsiteX110" fmla="*/ 174032 w 1342432"/>
              <a:gd name="connsiteY110" fmla="*/ 1244600 h 1593949"/>
              <a:gd name="connsiteX111" fmla="*/ 188547 w 1342432"/>
              <a:gd name="connsiteY111" fmla="*/ 1248228 h 1593949"/>
              <a:gd name="connsiteX112" fmla="*/ 210318 w 1342432"/>
              <a:gd name="connsiteY112" fmla="*/ 1255486 h 1593949"/>
              <a:gd name="connsiteX113" fmla="*/ 235718 w 1342432"/>
              <a:gd name="connsiteY113" fmla="*/ 1262743 h 1593949"/>
              <a:gd name="connsiteX114" fmla="*/ 257490 w 1342432"/>
              <a:gd name="connsiteY114" fmla="*/ 1270000 h 1593949"/>
              <a:gd name="connsiteX115" fmla="*/ 268375 w 1342432"/>
              <a:gd name="connsiteY115" fmla="*/ 1273628 h 1593949"/>
              <a:gd name="connsiteX116" fmla="*/ 279261 w 1342432"/>
              <a:gd name="connsiteY116" fmla="*/ 1277257 h 1593949"/>
              <a:gd name="connsiteX117" fmla="*/ 380861 w 1342432"/>
              <a:gd name="connsiteY117" fmla="*/ 1280886 h 1593949"/>
              <a:gd name="connsiteX118" fmla="*/ 518747 w 1342432"/>
              <a:gd name="connsiteY118" fmla="*/ 1284514 h 1593949"/>
              <a:gd name="connsiteX119" fmla="*/ 536890 w 1342432"/>
              <a:gd name="connsiteY119" fmla="*/ 1313543 h 1593949"/>
              <a:gd name="connsiteX120" fmla="*/ 562290 w 1342432"/>
              <a:gd name="connsiteY120" fmla="*/ 1342571 h 1593949"/>
              <a:gd name="connsiteX121" fmla="*/ 573175 w 1342432"/>
              <a:gd name="connsiteY121" fmla="*/ 1349828 h 1593949"/>
              <a:gd name="connsiteX122" fmla="*/ 594947 w 1342432"/>
              <a:gd name="connsiteY122" fmla="*/ 1357086 h 1593949"/>
              <a:gd name="connsiteX123" fmla="*/ 602204 w 1342432"/>
              <a:gd name="connsiteY123" fmla="*/ 1367971 h 1593949"/>
              <a:gd name="connsiteX124" fmla="*/ 613090 w 1342432"/>
              <a:gd name="connsiteY124" fmla="*/ 1375228 h 1593949"/>
              <a:gd name="connsiteX125" fmla="*/ 627604 w 1342432"/>
              <a:gd name="connsiteY125" fmla="*/ 1397000 h 1593949"/>
              <a:gd name="connsiteX126" fmla="*/ 649375 w 1342432"/>
              <a:gd name="connsiteY126" fmla="*/ 1415143 h 1593949"/>
              <a:gd name="connsiteX127" fmla="*/ 663890 w 1342432"/>
              <a:gd name="connsiteY127" fmla="*/ 1433286 h 1593949"/>
              <a:gd name="connsiteX128" fmla="*/ 674775 w 1342432"/>
              <a:gd name="connsiteY128" fmla="*/ 1436914 h 1593949"/>
              <a:gd name="connsiteX129" fmla="*/ 682032 w 1342432"/>
              <a:gd name="connsiteY129" fmla="*/ 1458686 h 1593949"/>
              <a:gd name="connsiteX130" fmla="*/ 696547 w 1342432"/>
              <a:gd name="connsiteY130" fmla="*/ 1476828 h 1593949"/>
              <a:gd name="connsiteX131" fmla="*/ 703804 w 1342432"/>
              <a:gd name="connsiteY131" fmla="*/ 1484086 h 1593949"/>
              <a:gd name="connsiteX132" fmla="*/ 718318 w 1342432"/>
              <a:gd name="connsiteY132" fmla="*/ 1505857 h 1593949"/>
              <a:gd name="connsiteX133" fmla="*/ 725575 w 1342432"/>
              <a:gd name="connsiteY133" fmla="*/ 1516743 h 1593949"/>
              <a:gd name="connsiteX134" fmla="*/ 729204 w 1342432"/>
              <a:gd name="connsiteY134" fmla="*/ 1527628 h 1593949"/>
              <a:gd name="connsiteX135" fmla="*/ 740090 w 1342432"/>
              <a:gd name="connsiteY135" fmla="*/ 1538514 h 1593949"/>
              <a:gd name="connsiteX136" fmla="*/ 754604 w 1342432"/>
              <a:gd name="connsiteY136" fmla="*/ 1560286 h 1593949"/>
              <a:gd name="connsiteX137" fmla="*/ 769118 w 1342432"/>
              <a:gd name="connsiteY137" fmla="*/ 1582057 h 1593949"/>
              <a:gd name="connsiteX138" fmla="*/ 772747 w 1342432"/>
              <a:gd name="connsiteY138" fmla="*/ 1592943 h 1593949"/>
              <a:gd name="connsiteX139" fmla="*/ 776375 w 1342432"/>
              <a:gd name="connsiteY139" fmla="*/ 1592943 h 159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42432" h="1593949">
                <a:moveTo>
                  <a:pt x="1342432" y="159657"/>
                </a:moveTo>
                <a:cubicBezTo>
                  <a:pt x="1337411" y="160661"/>
                  <a:pt x="1319677" y="163429"/>
                  <a:pt x="1313404" y="166914"/>
                </a:cubicBezTo>
                <a:cubicBezTo>
                  <a:pt x="1275966" y="187712"/>
                  <a:pt x="1305381" y="176844"/>
                  <a:pt x="1280747" y="185057"/>
                </a:cubicBezTo>
                <a:cubicBezTo>
                  <a:pt x="1262604" y="183847"/>
                  <a:pt x="1244018" y="185593"/>
                  <a:pt x="1226318" y="181428"/>
                </a:cubicBezTo>
                <a:cubicBezTo>
                  <a:pt x="1222073" y="180429"/>
                  <a:pt x="1220314" y="174720"/>
                  <a:pt x="1219061" y="170543"/>
                </a:cubicBezTo>
                <a:cubicBezTo>
                  <a:pt x="1216603" y="162351"/>
                  <a:pt x="1217109" y="153530"/>
                  <a:pt x="1215432" y="145143"/>
                </a:cubicBezTo>
                <a:cubicBezTo>
                  <a:pt x="1212735" y="131660"/>
                  <a:pt x="1212352" y="134623"/>
                  <a:pt x="1200918" y="127000"/>
                </a:cubicBezTo>
                <a:cubicBezTo>
                  <a:pt x="1192451" y="128209"/>
                  <a:pt x="1183632" y="127923"/>
                  <a:pt x="1175518" y="130628"/>
                </a:cubicBezTo>
                <a:cubicBezTo>
                  <a:pt x="1167015" y="133462"/>
                  <a:pt x="1167713" y="142609"/>
                  <a:pt x="1164632" y="148771"/>
                </a:cubicBezTo>
                <a:cubicBezTo>
                  <a:pt x="1162682" y="152672"/>
                  <a:pt x="1159794" y="156028"/>
                  <a:pt x="1157375" y="159657"/>
                </a:cubicBezTo>
                <a:cubicBezTo>
                  <a:pt x="1154956" y="166914"/>
                  <a:pt x="1154361" y="175063"/>
                  <a:pt x="1150118" y="181428"/>
                </a:cubicBezTo>
                <a:cubicBezTo>
                  <a:pt x="1147699" y="185057"/>
                  <a:pt x="1144811" y="188413"/>
                  <a:pt x="1142861" y="192314"/>
                </a:cubicBezTo>
                <a:cubicBezTo>
                  <a:pt x="1141150" y="195735"/>
                  <a:pt x="1141090" y="199856"/>
                  <a:pt x="1139232" y="203200"/>
                </a:cubicBezTo>
                <a:cubicBezTo>
                  <a:pt x="1134996" y="210824"/>
                  <a:pt x="1129556" y="217714"/>
                  <a:pt x="1124718" y="224971"/>
                </a:cubicBezTo>
                <a:cubicBezTo>
                  <a:pt x="1122299" y="228600"/>
                  <a:pt x="1121598" y="234478"/>
                  <a:pt x="1117461" y="235857"/>
                </a:cubicBezTo>
                <a:lnTo>
                  <a:pt x="1106575" y="239486"/>
                </a:lnTo>
                <a:cubicBezTo>
                  <a:pt x="1100820" y="256753"/>
                  <a:pt x="1106982" y="245691"/>
                  <a:pt x="1092061" y="257628"/>
                </a:cubicBezTo>
                <a:cubicBezTo>
                  <a:pt x="1089390" y="259765"/>
                  <a:pt x="1086941" y="262214"/>
                  <a:pt x="1084804" y="264886"/>
                </a:cubicBezTo>
                <a:cubicBezTo>
                  <a:pt x="1082080" y="268291"/>
                  <a:pt x="1080952" y="273047"/>
                  <a:pt x="1077547" y="275771"/>
                </a:cubicBezTo>
                <a:cubicBezTo>
                  <a:pt x="1074560" y="278160"/>
                  <a:pt x="1070290" y="278190"/>
                  <a:pt x="1066661" y="279400"/>
                </a:cubicBezTo>
                <a:cubicBezTo>
                  <a:pt x="1055161" y="296651"/>
                  <a:pt x="1063541" y="288907"/>
                  <a:pt x="1037632" y="297543"/>
                </a:cubicBezTo>
                <a:lnTo>
                  <a:pt x="1026747" y="301171"/>
                </a:lnTo>
                <a:cubicBezTo>
                  <a:pt x="1018709" y="300597"/>
                  <a:pt x="981558" y="302162"/>
                  <a:pt x="965061" y="293914"/>
                </a:cubicBezTo>
                <a:cubicBezTo>
                  <a:pt x="961160" y="291964"/>
                  <a:pt x="957525" y="289449"/>
                  <a:pt x="954175" y="286657"/>
                </a:cubicBezTo>
                <a:cubicBezTo>
                  <a:pt x="950233" y="283372"/>
                  <a:pt x="946918" y="279400"/>
                  <a:pt x="943290" y="275771"/>
                </a:cubicBezTo>
                <a:cubicBezTo>
                  <a:pt x="942080" y="272143"/>
                  <a:pt x="941629" y="268166"/>
                  <a:pt x="939661" y="264886"/>
                </a:cubicBezTo>
                <a:cubicBezTo>
                  <a:pt x="937901" y="261952"/>
                  <a:pt x="933934" y="260688"/>
                  <a:pt x="932404" y="257628"/>
                </a:cubicBezTo>
                <a:cubicBezTo>
                  <a:pt x="930174" y="253168"/>
                  <a:pt x="930145" y="247909"/>
                  <a:pt x="928775" y="243114"/>
                </a:cubicBezTo>
                <a:cubicBezTo>
                  <a:pt x="927724" y="239436"/>
                  <a:pt x="926075" y="235939"/>
                  <a:pt x="925147" y="232228"/>
                </a:cubicBezTo>
                <a:cubicBezTo>
                  <a:pt x="923651" y="226245"/>
                  <a:pt x="922621" y="220154"/>
                  <a:pt x="921518" y="214086"/>
                </a:cubicBezTo>
                <a:cubicBezTo>
                  <a:pt x="920202" y="206847"/>
                  <a:pt x="919674" y="199452"/>
                  <a:pt x="917890" y="192314"/>
                </a:cubicBezTo>
                <a:cubicBezTo>
                  <a:pt x="916035" y="184893"/>
                  <a:pt x="913051" y="177800"/>
                  <a:pt x="910632" y="170543"/>
                </a:cubicBezTo>
                <a:cubicBezTo>
                  <a:pt x="909422" y="166914"/>
                  <a:pt x="909126" y="162840"/>
                  <a:pt x="907004" y="159657"/>
                </a:cubicBezTo>
                <a:lnTo>
                  <a:pt x="899747" y="148771"/>
                </a:lnTo>
                <a:cubicBezTo>
                  <a:pt x="898537" y="139095"/>
                  <a:pt x="896838" y="129468"/>
                  <a:pt x="896118" y="119743"/>
                </a:cubicBezTo>
                <a:cubicBezTo>
                  <a:pt x="894418" y="96793"/>
                  <a:pt x="895232" y="73649"/>
                  <a:pt x="892490" y="50800"/>
                </a:cubicBezTo>
                <a:cubicBezTo>
                  <a:pt x="891579" y="43205"/>
                  <a:pt x="891597" y="33271"/>
                  <a:pt x="885232" y="29028"/>
                </a:cubicBezTo>
                <a:lnTo>
                  <a:pt x="863461" y="14514"/>
                </a:lnTo>
                <a:cubicBezTo>
                  <a:pt x="859832" y="12095"/>
                  <a:pt x="856712" y="8636"/>
                  <a:pt x="852575" y="7257"/>
                </a:cubicBezTo>
                <a:cubicBezTo>
                  <a:pt x="836959" y="2051"/>
                  <a:pt x="845401" y="4555"/>
                  <a:pt x="827175" y="0"/>
                </a:cubicBezTo>
                <a:cubicBezTo>
                  <a:pt x="794518" y="1209"/>
                  <a:pt x="761749" y="669"/>
                  <a:pt x="729204" y="3628"/>
                </a:cubicBezTo>
                <a:cubicBezTo>
                  <a:pt x="706318" y="5709"/>
                  <a:pt x="712074" y="10380"/>
                  <a:pt x="696547" y="18143"/>
                </a:cubicBezTo>
                <a:cubicBezTo>
                  <a:pt x="690753" y="21040"/>
                  <a:pt x="676564" y="23852"/>
                  <a:pt x="671147" y="25400"/>
                </a:cubicBezTo>
                <a:cubicBezTo>
                  <a:pt x="667469" y="26451"/>
                  <a:pt x="663890" y="27819"/>
                  <a:pt x="660261" y="29028"/>
                </a:cubicBezTo>
                <a:cubicBezTo>
                  <a:pt x="657842" y="31447"/>
                  <a:pt x="655675" y="34149"/>
                  <a:pt x="653004" y="36286"/>
                </a:cubicBezTo>
                <a:cubicBezTo>
                  <a:pt x="649599" y="39010"/>
                  <a:pt x="645202" y="40459"/>
                  <a:pt x="642118" y="43543"/>
                </a:cubicBezTo>
                <a:cubicBezTo>
                  <a:pt x="639034" y="46626"/>
                  <a:pt x="638143" y="51556"/>
                  <a:pt x="634861" y="54428"/>
                </a:cubicBezTo>
                <a:cubicBezTo>
                  <a:pt x="628297" y="60172"/>
                  <a:pt x="620347" y="64105"/>
                  <a:pt x="613090" y="68943"/>
                </a:cubicBezTo>
                <a:lnTo>
                  <a:pt x="569547" y="97971"/>
                </a:lnTo>
                <a:cubicBezTo>
                  <a:pt x="565918" y="100390"/>
                  <a:pt x="561745" y="102144"/>
                  <a:pt x="558661" y="105228"/>
                </a:cubicBezTo>
                <a:cubicBezTo>
                  <a:pt x="550064" y="113826"/>
                  <a:pt x="541944" y="122896"/>
                  <a:pt x="529632" y="127000"/>
                </a:cubicBezTo>
                <a:lnTo>
                  <a:pt x="518747" y="130628"/>
                </a:lnTo>
                <a:cubicBezTo>
                  <a:pt x="515118" y="133047"/>
                  <a:pt x="511846" y="136115"/>
                  <a:pt x="507861" y="137886"/>
                </a:cubicBezTo>
                <a:cubicBezTo>
                  <a:pt x="500871" y="140993"/>
                  <a:pt x="493347" y="142724"/>
                  <a:pt x="486090" y="145143"/>
                </a:cubicBezTo>
                <a:lnTo>
                  <a:pt x="475204" y="148771"/>
                </a:lnTo>
                <a:cubicBezTo>
                  <a:pt x="471575" y="149981"/>
                  <a:pt x="468029" y="151472"/>
                  <a:pt x="464318" y="152400"/>
                </a:cubicBezTo>
                <a:lnTo>
                  <a:pt x="449804" y="156028"/>
                </a:lnTo>
                <a:cubicBezTo>
                  <a:pt x="437138" y="168696"/>
                  <a:pt x="445792" y="162204"/>
                  <a:pt x="420775" y="170543"/>
                </a:cubicBezTo>
                <a:lnTo>
                  <a:pt x="409890" y="174171"/>
                </a:lnTo>
                <a:cubicBezTo>
                  <a:pt x="407471" y="176590"/>
                  <a:pt x="405566" y="179668"/>
                  <a:pt x="402632" y="181428"/>
                </a:cubicBezTo>
                <a:cubicBezTo>
                  <a:pt x="399352" y="183396"/>
                  <a:pt x="394733" y="182668"/>
                  <a:pt x="391747" y="185057"/>
                </a:cubicBezTo>
                <a:cubicBezTo>
                  <a:pt x="368305" y="203813"/>
                  <a:pt x="400962" y="190453"/>
                  <a:pt x="373604" y="199571"/>
                </a:cubicBezTo>
                <a:cubicBezTo>
                  <a:pt x="369975" y="203200"/>
                  <a:pt x="366988" y="207610"/>
                  <a:pt x="362718" y="210457"/>
                </a:cubicBezTo>
                <a:cubicBezTo>
                  <a:pt x="359535" y="212579"/>
                  <a:pt x="355634" y="213664"/>
                  <a:pt x="351832" y="214086"/>
                </a:cubicBezTo>
                <a:cubicBezTo>
                  <a:pt x="333760" y="216094"/>
                  <a:pt x="315547" y="216505"/>
                  <a:pt x="297404" y="217714"/>
                </a:cubicBezTo>
                <a:cubicBezTo>
                  <a:pt x="290147" y="222552"/>
                  <a:pt x="274398" y="223594"/>
                  <a:pt x="275632" y="232228"/>
                </a:cubicBezTo>
                <a:lnTo>
                  <a:pt x="282890" y="283028"/>
                </a:lnTo>
                <a:cubicBezTo>
                  <a:pt x="281680" y="296333"/>
                  <a:pt x="281583" y="309786"/>
                  <a:pt x="279261" y="322943"/>
                </a:cubicBezTo>
                <a:cubicBezTo>
                  <a:pt x="277932" y="330476"/>
                  <a:pt x="274423" y="337457"/>
                  <a:pt x="272004" y="344714"/>
                </a:cubicBezTo>
                <a:lnTo>
                  <a:pt x="264747" y="366486"/>
                </a:lnTo>
                <a:cubicBezTo>
                  <a:pt x="263538" y="370114"/>
                  <a:pt x="262045" y="373660"/>
                  <a:pt x="261118" y="377371"/>
                </a:cubicBezTo>
                <a:cubicBezTo>
                  <a:pt x="259909" y="382209"/>
                  <a:pt x="258860" y="387091"/>
                  <a:pt x="257490" y="391886"/>
                </a:cubicBezTo>
                <a:cubicBezTo>
                  <a:pt x="256439" y="395564"/>
                  <a:pt x="254789" y="399061"/>
                  <a:pt x="253861" y="402771"/>
                </a:cubicBezTo>
                <a:cubicBezTo>
                  <a:pt x="252365" y="408754"/>
                  <a:pt x="251335" y="414846"/>
                  <a:pt x="250232" y="420914"/>
                </a:cubicBezTo>
                <a:cubicBezTo>
                  <a:pt x="248916" y="428153"/>
                  <a:pt x="248930" y="435706"/>
                  <a:pt x="246604" y="442686"/>
                </a:cubicBezTo>
                <a:cubicBezTo>
                  <a:pt x="242646" y="454561"/>
                  <a:pt x="237257" y="453791"/>
                  <a:pt x="228461" y="460828"/>
                </a:cubicBezTo>
                <a:cubicBezTo>
                  <a:pt x="225790" y="462965"/>
                  <a:pt x="223341" y="465414"/>
                  <a:pt x="221204" y="468086"/>
                </a:cubicBezTo>
                <a:cubicBezTo>
                  <a:pt x="207339" y="485417"/>
                  <a:pt x="219261" y="471971"/>
                  <a:pt x="210318" y="489857"/>
                </a:cubicBezTo>
                <a:cubicBezTo>
                  <a:pt x="208368" y="493758"/>
                  <a:pt x="205480" y="497114"/>
                  <a:pt x="203061" y="500743"/>
                </a:cubicBezTo>
                <a:cubicBezTo>
                  <a:pt x="201851" y="506791"/>
                  <a:pt x="201984" y="513271"/>
                  <a:pt x="199432" y="518886"/>
                </a:cubicBezTo>
                <a:cubicBezTo>
                  <a:pt x="195823" y="526826"/>
                  <a:pt x="189756" y="533400"/>
                  <a:pt x="184918" y="540657"/>
                </a:cubicBezTo>
                <a:cubicBezTo>
                  <a:pt x="175241" y="555172"/>
                  <a:pt x="181290" y="549124"/>
                  <a:pt x="166775" y="558800"/>
                </a:cubicBezTo>
                <a:cubicBezTo>
                  <a:pt x="164356" y="566057"/>
                  <a:pt x="166775" y="578152"/>
                  <a:pt x="159518" y="580571"/>
                </a:cubicBezTo>
                <a:lnTo>
                  <a:pt x="137747" y="587828"/>
                </a:lnTo>
                <a:cubicBezTo>
                  <a:pt x="135328" y="590247"/>
                  <a:pt x="132250" y="592152"/>
                  <a:pt x="130490" y="595086"/>
                </a:cubicBezTo>
                <a:cubicBezTo>
                  <a:pt x="116804" y="617896"/>
                  <a:pt x="145627" y="594463"/>
                  <a:pt x="112347" y="627743"/>
                </a:cubicBezTo>
                <a:cubicBezTo>
                  <a:pt x="106299" y="633791"/>
                  <a:pt x="98948" y="638770"/>
                  <a:pt x="94204" y="645886"/>
                </a:cubicBezTo>
                <a:cubicBezTo>
                  <a:pt x="77792" y="670504"/>
                  <a:pt x="85858" y="661490"/>
                  <a:pt x="72432" y="674914"/>
                </a:cubicBezTo>
                <a:cubicBezTo>
                  <a:pt x="71223" y="678543"/>
                  <a:pt x="70661" y="682456"/>
                  <a:pt x="68804" y="685800"/>
                </a:cubicBezTo>
                <a:cubicBezTo>
                  <a:pt x="58547" y="704264"/>
                  <a:pt x="58044" y="703818"/>
                  <a:pt x="47032" y="714828"/>
                </a:cubicBezTo>
                <a:cubicBezTo>
                  <a:pt x="38396" y="740737"/>
                  <a:pt x="44018" y="730235"/>
                  <a:pt x="32518" y="747486"/>
                </a:cubicBezTo>
                <a:cubicBezTo>
                  <a:pt x="30162" y="839399"/>
                  <a:pt x="25609" y="882295"/>
                  <a:pt x="32518" y="965200"/>
                </a:cubicBezTo>
                <a:cubicBezTo>
                  <a:pt x="32836" y="969012"/>
                  <a:pt x="34937" y="972457"/>
                  <a:pt x="36147" y="976086"/>
                </a:cubicBezTo>
                <a:cubicBezTo>
                  <a:pt x="29493" y="996044"/>
                  <a:pt x="36516" y="978161"/>
                  <a:pt x="25261" y="997857"/>
                </a:cubicBezTo>
                <a:cubicBezTo>
                  <a:pt x="22577" y="1002553"/>
                  <a:pt x="20135" y="1007399"/>
                  <a:pt x="18004" y="1012371"/>
                </a:cubicBezTo>
                <a:cubicBezTo>
                  <a:pt x="16497" y="1015887"/>
                  <a:pt x="16086" y="1019836"/>
                  <a:pt x="14375" y="1023257"/>
                </a:cubicBezTo>
                <a:cubicBezTo>
                  <a:pt x="12425" y="1027158"/>
                  <a:pt x="9537" y="1030514"/>
                  <a:pt x="7118" y="1034143"/>
                </a:cubicBezTo>
                <a:cubicBezTo>
                  <a:pt x="1985" y="1064946"/>
                  <a:pt x="0" y="1066375"/>
                  <a:pt x="7118" y="1106714"/>
                </a:cubicBezTo>
                <a:cubicBezTo>
                  <a:pt x="7876" y="1111009"/>
                  <a:pt x="11291" y="1114516"/>
                  <a:pt x="14375" y="1117600"/>
                </a:cubicBezTo>
                <a:cubicBezTo>
                  <a:pt x="17459" y="1120684"/>
                  <a:pt x="21632" y="1122438"/>
                  <a:pt x="25261" y="1124857"/>
                </a:cubicBezTo>
                <a:cubicBezTo>
                  <a:pt x="44613" y="1153886"/>
                  <a:pt x="19213" y="1118809"/>
                  <a:pt x="43404" y="1143000"/>
                </a:cubicBezTo>
                <a:cubicBezTo>
                  <a:pt x="59817" y="1159413"/>
                  <a:pt x="40354" y="1150451"/>
                  <a:pt x="61547" y="1157514"/>
                </a:cubicBezTo>
                <a:cubicBezTo>
                  <a:pt x="65175" y="1159933"/>
                  <a:pt x="69027" y="1162047"/>
                  <a:pt x="72432" y="1164771"/>
                </a:cubicBezTo>
                <a:cubicBezTo>
                  <a:pt x="75104" y="1166908"/>
                  <a:pt x="76630" y="1170498"/>
                  <a:pt x="79690" y="1172028"/>
                </a:cubicBezTo>
                <a:cubicBezTo>
                  <a:pt x="84150" y="1174258"/>
                  <a:pt x="89366" y="1174447"/>
                  <a:pt x="94204" y="1175657"/>
                </a:cubicBezTo>
                <a:cubicBezTo>
                  <a:pt x="101461" y="1182914"/>
                  <a:pt x="112729" y="1187692"/>
                  <a:pt x="115975" y="1197428"/>
                </a:cubicBezTo>
                <a:cubicBezTo>
                  <a:pt x="117185" y="1201057"/>
                  <a:pt x="116899" y="1205609"/>
                  <a:pt x="119604" y="1208314"/>
                </a:cubicBezTo>
                <a:cubicBezTo>
                  <a:pt x="125771" y="1214481"/>
                  <a:pt x="135208" y="1216660"/>
                  <a:pt x="141375" y="1222828"/>
                </a:cubicBezTo>
                <a:cubicBezTo>
                  <a:pt x="143794" y="1225247"/>
                  <a:pt x="145698" y="1228326"/>
                  <a:pt x="148632" y="1230086"/>
                </a:cubicBezTo>
                <a:cubicBezTo>
                  <a:pt x="151912" y="1232054"/>
                  <a:pt x="155889" y="1232505"/>
                  <a:pt x="159518" y="1233714"/>
                </a:cubicBezTo>
                <a:cubicBezTo>
                  <a:pt x="164356" y="1237343"/>
                  <a:pt x="168623" y="1241896"/>
                  <a:pt x="174032" y="1244600"/>
                </a:cubicBezTo>
                <a:cubicBezTo>
                  <a:pt x="178493" y="1246830"/>
                  <a:pt x="183770" y="1246795"/>
                  <a:pt x="188547" y="1248228"/>
                </a:cubicBezTo>
                <a:cubicBezTo>
                  <a:pt x="195874" y="1250426"/>
                  <a:pt x="203061" y="1253067"/>
                  <a:pt x="210318" y="1255486"/>
                </a:cubicBezTo>
                <a:cubicBezTo>
                  <a:pt x="246853" y="1267665"/>
                  <a:pt x="190220" y="1249093"/>
                  <a:pt x="235718" y="1262743"/>
                </a:cubicBezTo>
                <a:cubicBezTo>
                  <a:pt x="243045" y="1264941"/>
                  <a:pt x="250233" y="1267581"/>
                  <a:pt x="257490" y="1270000"/>
                </a:cubicBezTo>
                <a:lnTo>
                  <a:pt x="268375" y="1273628"/>
                </a:lnTo>
                <a:cubicBezTo>
                  <a:pt x="272004" y="1274838"/>
                  <a:pt x="275438" y="1277120"/>
                  <a:pt x="279261" y="1277257"/>
                </a:cubicBezTo>
                <a:lnTo>
                  <a:pt x="380861" y="1280886"/>
                </a:lnTo>
                <a:lnTo>
                  <a:pt x="518747" y="1284514"/>
                </a:lnTo>
                <a:cubicBezTo>
                  <a:pt x="544859" y="1301923"/>
                  <a:pt x="512706" y="1277269"/>
                  <a:pt x="536890" y="1313543"/>
                </a:cubicBezTo>
                <a:cubicBezTo>
                  <a:pt x="544562" y="1325051"/>
                  <a:pt x="549554" y="1334080"/>
                  <a:pt x="562290" y="1342571"/>
                </a:cubicBezTo>
                <a:cubicBezTo>
                  <a:pt x="565918" y="1344990"/>
                  <a:pt x="569190" y="1348057"/>
                  <a:pt x="573175" y="1349828"/>
                </a:cubicBezTo>
                <a:cubicBezTo>
                  <a:pt x="580166" y="1352935"/>
                  <a:pt x="594947" y="1357086"/>
                  <a:pt x="594947" y="1357086"/>
                </a:cubicBezTo>
                <a:cubicBezTo>
                  <a:pt x="597366" y="1360714"/>
                  <a:pt x="599120" y="1364888"/>
                  <a:pt x="602204" y="1367971"/>
                </a:cubicBezTo>
                <a:cubicBezTo>
                  <a:pt x="605288" y="1371055"/>
                  <a:pt x="610218" y="1371946"/>
                  <a:pt x="613090" y="1375228"/>
                </a:cubicBezTo>
                <a:cubicBezTo>
                  <a:pt x="618833" y="1381792"/>
                  <a:pt x="620347" y="1392162"/>
                  <a:pt x="627604" y="1397000"/>
                </a:cubicBezTo>
                <a:cubicBezTo>
                  <a:pt x="638310" y="1404137"/>
                  <a:pt x="640642" y="1404664"/>
                  <a:pt x="649375" y="1415143"/>
                </a:cubicBezTo>
                <a:cubicBezTo>
                  <a:pt x="654319" y="1421076"/>
                  <a:pt x="656852" y="1429063"/>
                  <a:pt x="663890" y="1433286"/>
                </a:cubicBezTo>
                <a:cubicBezTo>
                  <a:pt x="667170" y="1435254"/>
                  <a:pt x="671147" y="1435705"/>
                  <a:pt x="674775" y="1436914"/>
                </a:cubicBezTo>
                <a:cubicBezTo>
                  <a:pt x="677194" y="1444171"/>
                  <a:pt x="676622" y="1453277"/>
                  <a:pt x="682032" y="1458686"/>
                </a:cubicBezTo>
                <a:cubicBezTo>
                  <a:pt x="699548" y="1476200"/>
                  <a:pt x="678247" y="1453953"/>
                  <a:pt x="696547" y="1476828"/>
                </a:cubicBezTo>
                <a:cubicBezTo>
                  <a:pt x="698684" y="1479500"/>
                  <a:pt x="701751" y="1481349"/>
                  <a:pt x="703804" y="1484086"/>
                </a:cubicBezTo>
                <a:cubicBezTo>
                  <a:pt x="709037" y="1491064"/>
                  <a:pt x="713480" y="1498600"/>
                  <a:pt x="718318" y="1505857"/>
                </a:cubicBezTo>
                <a:cubicBezTo>
                  <a:pt x="720737" y="1509486"/>
                  <a:pt x="724196" y="1512606"/>
                  <a:pt x="725575" y="1516743"/>
                </a:cubicBezTo>
                <a:cubicBezTo>
                  <a:pt x="726785" y="1520371"/>
                  <a:pt x="727082" y="1524446"/>
                  <a:pt x="729204" y="1527628"/>
                </a:cubicBezTo>
                <a:cubicBezTo>
                  <a:pt x="732051" y="1531898"/>
                  <a:pt x="736939" y="1534463"/>
                  <a:pt x="740090" y="1538514"/>
                </a:cubicBezTo>
                <a:cubicBezTo>
                  <a:pt x="745445" y="1545399"/>
                  <a:pt x="749766" y="1553029"/>
                  <a:pt x="754604" y="1560286"/>
                </a:cubicBezTo>
                <a:lnTo>
                  <a:pt x="769118" y="1582057"/>
                </a:lnTo>
                <a:cubicBezTo>
                  <a:pt x="770328" y="1585686"/>
                  <a:pt x="770625" y="1589760"/>
                  <a:pt x="772747" y="1592943"/>
                </a:cubicBezTo>
                <a:cubicBezTo>
                  <a:pt x="773418" y="1593949"/>
                  <a:pt x="775166" y="1592943"/>
                  <a:pt x="776375" y="1592943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2" grpId="0" animBg="1"/>
      <p:bldP spid="22" grpId="0" animBg="1"/>
      <p:bldP spid="2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5" grpId="0" animBg="1"/>
      <p:bldP spid="16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3" grpId="0" animBg="1"/>
      <p:bldP spid="25" grpId="0" animBg="1"/>
      <p:bldP spid="26" grpId="0" animBg="1"/>
      <p:bldP spid="26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3"/>
          <a:srcRect l="12209" r="10458"/>
          <a:stretch>
            <a:fillRect/>
          </a:stretch>
        </p:blipFill>
        <p:spPr>
          <a:xfrm>
            <a:off x="52250" y="-1"/>
            <a:ext cx="909175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0"/>
            <a:ext cx="4114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ব্যবসা বানিজ্য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4.jpg"/>
          <p:cNvPicPr>
            <a:picLocks noChangeAspect="1"/>
          </p:cNvPicPr>
          <p:nvPr/>
        </p:nvPicPr>
        <p:blipFill>
          <a:blip r:embed="rId2"/>
          <a:srcRect l="10375"/>
          <a:stretch>
            <a:fillRect/>
          </a:stretch>
        </p:blipFill>
        <p:spPr>
          <a:xfrm>
            <a:off x="0" y="0"/>
            <a:ext cx="9144000" cy="6804710"/>
          </a:xfrm>
          <a:prstGeom prst="rect">
            <a:avLst/>
          </a:prstGeom>
        </p:spPr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/>
          <a:srcRect l="4000" r="8000"/>
          <a:stretch>
            <a:fillRect/>
          </a:stretch>
        </p:blipFill>
        <p:spPr>
          <a:xfrm>
            <a:off x="0" y="15206"/>
            <a:ext cx="9144000" cy="68427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0"/>
            <a:ext cx="457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যাত্রী ও পন্য পরিবহন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0"/>
            <a:ext cx="3886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জল বিদ্যুৎ ও পানিসেচ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040092" cy="6629399"/>
          </a:xfrm>
          <a:prstGeom prst="rect">
            <a:avLst/>
          </a:prstGeom>
        </p:spPr>
      </p:pic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19400" y="0"/>
            <a:ext cx="3581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মৎস শিকার ও জীবন জীবিকা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20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0"/>
            <a:ext cx="2667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বিনোদন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নদীর সাথে এদেশের মানুষের সম্পর্ক আত্নার, উন্নয়নের, জীবিকার</a:t>
            </a:r>
            <a:r>
              <a:rPr lang="bn-IN" sz="3600" smtClean="0">
                <a:latin typeface="Nikosh" pitchFamily="2" charset="0"/>
                <a:cs typeface="Nikosh" pitchFamily="2" charset="0"/>
              </a:rPr>
              <a:t>, বেচে থাকার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আমাদের নদী আমাদেরকেই রক্ষা করতে হবে।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bn-IN" sz="8800" dirty="0" smtClean="0"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8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382000" cy="2057400"/>
          </a:xfrm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এদেশের মানুষের </a:t>
            </a:r>
            <a:r>
              <a:rPr lang="en-US" sz="4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ব্যবসা</a:t>
            </a:r>
            <a:r>
              <a:rPr lang="en-US" sz="4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বাণিজ্য</a:t>
            </a:r>
            <a:r>
              <a:rPr lang="bn-IN" sz="4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কিভাবে নদ-নদীর উপর নির্ভরশীল তা ব্যাখ্যা কর।</a:t>
            </a:r>
            <a:endParaRPr lang="en-US" sz="4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01000" cy="6400800"/>
          </a:xfrm>
        </p:spPr>
        <p:txBody>
          <a:bodyPr>
            <a:normAutofit/>
          </a:bodyPr>
          <a:lstStyle/>
          <a:p>
            <a:r>
              <a:rPr lang="bn-IN" sz="8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সবাইকে</a:t>
            </a:r>
            <a:br>
              <a:rPr lang="bn-IN" sz="8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bn-IN" sz="19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5867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bn-IN" sz="7200" dirty="0" smtClean="0">
                <a:latin typeface="Nikosh" pitchFamily="2" charset="0"/>
                <a:cs typeface="Nikosh" pitchFamily="2" charset="0"/>
              </a:rPr>
              <a:t>মোঃ লেলিন হোসেন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IN" dirty="0" smtClean="0">
                <a:latin typeface="Nikosh" pitchFamily="2" charset="0"/>
                <a:cs typeface="Nikosh" pitchFamily="2" charset="0"/>
              </a:rPr>
            </a:br>
            <a:r>
              <a:rPr lang="bn-IN" dirty="0" smtClean="0">
                <a:latin typeface="Nikosh" pitchFamily="2" charset="0"/>
                <a:cs typeface="Nikosh" pitchFamily="2" charset="0"/>
              </a:rPr>
              <a:t>সহকারি শিক্ষক (কম্পিউটার)</a:t>
            </a:r>
            <a:br>
              <a:rPr lang="bn-IN" dirty="0" smtClean="0">
                <a:latin typeface="Nikosh" pitchFamily="2" charset="0"/>
                <a:cs typeface="Nikosh" pitchFamily="2" charset="0"/>
              </a:rPr>
            </a:br>
            <a:r>
              <a:rPr lang="bn-IN" dirty="0" smtClean="0">
                <a:latin typeface="Nikosh" pitchFamily="2" charset="0"/>
                <a:cs typeface="Nikosh" pitchFamily="2" charset="0"/>
              </a:rPr>
              <a:t>চুয়াডাঙ্গা ফাযিল মাদ্‌রাসা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চুয়াডাঙ্গা।</a:t>
            </a:r>
            <a:br>
              <a:rPr lang="bn-IN" dirty="0" smtClean="0">
                <a:latin typeface="Nikosh" pitchFamily="2" charset="0"/>
                <a:cs typeface="Nikosh" pitchFamily="2" charset="0"/>
              </a:rPr>
            </a:br>
            <a:r>
              <a:rPr lang="bn-IN" sz="4000" dirty="0" smtClean="0">
                <a:latin typeface="Nikosh" pitchFamily="2" charset="0"/>
                <a:cs typeface="Nikosh" pitchFamily="2" charset="0"/>
              </a:rPr>
              <a:t>মোবাইলঃ ০১৭১৯৯৬৯৯৬৮, ০১৯১৪৪৪৮৪৮৬</a:t>
            </a:r>
            <a:br>
              <a:rPr lang="bn-IN" sz="4000" dirty="0" smtClean="0">
                <a:latin typeface="Nikosh" pitchFamily="2" charset="0"/>
                <a:cs typeface="Nikosh" pitchFamily="2" charset="0"/>
              </a:rPr>
            </a:br>
            <a:r>
              <a:rPr lang="bn-IN" sz="4000" dirty="0" smtClean="0">
                <a:latin typeface="Nikosh" pitchFamily="2" charset="0"/>
                <a:cs typeface="Nikosh" pitchFamily="2" charset="0"/>
              </a:rPr>
              <a:t>ইমেইল-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lelin75chua@gmail.com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70224_084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2260" y="685799"/>
            <a:ext cx="2789340" cy="3429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r>
              <a:rPr lang="bn-IN" sz="11500" dirty="0" smtClean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115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752600"/>
            <a:ext cx="87630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bn-IN" sz="5400" dirty="0" smtClean="0">
                <a:latin typeface="Nikosh" pitchFamily="2" charset="0"/>
                <a:cs typeface="Nikosh" pitchFamily="2" charset="0"/>
              </a:rPr>
              <a:t>বিষয়ঃ বাংলাদেশ ও বিশ্বপরিচয় </a:t>
            </a:r>
          </a:p>
          <a:p>
            <a:pPr algn="ctr"/>
            <a:r>
              <a:rPr lang="bn-IN" sz="4800" dirty="0" smtClean="0">
                <a:latin typeface="Nikosh" pitchFamily="2" charset="0"/>
                <a:cs typeface="Nikosh" pitchFamily="2" charset="0"/>
              </a:rPr>
              <a:t>শ্রেণিঃ (দাখিল) নবম </a:t>
            </a:r>
          </a:p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অধ্যায়ঃ পঞ্চম  (বাংলাদেশের নদ-নদী ও প্রাকৃতিক সম্পদ</a:t>
            </a:r>
            <a:r>
              <a:rPr lang="bn-IN" sz="4800" dirty="0" smtClean="0">
                <a:latin typeface="Nikosh" pitchFamily="2" charset="0"/>
                <a:cs typeface="Nikosh" pitchFamily="2" charset="0"/>
              </a:rPr>
              <a:t> পরিচ্ছদঃ ৫.১  </a:t>
            </a:r>
          </a:p>
          <a:p>
            <a:pPr algn="ctr"/>
            <a:r>
              <a:rPr lang="bn-IN" sz="4000" u="sng" dirty="0" smtClean="0">
                <a:latin typeface="Nikosh" pitchFamily="2" charset="0"/>
                <a:cs typeface="Nikosh" pitchFamily="2" charset="0"/>
              </a:rPr>
              <a:t>(বাংলাদেশের নদ-নদী ও নদ-নদীর উপর নির্ভরশীলতা)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r>
              <a:rPr lang="bn-IN" sz="11500" dirty="0" smtClean="0">
                <a:latin typeface="Nikosh" pitchFamily="2" charset="0"/>
                <a:cs typeface="Nikosh" pitchFamily="2" charset="0"/>
              </a:rPr>
              <a:t>শিখন ফল</a:t>
            </a:r>
            <a:endParaRPr lang="en-US" sz="115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686800" cy="4343400"/>
          </a:xfrm>
        </p:spPr>
        <p:txBody>
          <a:bodyPr>
            <a:normAutofit/>
          </a:bodyPr>
          <a:lstStyle/>
          <a:p>
            <a:pPr algn="l"/>
            <a:r>
              <a:rPr lang="bn-IN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শিক্ষার্থীরা এই পাঠ শেষে............</a:t>
            </a:r>
          </a:p>
          <a:p>
            <a:pPr algn="l"/>
            <a:endParaRPr lang="bn-IN" sz="16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lvl="2" algn="l">
              <a:spcBef>
                <a:spcPts val="0"/>
              </a:spcBef>
            </a:pP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১.বাংলাদেশের প্রধান প্রধান নদ-নদীর নাম বলতে পারবে।</a:t>
            </a:r>
          </a:p>
          <a:p>
            <a:pPr marL="457200" lvl="2" algn="l">
              <a:spcBef>
                <a:spcPts val="0"/>
              </a:spcBef>
            </a:pPr>
            <a:endParaRPr lang="bn-IN" sz="18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lvl="2" algn="l">
              <a:spcBef>
                <a:spcPts val="0"/>
              </a:spcBef>
            </a:pP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২.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নদীপথের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IN" sz="3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lvl="2" algn="l">
              <a:spcBef>
                <a:spcPts val="0"/>
              </a:spcBef>
            </a:pPr>
            <a:endParaRPr lang="bn-IN" sz="18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marL="457200" lvl="2" algn="l">
              <a:spcBef>
                <a:spcPts val="0"/>
              </a:spcBef>
            </a:pP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৩. </a:t>
            </a: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এদেশের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ব্যবসা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বাণিজ্য</a:t>
            </a: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কিভাবে নদ-নদীর উপর নির্ভরশীল তা ব্যাখ্যা কর।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200" cy="2133600"/>
          </a:xfrm>
        </p:spPr>
        <p:txBody>
          <a:bodyPr>
            <a:no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প্রিয় শিক্ষার্থীরা চল আমরা একটা ভিডিও দেখি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Autofit/>
          </a:bodyPr>
          <a:lstStyle/>
          <a:p>
            <a:r>
              <a:rPr lang="bn-IN" sz="11500" dirty="0" smtClean="0">
                <a:latin typeface="Nikosh" pitchFamily="2" charset="0"/>
                <a:cs typeface="Nikosh" pitchFamily="2" charset="0"/>
              </a:rPr>
              <a:t>পাঠ ঘোষনা</a:t>
            </a:r>
            <a:endParaRPr lang="en-US" sz="115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305800" cy="3733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n-IN" sz="72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বাংলাদেশের </a:t>
            </a:r>
            <a:r>
              <a:rPr lang="bn-IN" sz="72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নদ-নদীর </a:t>
            </a:r>
            <a:r>
              <a:rPr lang="bn-IN" sz="7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 নির্ভরশীলতা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43600" y="381000"/>
            <a:ext cx="2819400" cy="6096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" pitchFamily="2" charset="0"/>
                <a:cs typeface="Nikosh" pitchFamily="2" charset="0"/>
              </a:rPr>
              <a:t>এই আমাদের সুজলা সুফলা বাংলাদেশ। এই ভূখন্ডে বয়ে চলেছে অসংখ্য ছোট বড় নদী।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7400" y="228600"/>
            <a:ext cx="3200400" cy="15240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১. মানচিত্রে নীল রঙ এর যে রেখা গুলো দেখতে পাচ্ছ এগুলো সবই এক একটি নদী।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1981200"/>
            <a:ext cx="3200400" cy="9906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২. এদেশে ছোট বড় প্রায় ৭০০ টির মত নদী আছে। </a:t>
            </a:r>
          </a:p>
          <a:p>
            <a:endParaRPr lang="bn-IN" sz="2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3200400"/>
            <a:ext cx="3200400" cy="9906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৩. নদীগুলোর মোট দৈর্ঘ্য ২২১৫০ কিলোমিটার। </a:t>
            </a:r>
          </a:p>
          <a:p>
            <a:endParaRPr lang="bn-IN" sz="2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4419600"/>
            <a:ext cx="3200400" cy="9144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এই দেশের বেশির ভাগ নদীর উৎপত্তিস্থল  দেশের বাইরে।</a:t>
            </a:r>
          </a:p>
          <a:p>
            <a:endParaRPr lang="bn-IN" sz="2400" dirty="0" smtClean="0">
              <a:latin typeface="Nikosh" pitchFamily="2" charset="0"/>
              <a:cs typeface="Nikosh" pitchFamily="2" charset="0"/>
              <a:sym typeface="Web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5562600"/>
            <a:ext cx="3200400" cy="9906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  <a:sym typeface="Webdings"/>
              </a:rPr>
              <a:t>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এই নদীগুলো কোথা থেকে এসেছে?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dd009d9abdf868785ea802fe3264a4.jpg"/>
          <p:cNvPicPr>
            <a:picLocks noChangeAspect="1"/>
          </p:cNvPicPr>
          <p:nvPr/>
        </p:nvPicPr>
        <p:blipFill>
          <a:blip r:embed="rId2"/>
          <a:srcRect l="44565" t="25532" b="19149"/>
          <a:stretch>
            <a:fillRect/>
          </a:stretch>
        </p:blipFill>
        <p:spPr>
          <a:xfrm>
            <a:off x="0" y="-49306"/>
            <a:ext cx="9132277" cy="6907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0"/>
            <a:ext cx="3429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এশিয়া মহাদেশে বাংলাদেশের অবস্থান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228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আজকের পাঠে সবাইকে স্বাগতম</vt:lpstr>
      <vt:lpstr>মোঃ লেলিন হোসেন সহকারি শিক্ষক (কম্পিউটার) চুয়াডাঙ্গা ফাযিল মাদ্‌রাসা, চুয়াডাঙ্গা। মোবাইলঃ ০১৭১৯৯৬৯৯৬৮, ০১৯১৪৪৪৮৪৮৬ ইমেইল- lelin75chua@gmail.com</vt:lpstr>
      <vt:lpstr>পাঠ পরিচিতি</vt:lpstr>
      <vt:lpstr>শিখন ফল</vt:lpstr>
      <vt:lpstr>প্রিয় শিক্ষার্থীরা চল আমরা একটা ভিডিও দেখি</vt:lpstr>
      <vt:lpstr>পাঠ ঘোষনা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বাড়ীর কাজ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 স্বাগতম</dc:title>
  <dc:creator>MD LELIN HOSSAIN</dc:creator>
  <cp:lastModifiedBy>AFIA COMPUTERS</cp:lastModifiedBy>
  <cp:revision>165</cp:revision>
  <dcterms:created xsi:type="dcterms:W3CDTF">2017-06-01T09:42:03Z</dcterms:created>
  <dcterms:modified xsi:type="dcterms:W3CDTF">2021-08-23T03:56:34Z</dcterms:modified>
</cp:coreProperties>
</file>