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a" ContentType="audio/x-ms-wma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04" r:id="rId1"/>
  </p:sldMasterIdLst>
  <p:notesMasterIdLst>
    <p:notesMasterId r:id="rId20"/>
  </p:notesMasterIdLst>
  <p:sldIdLst>
    <p:sldId id="256" r:id="rId2"/>
    <p:sldId id="304" r:id="rId3"/>
    <p:sldId id="273" r:id="rId4"/>
    <p:sldId id="258" r:id="rId5"/>
    <p:sldId id="281" r:id="rId6"/>
    <p:sldId id="280" r:id="rId7"/>
    <p:sldId id="283" r:id="rId8"/>
    <p:sldId id="284" r:id="rId9"/>
    <p:sldId id="261" r:id="rId10"/>
    <p:sldId id="262" r:id="rId11"/>
    <p:sldId id="263" r:id="rId12"/>
    <p:sldId id="286" r:id="rId13"/>
    <p:sldId id="291" r:id="rId14"/>
    <p:sldId id="292" r:id="rId15"/>
    <p:sldId id="295" r:id="rId16"/>
    <p:sldId id="296" r:id="rId17"/>
    <p:sldId id="300" r:id="rId18"/>
    <p:sldId id="303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66"/>
    <a:srgbClr val="1E184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718" autoAdjust="0"/>
  </p:normalViewPr>
  <p:slideViewPr>
    <p:cSldViewPr>
      <p:cViewPr>
        <p:scale>
          <a:sx n="76" d="100"/>
          <a:sy n="76" d="100"/>
        </p:scale>
        <p:origin x="-1188" y="-28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-498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CC1A104-4ABA-4682-AA28-8E2ABA871C7D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49806F97-133F-4429-B8C5-F20443496BE9}" type="pres">
      <dgm:prSet presAssocID="{FCC1A104-4ABA-4682-AA28-8E2ABA871C7D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</dgm:ptLst>
  <dgm:cxnLst>
    <dgm:cxn modelId="{21F6C118-F348-4D1E-B4BC-7B0CC8C5D6C1}" type="presOf" srcId="{FCC1A104-4ABA-4682-AA28-8E2ABA871C7D}" destId="{49806F97-133F-4429-B8C5-F20443496BE9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81355F4-2B75-4387-B003-B95C83322C9E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9F4E850-A369-4CE5-8273-8B2ED2637D92}" type="pres">
      <dgm:prSet presAssocID="{381355F4-2B75-4387-B003-B95C83322C9E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</dgm:ptLst>
  <dgm:cxnLst>
    <dgm:cxn modelId="{1DB2136F-F91E-4254-8DF6-0560FB667182}" type="presOf" srcId="{381355F4-2B75-4387-B003-B95C83322C9E}" destId="{49F4E850-A369-4CE5-8273-8B2ED2637D92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F5ABE4E-4DA6-417B-BA5C-B9E7F2B6A362}" type="datetimeFigureOut">
              <a:rPr lang="en-US" smtClean="0"/>
              <a:pPr/>
              <a:t>23-Aug-21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776EEF-1C9D-4AF5-ACB9-6009B43422E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04164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29337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0" y="2925286"/>
            <a:ext cx="9144000" cy="1588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2514600" y="2362200"/>
            <a:ext cx="4114800" cy="1127760"/>
          </a:xfrm>
          <a:prstGeom prst="rect">
            <a:avLst/>
          </a:prstGeom>
          <a:solidFill>
            <a:schemeClr val="tx1"/>
          </a:solidFill>
          <a:ln w="76200" cmpd="thinThick">
            <a:solidFill>
              <a:schemeClr val="tx1"/>
            </a:solidFill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/>
          <a:p>
            <a:pPr algn="ctr" defTabSz="914400" rtl="0" eaLnBrk="1" latinLnBrk="0" hangingPunct="1">
              <a:spcBef>
                <a:spcPts val="400"/>
              </a:spcBef>
              <a:buNone/>
            </a:pPr>
            <a:endParaRPr lang="en-US" sz="1800" b="1" kern="1200" cap="all" spc="0" baseline="0" smtClean="0">
              <a:solidFill>
                <a:schemeClr val="bg1"/>
              </a:solidFill>
              <a:latin typeface="+mj-lt"/>
              <a:ea typeface="+mj-ea"/>
              <a:cs typeface="Tunga" pitchFamily="2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65400" y="3045460"/>
            <a:ext cx="4013200" cy="428625"/>
          </a:xfrm>
        </p:spPr>
        <p:txBody>
          <a:bodyPr tIns="0" anchor="t">
            <a:noAutofit/>
          </a:bodyPr>
          <a:lstStyle>
            <a:lvl1pPr marL="0" indent="0" algn="ctr">
              <a:buNone/>
              <a:defRPr sz="1600" b="0" i="0" cap="none" spc="0" baseline="0">
                <a:solidFill>
                  <a:schemeClr val="bg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2565400" y="2397760"/>
            <a:ext cx="4013200" cy="599440"/>
          </a:xfrm>
          <a:noFill/>
          <a:ln>
            <a:noFill/>
          </a:ln>
        </p:spPr>
        <p:txBody>
          <a:bodyPr bIns="0" anchor="b"/>
          <a:lstStyle>
            <a:lvl1pPr>
              <a:defRPr>
                <a:effectLst>
                  <a:glow rad="88900">
                    <a:schemeClr val="tx1">
                      <a:alpha val="60000"/>
                    </a:schemeClr>
                  </a:glo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0"/>
          </p:nvPr>
        </p:nvSpPr>
        <p:spPr bwMode="black"/>
        <p:txBody>
          <a:bodyPr/>
          <a:lstStyle/>
          <a:p>
            <a:fld id="{921074B3-AC2A-4AB4-94BD-1284264BF121}" type="datetimeFigureOut">
              <a:rPr lang="en-US" smtClean="0"/>
              <a:pPr/>
              <a:t>23-Aug-21</a:t>
            </a:fld>
            <a:endParaRPr lang="en-US"/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5AB45F1-4A00-482C-AD1B-38BEB1CEA6C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074B3-AC2A-4AB4-94BD-1284264BF121}" type="datetimeFigureOut">
              <a:rPr lang="en-US" smtClean="0"/>
              <a:pPr/>
              <a:t>23-Aug-21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AB45F1-4A00-482C-AD1B-38BEB1CEA6C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/>
          <p:cNvCxnSpPr/>
          <p:nvPr/>
        </p:nvCxnSpPr>
        <p:spPr>
          <a:xfrm rot="5400000">
            <a:off x="4267200" y="3429000"/>
            <a:ext cx="6858000" cy="1588"/>
          </a:xfrm>
          <a:prstGeom prst="line">
            <a:avLst/>
          </a:prstGeom>
          <a:ln w="1270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 bwMode="hidden">
          <a:xfrm>
            <a:off x="0" y="1"/>
            <a:ext cx="76962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629400" cy="5029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074B3-AC2A-4AB4-94BD-1284264BF121}" type="datetimeFigureOut">
              <a:rPr lang="en-US" smtClean="0"/>
              <a:pPr/>
              <a:t>23-Aug-21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AB45F1-4A00-482C-AD1B-38BEB1CEA6C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239000" y="914401"/>
            <a:ext cx="926980" cy="5029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2" y="1447800"/>
            <a:ext cx="6620968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2" y="3657600"/>
            <a:ext cx="6620968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074B3-AC2A-4AB4-94BD-1284264BF121}" type="datetimeFigureOut">
              <a:rPr lang="en-US" smtClean="0"/>
              <a:pPr/>
              <a:t>23-Aug-21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AB45F1-4A00-482C-AD1B-38BEB1CEA6C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44454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Content Placeholder 30"/>
          <p:cNvSpPr>
            <a:spLocks noGrp="1"/>
          </p:cNvSpPr>
          <p:nvPr>
            <p:ph sz="quarter" idx="13"/>
          </p:nvPr>
        </p:nvSpPr>
        <p:spPr>
          <a:xfrm>
            <a:off x="457200" y="2020824"/>
            <a:ext cx="8229600" cy="407517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921074B3-AC2A-4AB4-94BD-1284264BF121}" type="datetimeFigureOut">
              <a:rPr lang="en-US" smtClean="0"/>
              <a:pPr/>
              <a:t>23-Aug-21</a:t>
            </a:fld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A5AB45F1-4A00-482C-AD1B-38BEB1CEA6C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922776"/>
            <a:ext cx="9144000" cy="29352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0" y="3921760"/>
            <a:ext cx="9144000" cy="1588"/>
          </a:xfrm>
          <a:prstGeom prst="line">
            <a:avLst/>
          </a:prstGeom>
          <a:ln w="1270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2514600" y="3368040"/>
            <a:ext cx="4114800" cy="1127760"/>
          </a:xfrm>
          <a:prstGeom prst="rect">
            <a:avLst/>
          </a:prstGeom>
          <a:solidFill>
            <a:schemeClr val="tx1"/>
          </a:solidFill>
          <a:ln w="76200" cmpd="thinThick">
            <a:solidFill>
              <a:schemeClr val="tx1"/>
            </a:solidFill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/>
          <a:p>
            <a:pPr algn="ctr" defTabSz="914400" rtl="0" eaLnBrk="1" latinLnBrk="0" hangingPunct="1">
              <a:spcBef>
                <a:spcPts val="400"/>
              </a:spcBef>
              <a:buNone/>
            </a:pPr>
            <a:endParaRPr lang="en-US" sz="1800" b="1" kern="1200" cap="all" spc="0" baseline="0" smtClean="0">
              <a:solidFill>
                <a:schemeClr val="bg1"/>
              </a:solidFill>
              <a:latin typeface="+mj-lt"/>
              <a:ea typeface="+mj-ea"/>
              <a:cs typeface="Tunga" pitchFamily="2"/>
            </a:endParaRPr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 bwMode="black">
          <a:xfrm>
            <a:off x="2529052" y="3367246"/>
            <a:ext cx="4085897" cy="706821"/>
          </a:xfrm>
          <a:prstGeom prst="rect">
            <a:avLst/>
          </a:prstGeom>
          <a:noFill/>
          <a:ln w="98425" cmpd="thinThick">
            <a:noFill/>
            <a:miter lim="800000"/>
          </a:ln>
        </p:spPr>
        <p:txBody>
          <a:bodyPr vert="horz" lIns="91440" tIns="45720" rIns="91440" bIns="0" rtlCol="0" anchor="b" anchorCtr="0">
            <a:normAutofit/>
          </a:bodyPr>
          <a:lstStyle>
            <a:lvl1pPr>
              <a:defRPr kumimoji="0" lang="en-US" sz="1800" b="1" i="0" u="none" strike="noStrike" kern="1200" cap="all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Tunga" pitchFamily="2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Subtitle 2"/>
          <p:cNvSpPr>
            <a:spLocks noGrp="1"/>
          </p:cNvSpPr>
          <p:nvPr>
            <p:ph type="subTitle" idx="1"/>
          </p:nvPr>
        </p:nvSpPr>
        <p:spPr bwMode="black">
          <a:xfrm>
            <a:off x="2518542" y="4084577"/>
            <a:ext cx="4106917" cy="397094"/>
          </a:xfrm>
        </p:spPr>
        <p:txBody>
          <a:bodyPr tIns="0" anchor="t" anchorCtr="0">
            <a:normAutofit/>
          </a:bodyPr>
          <a:lstStyle>
            <a:lvl1pPr marL="0" indent="0" algn="ctr">
              <a:buNone/>
              <a:def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Tahoma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074B3-AC2A-4AB4-94BD-1284264BF121}" type="datetimeFigureOut">
              <a:rPr lang="en-US" smtClean="0"/>
              <a:pPr/>
              <a:t>23-Aug-21</a:t>
            </a:fld>
            <a:endParaRPr lang="en-US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5AB45F1-4A00-482C-AD1B-38BEB1CEA6C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30"/>
          <p:cNvSpPr>
            <a:spLocks noGrp="1"/>
          </p:cNvSpPr>
          <p:nvPr>
            <p:ph sz="quarter" idx="13"/>
          </p:nvPr>
        </p:nvSpPr>
        <p:spPr>
          <a:xfrm>
            <a:off x="457201" y="2020824"/>
            <a:ext cx="4023360" cy="40050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5" name="Content Placeholder 30"/>
          <p:cNvSpPr>
            <a:spLocks noGrp="1"/>
          </p:cNvSpPr>
          <p:nvPr>
            <p:ph sz="quarter" idx="14"/>
          </p:nvPr>
        </p:nvSpPr>
        <p:spPr>
          <a:xfrm>
            <a:off x="4663440" y="2020824"/>
            <a:ext cx="4023360" cy="40050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921074B3-AC2A-4AB4-94BD-1284264BF121}" type="datetimeFigureOut">
              <a:rPr lang="en-US" smtClean="0"/>
              <a:pPr/>
              <a:t>23-Aug-21</a:t>
            </a:fld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A5AB45F1-4A00-482C-AD1B-38BEB1CEA6C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Title 1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Content Placeholder 30"/>
          <p:cNvSpPr>
            <a:spLocks noGrp="1"/>
          </p:cNvSpPr>
          <p:nvPr>
            <p:ph sz="quarter" idx="13"/>
          </p:nvPr>
        </p:nvSpPr>
        <p:spPr>
          <a:xfrm>
            <a:off x="457201" y="2819400"/>
            <a:ext cx="4023360" cy="320954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4" name="Content Placeholder 30"/>
          <p:cNvSpPr>
            <a:spLocks noGrp="1"/>
          </p:cNvSpPr>
          <p:nvPr>
            <p:ph sz="quarter" idx="14"/>
          </p:nvPr>
        </p:nvSpPr>
        <p:spPr>
          <a:xfrm>
            <a:off x="4663440" y="2816352"/>
            <a:ext cx="4023360" cy="320954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020824"/>
            <a:ext cx="4023360" cy="704088"/>
          </a:xfrm>
          <a:noFill/>
          <a:ln w="98425" cmpd="thinThick">
            <a:noFill/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>
            <a:lvl1pPr marL="0" indent="0" algn="ctr" defTabSz="914400" rtl="0" eaLnBrk="1" latinLnBrk="0" hangingPunct="1">
              <a:spcBef>
                <a:spcPts val="400"/>
              </a:spcBef>
              <a:buNone/>
              <a:defRPr lang="en-US" sz="1800" b="1" kern="1200" cap="none" spc="200" baseline="0" smtClean="0">
                <a:solidFill>
                  <a:schemeClr val="tx1"/>
                </a:solidFill>
                <a:latin typeface="+mj-lt"/>
                <a:ea typeface="+mj-ea"/>
                <a:cs typeface="Tunga" pitchFamily="2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5"/>
          </p:nvPr>
        </p:nvSpPr>
        <p:spPr>
          <a:xfrm>
            <a:off x="4663440" y="2020824"/>
            <a:ext cx="4023360" cy="704088"/>
          </a:xfrm>
          <a:noFill/>
          <a:ln w="98425" cmpd="thinThick">
            <a:noFill/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>
            <a:lvl1pPr marL="0" indent="0" algn="ctr" defTabSz="914400" rtl="0" eaLnBrk="1" latinLnBrk="0" hangingPunct="1">
              <a:spcBef>
                <a:spcPts val="400"/>
              </a:spcBef>
              <a:buNone/>
              <a:defRPr lang="en-US" sz="1800" b="1" i="0" kern="1200" cap="none" spc="200" baseline="0" dirty="0" smtClean="0">
                <a:solidFill>
                  <a:schemeClr val="tx1"/>
                </a:solidFill>
                <a:latin typeface="+mj-lt"/>
                <a:ea typeface="+mj-ea"/>
                <a:cs typeface="Tunga" pitchFamily="2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ctr" defTabSz="914400" rtl="0" eaLnBrk="1" latinLnBrk="0" hangingPunct="1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FontTx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921074B3-AC2A-4AB4-94BD-1284264BF121}" type="datetimeFigureOut">
              <a:rPr lang="en-US" smtClean="0"/>
              <a:pPr/>
              <a:t>23-Aug-21</a:t>
            </a:fld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A5AB45F1-4A00-482C-AD1B-38BEB1CEA6C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8" name="Title 1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074B3-AC2A-4AB4-94BD-1284264BF121}" type="datetimeFigureOut">
              <a:rPr lang="en-US" smtClean="0"/>
              <a:pPr/>
              <a:t>23-Aug-21</a:t>
            </a:fld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5AB45F1-4A00-482C-AD1B-38BEB1CEA6C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074B3-AC2A-4AB4-94BD-1284264BF121}" type="datetimeFigureOut">
              <a:rPr lang="en-US" smtClean="0"/>
              <a:pPr/>
              <a:t>23-Aug-21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5AB45F1-4A00-482C-AD1B-38BEB1CEA6C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30"/>
          <p:cNvSpPr>
            <a:spLocks noGrp="1"/>
          </p:cNvSpPr>
          <p:nvPr>
            <p:ph sz="quarter" idx="14"/>
          </p:nvPr>
        </p:nvSpPr>
        <p:spPr>
          <a:xfrm>
            <a:off x="1485900" y="1914525"/>
            <a:ext cx="6172200" cy="351091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2"/>
          </p:nvPr>
        </p:nvSpPr>
        <p:spPr>
          <a:xfrm>
            <a:off x="1737360" y="5513832"/>
            <a:ext cx="5669280" cy="548640"/>
          </a:xfrm>
        </p:spPr>
        <p:txBody>
          <a:bodyPr vert="horz" lIns="91440" tIns="0" rIns="9144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Font typeface="Arial" pitchFamily="34" charset="0"/>
              <a:buNone/>
              <a:defRPr lang="en-US" sz="1400" b="0" i="0" kern="1200" cap="none" spc="0" baseline="0" smtClean="0">
                <a:solidFill>
                  <a:schemeClr val="tx1"/>
                </a:solidFill>
                <a:latin typeface="+mn-lt"/>
                <a:ea typeface="+mn-ea"/>
                <a:cs typeface="Tahoma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921074B3-AC2A-4AB4-94BD-1284264BF121}" type="datetimeFigureOut">
              <a:rPr lang="en-US" smtClean="0"/>
              <a:pPr/>
              <a:t>23-Aug-21</a:t>
            </a:fld>
            <a:endParaRPr lang="en-US"/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A5AB45F1-4A00-482C-AD1B-38BEB1CEA6C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852209" y="2026918"/>
            <a:ext cx="5439582" cy="3263750"/>
          </a:xfrm>
          <a:solidFill>
            <a:schemeClr val="tx1"/>
          </a:solidFill>
          <a:ln w="69850" cmpd="dbl">
            <a:solidFill>
              <a:schemeClr val="tx1"/>
            </a:solidFill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>
            <a:lvl1pPr marL="0" indent="0" algn="ctr" defTabSz="914400" rtl="0" eaLnBrk="1" latinLnBrk="0" hangingPunct="1">
              <a:spcBef>
                <a:spcPts val="400"/>
              </a:spcBef>
              <a:buNone/>
              <a:defRPr lang="en-US" sz="1800" b="0" kern="1200" cap="none" spc="0" baseline="0" dirty="0">
                <a:solidFill>
                  <a:schemeClr val="bg1"/>
                </a:solidFill>
                <a:latin typeface="+mj-lt"/>
                <a:ea typeface="+mj-ea"/>
                <a:cs typeface="Tunga" pitchFamily="2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5" name="Text Placeholder 24"/>
          <p:cNvSpPr>
            <a:spLocks noGrp="1"/>
          </p:cNvSpPr>
          <p:nvPr>
            <p:ph type="body" sz="quarter" idx="13"/>
          </p:nvPr>
        </p:nvSpPr>
        <p:spPr>
          <a:xfrm>
            <a:off x="1737360" y="5516880"/>
            <a:ext cx="5669280" cy="548640"/>
          </a:xfrm>
        </p:spPr>
        <p:txBody>
          <a:bodyPr vert="horz" lIns="91440" tIns="0" rIns="91440" bIns="0" rtlCol="0" anchor="ctr" anchorCtr="0">
            <a:normAutofit/>
          </a:bodyPr>
          <a:lstStyle>
            <a:lvl1pPr marL="0" indent="0">
              <a:spcBef>
                <a:spcPts val="0"/>
              </a:spcBef>
              <a:buNone/>
              <a:defRPr lang="en-US" sz="1400" b="0" i="0" kern="1200" cap="none" spc="30" baseline="0" smtClean="0">
                <a:solidFill>
                  <a:schemeClr val="tx2"/>
                </a:solidFill>
                <a:latin typeface="+mn-lt"/>
                <a:ea typeface="+mn-ea"/>
                <a:cs typeface="Tahoma" pitchFamily="34" charset="0"/>
              </a:defRPr>
            </a:lvl1pPr>
            <a:lvl2pPr marL="171450" indent="1588">
              <a:buNone/>
              <a:defRPr>
                <a:solidFill>
                  <a:schemeClr val="bg2"/>
                </a:solidFill>
              </a:defRPr>
            </a:lvl2pPr>
            <a:lvl3pPr marL="344488" indent="6350">
              <a:buNone/>
              <a:defRPr>
                <a:solidFill>
                  <a:schemeClr val="bg2"/>
                </a:solidFill>
              </a:defRPr>
            </a:lvl3pPr>
            <a:lvl4pPr marL="515938" indent="3175">
              <a:buNone/>
              <a:defRPr>
                <a:solidFill>
                  <a:schemeClr val="bg2"/>
                </a:solidFill>
              </a:defRPr>
            </a:lvl4pPr>
            <a:lvl5pPr marL="688975" indent="-1588">
              <a:buNone/>
              <a:defRPr>
                <a:solidFill>
                  <a:schemeClr val="bg2"/>
                </a:solidFill>
              </a:defRPr>
            </a:lvl5pPr>
          </a:lstStyle>
          <a:p>
            <a:pPr marL="0" lvl="0" indent="0" algn="ctr" defTabSz="914400" rtl="0" eaLnBrk="1" latinLnBrk="0" hangingPunct="1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2514600" y="975360"/>
            <a:ext cx="4114800" cy="70104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4"/>
          </p:nvPr>
        </p:nvSpPr>
        <p:spPr>
          <a:xfrm>
            <a:off x="2981325" y="273180"/>
            <a:ext cx="3181350" cy="292100"/>
          </a:xfrm>
        </p:spPr>
        <p:txBody>
          <a:bodyPr/>
          <a:lstStyle/>
          <a:p>
            <a:fld id="{921074B3-AC2A-4AB4-94BD-1284264BF121}" type="datetimeFigureOut">
              <a:rPr lang="en-US" smtClean="0"/>
              <a:pPr/>
              <a:t>23-Aug-21</a:t>
            </a:fld>
            <a:endParaRPr lang="en-US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5"/>
          </p:nvPr>
        </p:nvSpPr>
        <p:spPr>
          <a:xfrm>
            <a:off x="4038600" y="6172200"/>
            <a:ext cx="1066800" cy="304800"/>
          </a:xfrm>
        </p:spPr>
        <p:txBody>
          <a:bodyPr/>
          <a:lstStyle/>
          <a:p>
            <a:fld id="{A5AB45F1-4A00-482C-AD1B-38BEB1CEA6C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6"/>
          </p:nvPr>
        </p:nvSpPr>
        <p:spPr>
          <a:xfrm>
            <a:off x="1447800" y="6486525"/>
            <a:ext cx="6248400" cy="29210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 bwMode="hidden">
          <a:xfrm>
            <a:off x="0" y="1335973"/>
            <a:ext cx="9144000" cy="552202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019301"/>
            <a:ext cx="8229600" cy="41173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981325" y="273180"/>
            <a:ext cx="3181350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>
              <a:defRPr sz="1200" b="0" cap="all" spc="300" baseline="0">
                <a:solidFill>
                  <a:schemeClr val="tx1"/>
                </a:solidFill>
              </a:defRPr>
            </a:lvl1pPr>
          </a:lstStyle>
          <a:p>
            <a:fld id="{921074B3-AC2A-4AB4-94BD-1284264BF121}" type="datetimeFigureOut">
              <a:rPr lang="en-US" smtClean="0"/>
              <a:pPr/>
              <a:t>23-Aug-21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47800" y="6486525"/>
            <a:ext cx="6248400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100" b="0" cap="all" spc="300" baseline="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038600" y="6172200"/>
            <a:ext cx="1066800" cy="304800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 anchor="ctr">
            <a:normAutofit/>
          </a:bodyPr>
          <a:lstStyle>
            <a:lvl1pPr algn="ctr">
              <a:defRPr sz="1200" b="1">
                <a:solidFill>
                  <a:schemeClr val="tx1"/>
                </a:solidFill>
              </a:defRPr>
            </a:lvl1pPr>
          </a:lstStyle>
          <a:p>
            <a:fld id="{A5AB45F1-4A00-482C-AD1B-38BEB1CEA6C0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1331436"/>
            <a:ext cx="9144000" cy="1588"/>
          </a:xfrm>
          <a:prstGeom prst="line">
            <a:avLst/>
          </a:prstGeom>
          <a:ln w="12700">
            <a:solidFill>
              <a:schemeClr val="tx2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14600" y="975360"/>
            <a:ext cx="4114800" cy="701040"/>
          </a:xfrm>
          <a:prstGeom prst="rect">
            <a:avLst/>
          </a:prstGeom>
          <a:solidFill>
            <a:schemeClr val="tx1"/>
          </a:solidFill>
          <a:ln w="76200" cmpd="thinThick">
            <a:solidFill>
              <a:schemeClr val="tx1"/>
            </a:solidFill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4005" r:id="rId1"/>
    <p:sldLayoutId id="2147484006" r:id="rId2"/>
    <p:sldLayoutId id="2147484007" r:id="rId3"/>
    <p:sldLayoutId id="2147484008" r:id="rId4"/>
    <p:sldLayoutId id="2147484009" r:id="rId5"/>
    <p:sldLayoutId id="2147484010" r:id="rId6"/>
    <p:sldLayoutId id="2147484011" r:id="rId7"/>
    <p:sldLayoutId id="2147484012" r:id="rId8"/>
    <p:sldLayoutId id="2147484013" r:id="rId9"/>
    <p:sldLayoutId id="2147484014" r:id="rId10"/>
    <p:sldLayoutId id="2147484015" r:id="rId11"/>
    <p:sldLayoutId id="2147484016" r:id="rId12"/>
  </p:sldLayoutIdLst>
  <p:txStyles>
    <p:titleStyle>
      <a:lvl1pPr algn="ctr" defTabSz="914400" rtl="0" eaLnBrk="1" latinLnBrk="0" hangingPunct="1">
        <a:spcBef>
          <a:spcPts val="400"/>
        </a:spcBef>
        <a:buNone/>
        <a:defRPr sz="1800" b="1" kern="1200" cap="all" spc="0" baseline="0">
          <a:solidFill>
            <a:schemeClr val="bg1">
              <a:lumMod val="75000"/>
              <a:lumOff val="25000"/>
            </a:schemeClr>
          </a:solidFill>
          <a:effectLst/>
          <a:latin typeface="+mj-lt"/>
          <a:ea typeface="+mj-ea"/>
          <a:cs typeface="Tunga" pitchFamily="2"/>
        </a:defRPr>
      </a:lvl1pPr>
    </p:titleStyle>
    <p:bodyStyle>
      <a:lvl1pPr marL="0" indent="0" algn="ctr" defTabSz="914400" rtl="0" eaLnBrk="1" latinLnBrk="0" hangingPunct="1">
        <a:lnSpc>
          <a:spcPct val="100000"/>
        </a:lnSpc>
        <a:spcBef>
          <a:spcPts val="600"/>
        </a:spcBef>
        <a:spcAft>
          <a:spcPts val="0"/>
        </a:spcAft>
        <a:buClr>
          <a:schemeClr val="accent1"/>
        </a:buClr>
        <a:buFontTx/>
        <a:buNone/>
        <a:defRPr sz="2000" b="0" i="0" kern="1200" cap="none" spc="30" baseline="0">
          <a:solidFill>
            <a:schemeClr val="tx1"/>
          </a:solidFill>
          <a:latin typeface="+mn-lt"/>
          <a:ea typeface="+mn-ea"/>
          <a:cs typeface="Tahoma" pitchFamily="34" charset="0"/>
        </a:defRPr>
      </a:lvl1pPr>
      <a:lvl2pPr marL="0" indent="0" algn="ctr" defTabSz="914400" rtl="0" eaLnBrk="1" latinLnBrk="0" hangingPunct="1">
        <a:lnSpc>
          <a:spcPct val="100000"/>
        </a:lnSpc>
        <a:spcBef>
          <a:spcPts val="1200"/>
        </a:spcBef>
        <a:buClr>
          <a:schemeClr val="accent1"/>
        </a:buClr>
        <a:buFontTx/>
        <a:buNone/>
        <a:defRPr sz="1800" kern="1200">
          <a:solidFill>
            <a:schemeClr val="tx2"/>
          </a:solidFill>
          <a:latin typeface="+mn-lt"/>
          <a:ea typeface="+mn-ea"/>
          <a:cs typeface="Tahoma" pitchFamily="34" charset="0"/>
        </a:defRPr>
      </a:lvl2pPr>
      <a:lvl3pPr marL="0" indent="0" algn="ctr" defTabSz="914400" rtl="0" eaLnBrk="1" latinLnBrk="0" hangingPunct="1">
        <a:lnSpc>
          <a:spcPct val="100000"/>
        </a:lnSpc>
        <a:spcBef>
          <a:spcPts val="1200"/>
        </a:spcBef>
        <a:buClr>
          <a:schemeClr val="accent1"/>
        </a:buClr>
        <a:buFontTx/>
        <a:buNone/>
        <a:defRPr sz="1600" kern="1200">
          <a:solidFill>
            <a:schemeClr val="tx1"/>
          </a:solidFill>
          <a:latin typeface="+mn-lt"/>
          <a:ea typeface="+mn-ea"/>
          <a:cs typeface="Tahoma" pitchFamily="34" charset="0"/>
        </a:defRPr>
      </a:lvl3pPr>
      <a:lvl4pPr marL="0" indent="0" algn="ctr" defTabSz="914400" rtl="0" eaLnBrk="1" latinLnBrk="0" hangingPunct="1">
        <a:lnSpc>
          <a:spcPct val="100000"/>
        </a:lnSpc>
        <a:spcBef>
          <a:spcPts val="1200"/>
        </a:spcBef>
        <a:buClr>
          <a:schemeClr val="accent1"/>
        </a:buClr>
        <a:buFontTx/>
        <a:buNone/>
        <a:defRPr sz="1400" kern="1200">
          <a:solidFill>
            <a:schemeClr val="tx2"/>
          </a:solidFill>
          <a:latin typeface="+mn-lt"/>
          <a:ea typeface="+mn-ea"/>
          <a:cs typeface="Tahoma" pitchFamily="34" charset="0"/>
        </a:defRPr>
      </a:lvl4pPr>
      <a:lvl5pPr marL="0" indent="0" algn="ctr" defTabSz="914400" rtl="0" eaLnBrk="1" latinLnBrk="0" hangingPunct="1">
        <a:lnSpc>
          <a:spcPct val="100000"/>
        </a:lnSpc>
        <a:spcBef>
          <a:spcPts val="1200"/>
        </a:spcBef>
        <a:buClr>
          <a:schemeClr val="accent1"/>
        </a:buClr>
        <a:buFontTx/>
        <a:buNone/>
        <a:defRPr sz="1400" kern="1200" baseline="0">
          <a:solidFill>
            <a:schemeClr val="tx1"/>
          </a:solidFill>
          <a:latin typeface="+mn-lt"/>
          <a:ea typeface="+mn-ea"/>
          <a:cs typeface="Tahoma" pitchFamily="34" charset="0"/>
        </a:defRPr>
      </a:lvl5pPr>
      <a:lvl6pPr marL="0" indent="0" algn="ctr" defTabSz="914400" rtl="0" eaLnBrk="1" latinLnBrk="0" hangingPunct="1">
        <a:lnSpc>
          <a:spcPct val="100000"/>
        </a:lnSpc>
        <a:spcBef>
          <a:spcPts val="1200"/>
        </a:spcBef>
        <a:buFont typeface="Arial" pitchFamily="34" charset="0"/>
        <a:buNone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0" indent="0" algn="ctr" defTabSz="914400" rtl="0" eaLnBrk="1" latinLnBrk="0" hangingPunct="1">
        <a:lnSpc>
          <a:spcPct val="100000"/>
        </a:lnSpc>
        <a:spcBef>
          <a:spcPts val="1200"/>
        </a:spcBef>
        <a:buFont typeface="Arial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0" indent="0" algn="ctr" defTabSz="914400" rtl="0" eaLnBrk="1" latinLnBrk="0" hangingPunct="1">
        <a:lnSpc>
          <a:spcPct val="100000"/>
        </a:lnSpc>
        <a:spcBef>
          <a:spcPts val="1200"/>
        </a:spcBef>
        <a:buFont typeface="Arial" pitchFamily="34" charset="0"/>
        <a:buNone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0" indent="0" algn="ctr" defTabSz="914400" rtl="0" eaLnBrk="1" latinLnBrk="0" hangingPunct="1">
        <a:lnSpc>
          <a:spcPct val="100000"/>
        </a:lnSpc>
        <a:spcBef>
          <a:spcPts val="1200"/>
        </a:spcBef>
        <a:buFont typeface="Arial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audio" Target="../media/media1.wma"/><Relationship Id="rId7" Type="http://schemas.openxmlformats.org/officeDocument/2006/relationships/image" Target="../media/image4.png"/><Relationship Id="rId2" Type="http://schemas.microsoft.com/office/2007/relationships/media" Target="../media/media1.wma"/><Relationship Id="rId1" Type="http://schemas.openxmlformats.org/officeDocument/2006/relationships/tags" Target="../tags/tag1.xml"/><Relationship Id="rId6" Type="http://schemas.openxmlformats.org/officeDocument/2006/relationships/image" Target="../media/image3.jpeg"/><Relationship Id="rId5" Type="http://schemas.openxmlformats.org/officeDocument/2006/relationships/image" Target="../media/image2.jpeg"/><Relationship Id="rId4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4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9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13" Type="http://schemas.openxmlformats.org/officeDocument/2006/relationships/image" Target="../media/image6.jpeg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12" Type="http://schemas.openxmlformats.org/officeDocument/2006/relationships/image" Target="../media/image5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-457200" y="-152400"/>
            <a:ext cx="876300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8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আজকের পাঠে</a:t>
            </a:r>
          </a:p>
          <a:p>
            <a:pPr algn="ctr"/>
            <a:r>
              <a:rPr lang="bn-IN" sz="8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স্বাগতম</a:t>
            </a:r>
            <a:endParaRPr lang="en-US" sz="9600" b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IN" sz="8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     </a:t>
            </a:r>
            <a:endParaRPr lang="en-US" sz="9600" b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0" y="2362199"/>
            <a:ext cx="5702300" cy="449580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5000" y="2362198"/>
            <a:ext cx="3378200" cy="4495801"/>
          </a:xfrm>
          <a:prstGeom prst="rect">
            <a:avLst/>
          </a:prstGeom>
        </p:spPr>
      </p:pic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7" cstate="print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931"/>
    </mc:Choice>
    <mc:Fallback xmlns="">
      <p:transition spd="slow" advTm="1193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039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2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R.jpg"/>
          <p:cNvPicPr>
            <a:picLocks noChangeAspect="1"/>
          </p:cNvPicPr>
          <p:nvPr/>
        </p:nvPicPr>
        <p:blipFill rotWithShape="1">
          <a:blip r:embed="rId2"/>
          <a:srcRect b="8254"/>
          <a:stretch/>
        </p:blipFill>
        <p:spPr>
          <a:xfrm>
            <a:off x="381000" y="609600"/>
            <a:ext cx="3733800" cy="3926892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81000" y="5352789"/>
            <a:ext cx="3753633" cy="939800"/>
          </a:xfrm>
        </p:spPr>
        <p:txBody>
          <a:bodyPr>
            <a:normAutofit/>
          </a:bodyPr>
          <a:lstStyle/>
          <a:p>
            <a:r>
              <a:rPr lang="bn-IN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7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জলজ আগাছা দমন</a:t>
            </a:r>
            <a:endParaRPr lang="en-US" sz="27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5800" y="560222"/>
            <a:ext cx="4419600" cy="3783178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4495800" y="5352789"/>
            <a:ext cx="4419600" cy="914400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dirty="0">
                <a:latin typeface="NikoshBAN" panose="02000000000000000000" pitchFamily="2" charset="0"/>
                <a:cs typeface="NikoshBAN" panose="02000000000000000000" pitchFamily="2" charset="0"/>
              </a:rPr>
              <a:t>যে সব মাছ সরাসরি চাষ যোগ্য মাছ খেয়ে ফেলে </a:t>
            </a:r>
            <a:r>
              <a:rPr lang="bn-IN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বলে </a:t>
            </a:r>
            <a:r>
              <a:rPr lang="bn-IN" dirty="0">
                <a:latin typeface="NikoshBAN" panose="02000000000000000000" pitchFamily="2" charset="0"/>
                <a:cs typeface="NikoshBAN" panose="02000000000000000000" pitchFamily="2" charset="0"/>
              </a:rPr>
              <a:t>এদের কে রাক্ষুসে মাছ বলে।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13" y="777658"/>
            <a:ext cx="4762500" cy="1524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425" y="3099844"/>
            <a:ext cx="4826000" cy="17145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2691" y="3080794"/>
            <a:ext cx="4139096" cy="173355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2691" y="762000"/>
            <a:ext cx="4191000" cy="1524000"/>
          </a:xfrm>
          <a:prstGeom prst="rect">
            <a:avLst/>
          </a:prstGeom>
        </p:spPr>
      </p:pic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52400" y="5715000"/>
            <a:ext cx="8889992" cy="834887"/>
          </a:xfrm>
        </p:spPr>
        <p:txBody>
          <a:bodyPr>
            <a:noAutofit/>
          </a:bodyPr>
          <a:lstStyle/>
          <a:p>
            <a:r>
              <a:rPr lang="bn-IN" sz="1600" dirty="0">
                <a:latin typeface="NikoshBAN" panose="02000000000000000000" pitchFamily="2" charset="0"/>
                <a:cs typeface="NikoshBAN" panose="02000000000000000000" pitchFamily="2" charset="0"/>
              </a:rPr>
              <a:t>যে সব মাছ সরাসরি চাষ যোগ্য মাছ খেয়ে ফেলে বলে এদের কে রাক্ষুসে মাছ বলে।</a:t>
            </a:r>
            <a:endParaRPr lang="en-US" sz="1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itle 7"/>
          <p:cNvSpPr txBox="1">
            <a:spLocks/>
          </p:cNvSpPr>
          <p:nvPr/>
        </p:nvSpPr>
        <p:spPr>
          <a:xfrm>
            <a:off x="25400" y="2400299"/>
            <a:ext cx="4762500" cy="533401"/>
          </a:xfrm>
          <a:prstGeom prst="rect">
            <a:avLst/>
          </a:prstGeom>
          <a:solidFill>
            <a:srgbClr val="00B0F0"/>
          </a:solidFill>
        </p:spPr>
        <p:txBody>
          <a:bodyPr vert="horz" lIns="91440" tIns="45720" rIns="91440" bIns="45720" rtlCol="0" anchor="t">
            <a:normAutofit fontScale="77500" lnSpcReduction="2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bn-IN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   বোয়াল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itle 7"/>
          <p:cNvSpPr txBox="1">
            <a:spLocks/>
          </p:cNvSpPr>
          <p:nvPr/>
        </p:nvSpPr>
        <p:spPr>
          <a:xfrm>
            <a:off x="135048" y="4876800"/>
            <a:ext cx="4707835" cy="643283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txBody>
          <a:bodyPr vert="horz" lIns="91440" tIns="45720" rIns="91440" bIns="45720" rtlCol="0" anchor="t">
            <a:normAutofit fontScale="92500" lnSpcReduction="2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bn-IN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     </a:t>
            </a:r>
            <a:r>
              <a:rPr lang="bn-IN" sz="35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চিতল</a:t>
            </a:r>
            <a:endParaRPr lang="en-US" sz="35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itle 7"/>
          <p:cNvSpPr txBox="1">
            <a:spLocks/>
          </p:cNvSpPr>
          <p:nvPr/>
        </p:nvSpPr>
        <p:spPr>
          <a:xfrm>
            <a:off x="4928704" y="4876799"/>
            <a:ext cx="4123083" cy="643283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txBody>
          <a:bodyPr vert="horz" lIns="91440" tIns="45720" rIns="91440" bIns="45720" rtlCol="0" anchor="t">
            <a:normAutofit fontScale="92500" lnSpcReduction="2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bn-IN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   </a:t>
            </a: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টাকি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Title 7"/>
          <p:cNvSpPr txBox="1">
            <a:spLocks/>
          </p:cNvSpPr>
          <p:nvPr/>
        </p:nvSpPr>
        <p:spPr>
          <a:xfrm>
            <a:off x="4928704" y="2400299"/>
            <a:ext cx="4174987" cy="533402"/>
          </a:xfrm>
          <a:prstGeom prst="rect">
            <a:avLst/>
          </a:prstGeom>
          <a:solidFill>
            <a:srgbClr val="FFFF00"/>
          </a:solidFill>
        </p:spPr>
        <p:txBody>
          <a:bodyPr vert="horz" lIns="91440" tIns="45720" rIns="91440" bIns="45720" rtlCol="0" anchor="t">
            <a:normAutofit fontScale="77500" lnSpcReduction="2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bn-IN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   শোল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66813" y="152400"/>
            <a:ext cx="9036878" cy="914400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400" dirty="0">
                <a:latin typeface="NikoshBAN" panose="02000000000000000000" pitchFamily="2" charset="0"/>
                <a:cs typeface="NikoshBAN" panose="02000000000000000000" pitchFamily="2" charset="0"/>
              </a:rPr>
              <a:t>রাক্ষুসে মাছ </a:t>
            </a:r>
            <a:endParaRPr lang="en-US" sz="44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3352800"/>
            <a:ext cx="4620767" cy="1295400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1634" y="1524000"/>
            <a:ext cx="4620766" cy="1676400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1633" y="4800600"/>
            <a:ext cx="4620767" cy="1809670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</p:pic>
      <p:sp>
        <p:nvSpPr>
          <p:cNvPr id="8" name="Title 1"/>
          <p:cNvSpPr txBox="1">
            <a:spLocks/>
          </p:cNvSpPr>
          <p:nvPr/>
        </p:nvSpPr>
        <p:spPr>
          <a:xfrm>
            <a:off x="5257800" y="3778330"/>
            <a:ext cx="3784600" cy="736600"/>
          </a:xfrm>
          <a:prstGeom prst="rect">
            <a:avLst/>
          </a:prstGeom>
          <a:solidFill>
            <a:srgbClr val="FFFF00"/>
          </a:solidFill>
        </p:spPr>
        <p:txBody>
          <a:bodyPr vert="horz" lIns="91440" tIns="45720" rIns="91440" bIns="45720" rtlCol="0" anchor="t">
            <a:normAutofit lnSpcReduction="1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bn-IN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</a:t>
            </a: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চাপিলা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152400" y="1697277"/>
            <a:ext cx="3784600" cy="736600"/>
          </a:xfrm>
          <a:prstGeom prst="rect">
            <a:avLst/>
          </a:prstGeom>
          <a:solidFill>
            <a:srgbClr val="FFFF00"/>
          </a:solidFill>
        </p:spPr>
        <p:txBody>
          <a:bodyPr vert="horz" lIns="91440" tIns="45720" rIns="91440" bIns="45720" rtlCol="0" anchor="t">
            <a:normAutofit lnSpcReduction="1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bn-IN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</a:t>
            </a: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চান্দা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152400" y="5163507"/>
            <a:ext cx="3784600" cy="736600"/>
          </a:xfrm>
          <a:prstGeom prst="rect">
            <a:avLst/>
          </a:prstGeom>
          <a:solidFill>
            <a:srgbClr val="FFFF00"/>
          </a:solidFill>
        </p:spPr>
        <p:txBody>
          <a:bodyPr vert="horz" lIns="91440" tIns="45720" rIns="91440" bIns="45720" rtlCol="0" anchor="t">
            <a:normAutofit lnSpcReduction="1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bn-IN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</a:t>
            </a: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পুটি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2057400" y="441960"/>
            <a:ext cx="4114800" cy="701040"/>
          </a:xfrm>
        </p:spPr>
        <p:txBody>
          <a:bodyPr/>
          <a:lstStyle/>
          <a:p>
            <a:r>
              <a:rPr lang="bn-IN" dirty="0">
                <a:latin typeface="NikoshBAN" panose="02000000000000000000" pitchFamily="2" charset="0"/>
                <a:cs typeface="NikoshBAN" panose="02000000000000000000" pitchFamily="2" charset="0"/>
              </a:rPr>
              <a:t>এগুলি হল অচাষ যোগ্য মাছ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8292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67000" y="381000"/>
            <a:ext cx="4114800" cy="701040"/>
          </a:xfrm>
        </p:spPr>
        <p:txBody>
          <a:bodyPr>
            <a:normAutofit/>
          </a:bodyPr>
          <a:lstStyle/>
          <a:p>
            <a:r>
              <a:rPr lang="bn-IN" sz="31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দলীয় কাজ</a:t>
            </a:r>
            <a:endParaRPr lang="en-US" sz="31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990600" y="3733800"/>
            <a:ext cx="7055380" cy="274320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bn-IN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28600" y="4343400"/>
            <a:ext cx="8686800" cy="1676400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রাক্ষুসে ও অচাষ যোগ্য মাছ পুকুর থেকে</a:t>
            </a:r>
          </a:p>
          <a:p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কি ভাবে দূর করা </a:t>
            </a: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যায়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371600"/>
            <a:ext cx="8686800" cy="2819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5031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0" y="457200"/>
            <a:ext cx="6347714" cy="1320800"/>
          </a:xfrm>
          <a:solidFill>
            <a:srgbClr val="00B0F0"/>
          </a:solidFill>
        </p:spPr>
        <p:txBody>
          <a:bodyPr>
            <a:normAutofit/>
          </a:bodyPr>
          <a:lstStyle/>
          <a:p>
            <a:r>
              <a:rPr lang="bn-IN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চুন প্রয়োগ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86000"/>
            <a:ext cx="9144000" cy="39058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3751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95555"/>
            <a:ext cx="6705600" cy="854074"/>
          </a:xfrm>
          <a:solidFill>
            <a:srgbClr val="FFFF00"/>
          </a:solidFill>
        </p:spPr>
        <p:txBody>
          <a:bodyPr>
            <a:normAutofit/>
          </a:bodyPr>
          <a:lstStyle/>
          <a:p>
            <a:r>
              <a:rPr lang="bn-IN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চুনের উপকারিতা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0" y="1198271"/>
            <a:ext cx="4940300" cy="139252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0" y="5000477"/>
            <a:ext cx="4864100" cy="113000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0" y="3105815"/>
            <a:ext cx="4876800" cy="1457827"/>
          </a:xfrm>
          <a:prstGeom prst="rect">
            <a:avLst/>
          </a:prstGeom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5715000" y="1198271"/>
            <a:ext cx="3429000" cy="1219200"/>
          </a:xfrm>
          <a:prstGeom prst="rect">
            <a:avLst/>
          </a:prstGeom>
          <a:solidFill>
            <a:srgbClr val="002060"/>
          </a:solidFill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bn-IN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          </a:t>
            </a:r>
            <a:r>
              <a:rPr lang="en-US" sz="31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পানির</a:t>
            </a:r>
            <a:r>
              <a:rPr lang="en-US" sz="31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PH </a:t>
            </a:r>
            <a:r>
              <a:rPr lang="bn-IN" sz="31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এর মান ঠিক রাখে</a:t>
            </a:r>
            <a:endParaRPr lang="en-US" sz="31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5651500" y="3261615"/>
            <a:ext cx="3352800" cy="858837"/>
          </a:xfrm>
          <a:prstGeom prst="rect">
            <a:avLst/>
          </a:prstGeom>
          <a:solidFill>
            <a:srgbClr val="002060"/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মাছের রোগবালাই দূর            রাখে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5613400" y="5017415"/>
            <a:ext cx="3429000" cy="926516"/>
          </a:xfrm>
          <a:prstGeom prst="rect">
            <a:avLst/>
          </a:prstGeom>
          <a:solidFill>
            <a:srgbClr val="002060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সারের কার্যকারীতা বৃদ্ধি করে</a:t>
            </a:r>
          </a:p>
        </p:txBody>
      </p:sp>
      <p:sp>
        <p:nvSpPr>
          <p:cNvPr id="3" name="Right Arrow 2"/>
          <p:cNvSpPr/>
          <p:nvPr/>
        </p:nvSpPr>
        <p:spPr>
          <a:xfrm>
            <a:off x="4991100" y="1674420"/>
            <a:ext cx="723900" cy="415645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ight Arrow 12"/>
          <p:cNvSpPr/>
          <p:nvPr/>
        </p:nvSpPr>
        <p:spPr>
          <a:xfrm>
            <a:off x="4953000" y="3450286"/>
            <a:ext cx="723900" cy="415645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ight Arrow 13"/>
          <p:cNvSpPr/>
          <p:nvPr/>
        </p:nvSpPr>
        <p:spPr>
          <a:xfrm>
            <a:off x="4876800" y="5357658"/>
            <a:ext cx="723900" cy="415645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23300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0" animBg="1"/>
      <p:bldP spid="11" grpId="0" animBg="1"/>
      <p:bldP spid="12" grpId="0" animBg="1"/>
      <p:bldP spid="3" grpId="0" animBg="1"/>
      <p:bldP spid="13" grpId="0" animBg="1"/>
      <p:bldP spid="1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342900" y="152400"/>
            <a:ext cx="8648700" cy="9144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                </a:t>
            </a:r>
            <a:r>
              <a:rPr lang="bn-IN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মাছের খাদ্য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1600" y="2362200"/>
            <a:ext cx="3619837" cy="2876282"/>
          </a:xfrm>
          <a:prstGeom prst="rect">
            <a:avLst/>
          </a:prstGeom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5677237" y="5467868"/>
            <a:ext cx="3124200" cy="705118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bn-IN" dirty="0" smtClean="0">
                <a:latin typeface="NikoshBAN" panose="02000000000000000000" pitchFamily="2" charset="0"/>
                <a:cs typeface="NikoshBAN" panose="02000000000000000000" pitchFamily="2" charset="0"/>
              </a:rPr>
              <a:t>ফাইটোপ্লাংটন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342900" y="5467868"/>
            <a:ext cx="3733800" cy="705118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vert="horz" lIns="91440" tIns="45720" rIns="91440" bIns="45720" rtlCol="0" anchor="t">
            <a:normAutofit lnSpcReduction="1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</a:t>
            </a:r>
            <a:r>
              <a:rPr lang="bn-IN" dirty="0" smtClean="0">
                <a:latin typeface="NikoshBAN" panose="02000000000000000000" pitchFamily="2" charset="0"/>
                <a:cs typeface="NikoshBAN" panose="02000000000000000000" pitchFamily="2" charset="0"/>
              </a:rPr>
              <a:t>জুপ্লাংটন </a:t>
            </a:r>
            <a:r>
              <a:rPr lang="bn-IN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      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Down Arrow 15"/>
          <p:cNvSpPr/>
          <p:nvPr/>
        </p:nvSpPr>
        <p:spPr>
          <a:xfrm>
            <a:off x="6717893" y="1066800"/>
            <a:ext cx="530873" cy="1276082"/>
          </a:xfrm>
          <a:prstGeom prst="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Down Arrow 16"/>
          <p:cNvSpPr/>
          <p:nvPr/>
        </p:nvSpPr>
        <p:spPr>
          <a:xfrm>
            <a:off x="2469138" y="1066800"/>
            <a:ext cx="578862" cy="1295400"/>
          </a:xfrm>
          <a:prstGeom prst="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0" y="2362200"/>
            <a:ext cx="4632640" cy="30286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64666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9" grpId="0" animBg="1"/>
      <p:bldP spid="16" grpId="0" animBg="1"/>
      <p:bldP spid="1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52400" y="4800600"/>
            <a:ext cx="8915400" cy="1828800"/>
          </a:xfrm>
        </p:spPr>
        <p:txBody>
          <a:bodyPr>
            <a:normAutofit/>
          </a:bodyPr>
          <a:lstStyle/>
          <a:p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</a:t>
            </a:r>
            <a:r>
              <a:rPr lang="bn-IN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চুন প্রয়োগের উপকারীতা লিখ।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itle 2"/>
          <p:cNvSpPr txBox="1">
            <a:spLocks/>
          </p:cNvSpPr>
          <p:nvPr/>
        </p:nvSpPr>
        <p:spPr>
          <a:xfrm>
            <a:off x="2514600" y="232356"/>
            <a:ext cx="3861517" cy="166888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286000" y="152400"/>
            <a:ext cx="464820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" pitchFamily="2" charset="0"/>
              <a:cs typeface="Nikosh" pitchFamily="2" charset="0"/>
            </a:endParaRPr>
          </a:p>
          <a:p>
            <a:pPr algn="ctr"/>
            <a:r>
              <a:rPr lang="en-US" sz="3600" b="1" dirty="0" err="1" smtClean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বাড়ির</a:t>
            </a:r>
            <a:r>
              <a:rPr lang="en-US" sz="3600" b="1" dirty="0" smtClean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 </a:t>
            </a:r>
            <a:r>
              <a:rPr lang="en-US" sz="3600" b="1" dirty="0" err="1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কাজ</a:t>
            </a:r>
            <a:endParaRPr lang="en-US" sz="3600" b="1" dirty="0">
              <a:ln w="11430"/>
              <a:solidFill>
                <a:srgbClr val="FFFF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" pitchFamily="2" charset="0"/>
              <a:cs typeface="Nikosh" pitchFamily="2" charset="0"/>
            </a:endParaRPr>
          </a:p>
          <a:p>
            <a:pPr algn="ctr"/>
            <a:endParaRPr lang="en-US" sz="3600" dirty="0"/>
          </a:p>
        </p:txBody>
      </p:sp>
      <p:pic>
        <p:nvPicPr>
          <p:cNvPr id="7" name="Picture 6" descr="15 Affordable Kids&amp;#39; Desks To Create A Study Space That&amp;#39;s Just For Them |  HuffPost Lif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1446770"/>
            <a:ext cx="3657599" cy="29728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221" y="1524000"/>
            <a:ext cx="4455379" cy="289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51160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2400" y="152400"/>
            <a:ext cx="8839200" cy="6553200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6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সবাইকে </a:t>
            </a:r>
            <a:r>
              <a:rPr lang="bn-IN" sz="6600" dirty="0"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endParaRPr lang="en-US" sz="6600" dirty="0"/>
          </a:p>
        </p:txBody>
      </p:sp>
    </p:spTree>
    <p:extLst>
      <p:ext uri="{BB962C8B-B14F-4D97-AF65-F5344CB8AC3E}">
        <p14:creationId xmlns:p14="http://schemas.microsoft.com/office/powerpoint/2010/main" val="1334514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Diagram 8">
            <a:extLst>
              <a:ext uri="{FF2B5EF4-FFF2-40B4-BE49-F238E27FC236}">
                <a16:creationId xmlns="" xmlns:a16="http://schemas.microsoft.com/office/drawing/2014/main" id="{B1AE3740-ABF6-4A76-9951-E8FB38D68BC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634146291"/>
              </p:ext>
            </p:extLst>
          </p:nvPr>
        </p:nvGraphicFramePr>
        <p:xfrm>
          <a:off x="147801" y="1460874"/>
          <a:ext cx="2033752" cy="5232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11" name="Diagram 10">
            <a:extLst>
              <a:ext uri="{FF2B5EF4-FFF2-40B4-BE49-F238E27FC236}">
                <a16:creationId xmlns="" xmlns:a16="http://schemas.microsoft.com/office/drawing/2014/main" id="{12BAEBD9-D3AF-422B-83F6-AB9A035C32C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477598789"/>
              </p:ext>
            </p:extLst>
          </p:nvPr>
        </p:nvGraphicFramePr>
        <p:xfrm>
          <a:off x="147800" y="2775230"/>
          <a:ext cx="3724604" cy="5232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cxnSp>
        <p:nvCxnSpPr>
          <p:cNvPr id="3" name="Straight Connector 2">
            <a:extLst>
              <a:ext uri="{FF2B5EF4-FFF2-40B4-BE49-F238E27FC236}">
                <a16:creationId xmlns="" xmlns:a16="http://schemas.microsoft.com/office/drawing/2014/main" id="{768BE85C-7E76-4810-97D4-FEFFBF38C64F}"/>
              </a:ext>
            </a:extLst>
          </p:cNvPr>
          <p:cNvCxnSpPr/>
          <p:nvPr/>
        </p:nvCxnSpPr>
        <p:spPr>
          <a:xfrm>
            <a:off x="4572000" y="0"/>
            <a:ext cx="0" cy="685800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18" name="Picture 17" descr="Screenshot_20190707_145306.jp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7106825" y="1694643"/>
            <a:ext cx="2028824" cy="2667000"/>
          </a:xfrm>
          <a:prstGeom prst="rect">
            <a:avLst/>
          </a:prstGeom>
        </p:spPr>
      </p:pic>
      <p:pic>
        <p:nvPicPr>
          <p:cNvPr id="17" name="Content Placeholder 7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333500" y="1693995"/>
            <a:ext cx="1905000" cy="1856595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0" y="3668216"/>
            <a:ext cx="4572000" cy="218521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bn-BD" sz="3200" b="1" i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মোঃ</a:t>
            </a:r>
            <a:r>
              <a:rPr lang="en-US" sz="3200" b="1" i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শাহিনুর</a:t>
            </a:r>
            <a:r>
              <a:rPr lang="en-US" sz="3200" b="1" i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রহমান</a:t>
            </a:r>
            <a:endParaRPr lang="en-US" sz="3200" b="1" i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1400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সহকারী শিক্ষক (কৃষি)</a:t>
            </a:r>
            <a:r>
              <a:rPr lang="en-US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</a:p>
          <a:p>
            <a:pPr algn="ctr"/>
            <a:endParaRPr lang="en-US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dirty="0" err="1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মাধবপুর</a:t>
            </a:r>
            <a:r>
              <a:rPr lang="en-US" dirty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দরগাহ</a:t>
            </a:r>
            <a:r>
              <a:rPr lang="en-US" dirty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dirty="0" err="1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বাড়ী</a:t>
            </a:r>
            <a:r>
              <a:rPr lang="en-US" dirty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পৌর</a:t>
            </a:r>
            <a:r>
              <a:rPr lang="en-US" dirty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দাখিল</a:t>
            </a:r>
            <a:r>
              <a:rPr lang="en-US" dirty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মাদ্রাসা</a:t>
            </a:r>
            <a:endParaRPr lang="en-US" dirty="0">
              <a:solidFill>
                <a:srgbClr val="00B0F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dirty="0" err="1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মাধবপুর</a:t>
            </a:r>
            <a:r>
              <a:rPr lang="en-US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dirty="0" err="1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হবিগঞ্জ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।</a:t>
            </a:r>
          </a:p>
          <a:p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5034392" y="2564368"/>
            <a:ext cx="177644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dirty="0" err="1">
                <a:latin typeface="NikoshBAN" panose="02000000000000000000"/>
              </a:rPr>
              <a:t>বিষয়ঃ</a:t>
            </a:r>
            <a:r>
              <a:rPr lang="en-US" dirty="0">
                <a:latin typeface="NikoshBAN" panose="02000000000000000000"/>
              </a:rPr>
              <a:t> </a:t>
            </a:r>
            <a:r>
              <a:rPr lang="en-US" dirty="0" err="1">
                <a:latin typeface="NikoshBAN" panose="02000000000000000000"/>
              </a:rPr>
              <a:t>কৃষিশিক্ষা</a:t>
            </a:r>
            <a:endParaRPr lang="en-US" dirty="0">
              <a:latin typeface="NikoshBAN" panose="0200000000000000000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029200" y="3227766"/>
            <a:ext cx="1676400" cy="59898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dirty="0" err="1">
                <a:latin typeface="NikoshBAN" panose="02000000000000000000"/>
              </a:rPr>
              <a:t>অধ্যায়ঃ</a:t>
            </a:r>
            <a:r>
              <a:rPr lang="en-US" dirty="0">
                <a:latin typeface="NikoshBAN" panose="02000000000000000000"/>
              </a:rPr>
              <a:t> ২য়</a:t>
            </a:r>
          </a:p>
        </p:txBody>
      </p:sp>
      <p:sp>
        <p:nvSpPr>
          <p:cNvPr id="21" name="Rounded Rectangle 4"/>
          <p:cNvSpPr/>
          <p:nvPr/>
        </p:nvSpPr>
        <p:spPr>
          <a:xfrm>
            <a:off x="3826807" y="3028143"/>
            <a:ext cx="1490385" cy="801714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91440" tIns="91440" rIns="91440" bIns="91440" numCol="1" spcCol="1270" anchor="ctr" anchorCtr="0">
            <a:noAutofit/>
          </a:bodyPr>
          <a:lstStyle/>
          <a:p>
            <a:pPr lvl="0" algn="l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2400" kern="1200" dirty="0">
              <a:latin typeface="NikoshBAN" panose="02000000000000000000"/>
            </a:endParaRPr>
          </a:p>
        </p:txBody>
      </p:sp>
      <p:sp>
        <p:nvSpPr>
          <p:cNvPr id="22" name="Rounded Rectangle 21"/>
          <p:cNvSpPr/>
          <p:nvPr/>
        </p:nvSpPr>
        <p:spPr>
          <a:xfrm>
            <a:off x="1357702" y="457200"/>
            <a:ext cx="2057400" cy="762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n-US" sz="2000" dirty="0" err="1">
                <a:latin typeface="NikoshBAN" panose="02000000000000000000"/>
              </a:rPr>
              <a:t>শিক্ষক</a:t>
            </a:r>
            <a:r>
              <a:rPr lang="en-US" sz="2000" dirty="0">
                <a:latin typeface="NikoshBAN" panose="02000000000000000000"/>
              </a:rPr>
              <a:t> </a:t>
            </a:r>
            <a:r>
              <a:rPr lang="en-US" sz="2000" dirty="0" err="1">
                <a:latin typeface="NikoshBAN" panose="02000000000000000000"/>
              </a:rPr>
              <a:t>পরিচিতি</a:t>
            </a:r>
            <a:endParaRPr lang="en-US" sz="2000" dirty="0">
              <a:latin typeface="NikoshBAN" panose="02000000000000000000"/>
            </a:endParaRPr>
          </a:p>
        </p:txBody>
      </p:sp>
      <p:sp>
        <p:nvSpPr>
          <p:cNvPr id="23" name="Rounded Rectangle 22"/>
          <p:cNvSpPr/>
          <p:nvPr/>
        </p:nvSpPr>
        <p:spPr>
          <a:xfrm>
            <a:off x="5317191" y="593942"/>
            <a:ext cx="1789633" cy="62525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n-US" sz="2000" dirty="0" err="1">
                <a:latin typeface="NikoshBAN" panose="02000000000000000000"/>
              </a:rPr>
              <a:t>পাঠ</a:t>
            </a:r>
            <a:r>
              <a:rPr lang="en-US" sz="2000" dirty="0">
                <a:latin typeface="NikoshBAN" panose="02000000000000000000"/>
              </a:rPr>
              <a:t> </a:t>
            </a:r>
            <a:r>
              <a:rPr lang="en-US" sz="2000" dirty="0" err="1">
                <a:latin typeface="NikoshBAN" panose="02000000000000000000"/>
              </a:rPr>
              <a:t>পরিচিতি</a:t>
            </a:r>
            <a:endParaRPr lang="en-US" sz="2000" dirty="0">
              <a:latin typeface="NikoshBAN" panose="02000000000000000000"/>
            </a:endParaRPr>
          </a:p>
        </p:txBody>
      </p:sp>
    </p:spTree>
    <p:extLst>
      <p:ext uri="{BB962C8B-B14F-4D97-AF65-F5344CB8AC3E}">
        <p14:creationId xmlns:p14="http://schemas.microsoft.com/office/powerpoint/2010/main" val="39992775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9" grpId="0">
        <p:bldAsOne/>
      </p:bldGraphic>
      <p:bldGraphic spid="11" grpId="0">
        <p:bldAsOne/>
      </p:bldGraphic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587" y="1219200"/>
            <a:ext cx="4302125" cy="273486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6377" y="1219200"/>
            <a:ext cx="4541424" cy="273486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110633"/>
            <a:ext cx="4476750" cy="25908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9341" y="4130472"/>
            <a:ext cx="4549776" cy="2590801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128587" y="533400"/>
            <a:ext cx="8939214" cy="609600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               </a:t>
            </a:r>
            <a:r>
              <a:rPr lang="en-US" b="1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নিচের</a:t>
            </a:r>
            <a:r>
              <a:rPr lang="en-US" b="1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ছবিগুলোর</a:t>
            </a:r>
            <a:r>
              <a:rPr lang="en-US" b="1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প্রতি</a:t>
            </a:r>
            <a:r>
              <a:rPr lang="en-US" b="1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লক্ষ্যকর</a:t>
            </a:r>
            <a:r>
              <a:rPr lang="en-US" b="1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en-US" b="1" dirty="0" err="1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এবার</a:t>
            </a:r>
            <a:r>
              <a:rPr lang="en-US" b="1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চিন্তা</a:t>
            </a:r>
            <a:r>
              <a:rPr lang="en-US" b="1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b="1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বল</a:t>
            </a:r>
            <a:r>
              <a:rPr lang="en-US" b="1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এগুলা</a:t>
            </a:r>
            <a:r>
              <a:rPr lang="en-US" b="1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কি</a:t>
            </a:r>
            <a:r>
              <a:rPr lang="en-US" b="1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7909134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14300" y="1195540"/>
            <a:ext cx="8915400" cy="5257800"/>
          </a:xfrm>
        </p:spPr>
        <p:txBody>
          <a:bodyPr>
            <a:noAutofit/>
          </a:bodyPr>
          <a:lstStyle/>
          <a:p>
            <a:pPr algn="l"/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</a:t>
            </a:r>
            <a:b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/>
            </a:r>
            <a:b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itle 2"/>
          <p:cNvSpPr txBox="1">
            <a:spLocks/>
          </p:cNvSpPr>
          <p:nvPr/>
        </p:nvSpPr>
        <p:spPr>
          <a:xfrm>
            <a:off x="457200" y="1447800"/>
            <a:ext cx="7020813" cy="426720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itle 2"/>
          <p:cNvSpPr txBox="1">
            <a:spLocks/>
          </p:cNvSpPr>
          <p:nvPr/>
        </p:nvSpPr>
        <p:spPr>
          <a:xfrm>
            <a:off x="0" y="-127000"/>
            <a:ext cx="9144000" cy="12954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bn-IN" sz="7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      </a:t>
            </a:r>
            <a:r>
              <a:rPr lang="bn-IN" sz="72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endParaRPr lang="en-US" sz="7200" dirty="0">
              <a:solidFill>
                <a:srgbClr val="00B0F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Pentagon 1"/>
          <p:cNvSpPr/>
          <p:nvPr/>
        </p:nvSpPr>
        <p:spPr>
          <a:xfrm>
            <a:off x="1333500" y="2182368"/>
            <a:ext cx="6477000" cy="560832"/>
          </a:xfrm>
          <a:prstGeom prst="homePlat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dirty="0">
                <a:latin typeface="NikoshBAN" panose="02000000000000000000" pitchFamily="2" charset="0"/>
                <a:cs typeface="NikoshBAN" panose="02000000000000000000" pitchFamily="2" charset="0"/>
              </a:rPr>
              <a:t>১। মাছ কী তা বলতে পারবে।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dirty="0"/>
          </a:p>
        </p:txBody>
      </p:sp>
      <p:sp>
        <p:nvSpPr>
          <p:cNvPr id="4" name="Pentagon 3"/>
          <p:cNvSpPr/>
          <p:nvPr/>
        </p:nvSpPr>
        <p:spPr>
          <a:xfrm>
            <a:off x="1397160" y="3096768"/>
            <a:ext cx="6477000" cy="484632"/>
          </a:xfrm>
          <a:prstGeom prst="homePlat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1400" b="1" dirty="0">
                <a:latin typeface="NikoshBAN" panose="02000000000000000000" pitchFamily="2" charset="0"/>
                <a:cs typeface="NikoshBAN" panose="02000000000000000000" pitchFamily="2" charset="0"/>
              </a:rPr>
              <a:t>২। মাছ চাষের জন্য আর্দশ পুকুর কী</a:t>
            </a:r>
            <a:r>
              <a:rPr lang="en-US" sz="1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1400" b="1" dirty="0">
                <a:latin typeface="NikoshBAN" panose="02000000000000000000" pitchFamily="2" charset="0"/>
                <a:cs typeface="NikoshBAN" panose="02000000000000000000" pitchFamily="2" charset="0"/>
              </a:rPr>
              <a:t>ভাবে </a:t>
            </a:r>
            <a:r>
              <a:rPr lang="en-US" sz="1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1400" b="1" dirty="0">
                <a:latin typeface="NikoshBAN" panose="02000000000000000000" pitchFamily="2" charset="0"/>
                <a:cs typeface="NikoshBAN" panose="02000000000000000000" pitchFamily="2" charset="0"/>
              </a:rPr>
              <a:t>তৈরি করতে হবে </a:t>
            </a:r>
            <a:r>
              <a:rPr lang="en-US" sz="1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1400" b="1" dirty="0">
                <a:latin typeface="NikoshBAN" panose="02000000000000000000" pitchFamily="2" charset="0"/>
                <a:cs typeface="NikoshBAN" panose="02000000000000000000" pitchFamily="2" charset="0"/>
              </a:rPr>
              <a:t>বলতে পারবে।</a:t>
            </a:r>
            <a:br>
              <a:rPr lang="bn-IN" sz="1400" b="1" dirty="0">
                <a:latin typeface="NikoshBAN" panose="02000000000000000000" pitchFamily="2" charset="0"/>
                <a:cs typeface="NikoshBAN" panose="02000000000000000000" pitchFamily="2" charset="0"/>
              </a:rPr>
            </a:br>
            <a:endParaRPr lang="en-US" sz="1400" b="1" dirty="0"/>
          </a:p>
        </p:txBody>
      </p:sp>
      <p:sp>
        <p:nvSpPr>
          <p:cNvPr id="5" name="Pentagon 4"/>
          <p:cNvSpPr/>
          <p:nvPr/>
        </p:nvSpPr>
        <p:spPr>
          <a:xfrm>
            <a:off x="1380459" y="3733800"/>
            <a:ext cx="6477000" cy="484632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dirty="0">
                <a:latin typeface="NikoshBAN" panose="02000000000000000000" pitchFamily="2" charset="0"/>
                <a:cs typeface="NikoshBAN" panose="02000000000000000000" pitchFamily="2" charset="0"/>
              </a:rPr>
              <a:t>৩। পুকুরে চুন প্রয়োগের মাত্রা ও উপকারিতা ব্যাখা করতে </a:t>
            </a:r>
            <a:endParaRPr lang="en-US" dirty="0"/>
          </a:p>
        </p:txBody>
      </p:sp>
      <p:sp>
        <p:nvSpPr>
          <p:cNvPr id="6" name="Pentagon 5"/>
          <p:cNvSpPr/>
          <p:nvPr/>
        </p:nvSpPr>
        <p:spPr>
          <a:xfrm>
            <a:off x="1380459" y="4419600"/>
            <a:ext cx="6430041" cy="484632"/>
          </a:xfrm>
          <a:prstGeom prst="homePlate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dirty="0">
                <a:latin typeface="NikoshBAN" panose="02000000000000000000" pitchFamily="2" charset="0"/>
                <a:cs typeface="NikoshBAN" panose="02000000000000000000" pitchFamily="2" charset="0"/>
              </a:rPr>
              <a:t>৪। পুকুরে সার প্রয়োগের মাত্রা ও উপকারিতা ব্যাখা করতে 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     </a:t>
            </a:r>
            <a:r>
              <a:rPr lang="bn-IN" dirty="0">
                <a:latin typeface="NikoshBAN" panose="02000000000000000000" pitchFamily="2" charset="0"/>
                <a:cs typeface="NikoshBAN" panose="02000000000000000000" pitchFamily="2" charset="0"/>
              </a:rPr>
              <a:t>পারবে।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88" y="3962400"/>
            <a:ext cx="8515611" cy="2362200"/>
          </a:xfrm>
        </p:spPr>
        <p:txBody>
          <a:bodyPr>
            <a:normAutofit fontScale="90000"/>
          </a:bodyPr>
          <a:lstStyle/>
          <a:p>
            <a:r>
              <a:rPr lang="bn-IN" sz="40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সাধারণত দেহের উপরিভাগ আইঁশ যুক্ত এবং পাখনা ও ফুলকা বিশিষ্ট জলচর মেরুদন্ডি প্রাণি কে মাছ বলে</a:t>
            </a:r>
            <a:r>
              <a:rPr lang="bn-IN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107" y="381000"/>
            <a:ext cx="8458200" cy="3276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53980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65900" y="1057782"/>
            <a:ext cx="2006600" cy="736600"/>
          </a:xfrm>
          <a:solidFill>
            <a:schemeClr val="accent3">
              <a:lumMod val="75000"/>
            </a:schemeClr>
          </a:solidFill>
        </p:spPr>
        <p:txBody>
          <a:bodyPr>
            <a:noAutofit/>
          </a:bodyPr>
          <a:lstStyle/>
          <a:p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পাখনা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57782"/>
            <a:ext cx="6248400" cy="3124200"/>
          </a:xfrm>
          <a:prstGeom prst="rect">
            <a:avLst/>
          </a:prstGeom>
        </p:spPr>
      </p:pic>
      <p:sp>
        <p:nvSpPr>
          <p:cNvPr id="4" name="Up Arrow 3"/>
          <p:cNvSpPr/>
          <p:nvPr/>
        </p:nvSpPr>
        <p:spPr>
          <a:xfrm>
            <a:off x="1447800" y="736599"/>
            <a:ext cx="457200" cy="1168401"/>
          </a:xfrm>
          <a:prstGeom prst="up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ight Arrow 4"/>
          <p:cNvSpPr/>
          <p:nvPr/>
        </p:nvSpPr>
        <p:spPr>
          <a:xfrm>
            <a:off x="3048000" y="1079500"/>
            <a:ext cx="3505200" cy="407416"/>
          </a:xfrm>
          <a:prstGeom prst="right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990600" y="152400"/>
            <a:ext cx="2006600" cy="7366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আইঁশ</a:t>
            </a:r>
            <a:endParaRPr lang="en-US" sz="36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220"/>
          <a:stretch/>
        </p:blipFill>
        <p:spPr>
          <a:xfrm>
            <a:off x="0" y="4302632"/>
            <a:ext cx="6248400" cy="2555368"/>
          </a:xfrm>
          <a:prstGeom prst="rect">
            <a:avLst/>
          </a:prstGeom>
        </p:spPr>
      </p:pic>
      <p:sp>
        <p:nvSpPr>
          <p:cNvPr id="8" name="Right Arrow 7"/>
          <p:cNvSpPr/>
          <p:nvPr/>
        </p:nvSpPr>
        <p:spPr>
          <a:xfrm>
            <a:off x="3733800" y="5130800"/>
            <a:ext cx="3022600" cy="407416"/>
          </a:xfrm>
          <a:prstGeom prst="right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6743700" y="4994782"/>
            <a:ext cx="2006600" cy="7366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ফুলকা</a:t>
            </a:r>
            <a:endParaRPr lang="en-US" sz="36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05390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5" grpId="0" animBg="1"/>
      <p:bldP spid="6" grpId="0"/>
      <p:bldP spid="8" grpId="0" animBg="1"/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478077"/>
            <a:ext cx="8991600" cy="6324600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/>
            </a:r>
            <a:b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/>
            </a:r>
            <a:b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/>
            </a:r>
            <a:b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/>
            </a:r>
            <a:b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/>
            </a:r>
            <a:b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/>
            </a:r>
            <a:b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</a:b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362200" y="762000"/>
            <a:ext cx="3733800" cy="990600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en-US" sz="36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একক </a:t>
            </a: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b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bn-IN" dirty="0">
                <a:latin typeface="NikoshBAN" panose="02000000000000000000" pitchFamily="2" charset="0"/>
                <a:cs typeface="NikoshBAN" panose="02000000000000000000" pitchFamily="2" charset="0"/>
              </a:rPr>
              <a:t/>
            </a:r>
            <a:br>
              <a:rPr lang="bn-IN" dirty="0">
                <a:latin typeface="NikoshBAN" panose="02000000000000000000" pitchFamily="2" charset="0"/>
                <a:cs typeface="NikoshBAN" panose="02000000000000000000" pitchFamily="2" charset="0"/>
              </a:rPr>
            </a:b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2286000"/>
            <a:ext cx="4267200" cy="289560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1752600" y="5427945"/>
            <a:ext cx="6248400" cy="914400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১। মাছ কাকে বলে।</a:t>
            </a:r>
            <a:endParaRPr lang="en-US" sz="2800" dirty="0"/>
          </a:p>
        </p:txBody>
      </p:sp>
      <p:pic>
        <p:nvPicPr>
          <p:cNvPr id="10" name="Picture 9" descr="15 Affordable Kids&amp;#39; Desks To Create A Study Space That&amp;#39;s Just For Them |  HuffPost Lif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5630" y="2286000"/>
            <a:ext cx="3899770" cy="2895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130078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879" y="2133600"/>
            <a:ext cx="7543800" cy="3757612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027134" y="381000"/>
            <a:ext cx="7507266" cy="914400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আর্দশ পুকুর তৈরিতে করণীয় কাজঃ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794381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ar &amp; Tola.jpg"/>
          <p:cNvPicPr>
            <a:picLocks noChangeAspect="1"/>
          </p:cNvPicPr>
          <p:nvPr/>
        </p:nvPicPr>
        <p:blipFill rotWithShape="1">
          <a:blip r:embed="rId2"/>
          <a:srcRect b="9376"/>
          <a:stretch/>
        </p:blipFill>
        <p:spPr>
          <a:xfrm>
            <a:off x="609600" y="251564"/>
            <a:ext cx="7945339" cy="44196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609600" y="5410200"/>
            <a:ext cx="7945339" cy="914400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পুকুরের </a:t>
            </a: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পাড় ও তলাদেশ মেরামত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4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lackTie">
  <a:themeElements>
    <a:clrScheme name="BlackTie">
      <a:dk1>
        <a:srgbClr val="000000"/>
      </a:dk1>
      <a:lt1>
        <a:srgbClr val="FFFFFF"/>
      </a:lt1>
      <a:dk2>
        <a:srgbClr val="46464A"/>
      </a:dk2>
      <a:lt2>
        <a:srgbClr val="E3DCCF"/>
      </a:lt2>
      <a:accent1>
        <a:srgbClr val="6F6F74"/>
      </a:accent1>
      <a:accent2>
        <a:srgbClr val="A7B789"/>
      </a:accent2>
      <a:accent3>
        <a:srgbClr val="BEAE98"/>
      </a:accent3>
      <a:accent4>
        <a:srgbClr val="92A9B9"/>
      </a:accent4>
      <a:accent5>
        <a:srgbClr val="9C8265"/>
      </a:accent5>
      <a:accent6>
        <a:srgbClr val="8D6974"/>
      </a:accent6>
      <a:hlink>
        <a:srgbClr val="67AABF"/>
      </a:hlink>
      <a:folHlink>
        <a:srgbClr val="B1B5AB"/>
      </a:folHlink>
    </a:clrScheme>
    <a:fontScheme name="BlackTie">
      <a:maj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BlackTie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20000"/>
              </a:schemeClr>
            </a:gs>
            <a:gs pos="30000">
              <a:schemeClr val="phClr">
                <a:tint val="61000"/>
                <a:satMod val="220000"/>
              </a:schemeClr>
            </a:gs>
            <a:gs pos="45000">
              <a:schemeClr val="phClr">
                <a:tint val="66000"/>
                <a:satMod val="240000"/>
              </a:schemeClr>
            </a:gs>
            <a:gs pos="55000">
              <a:schemeClr val="phClr">
                <a:tint val="66000"/>
                <a:satMod val="220000"/>
              </a:schemeClr>
            </a:gs>
            <a:gs pos="73000">
              <a:schemeClr val="phClr">
                <a:tint val="61000"/>
                <a:satMod val="220000"/>
              </a:schemeClr>
            </a:gs>
            <a:gs pos="100000">
              <a:schemeClr val="phClr">
                <a:tint val="45000"/>
                <a:satMod val="22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  <a:satMod val="110000"/>
              </a:schemeClr>
            </a:gs>
            <a:gs pos="30000">
              <a:schemeClr val="phClr">
                <a:shade val="90000"/>
                <a:satMod val="120000"/>
              </a:schemeClr>
            </a:gs>
            <a:gs pos="45000">
              <a:schemeClr val="phClr">
                <a:shade val="100000"/>
                <a:satMod val="128000"/>
              </a:schemeClr>
            </a:gs>
            <a:gs pos="55000">
              <a:schemeClr val="phClr">
                <a:shade val="100000"/>
                <a:satMod val="128000"/>
              </a:schemeClr>
            </a:gs>
            <a:gs pos="73000">
              <a:schemeClr val="phClr">
                <a:shade val="90000"/>
                <a:satMod val="120000"/>
              </a:schemeClr>
            </a:gs>
            <a:gs pos="100000">
              <a:schemeClr val="phClr">
                <a:shade val="63000"/>
                <a:satMod val="110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1909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7150" dist="38100" dir="5400000" algn="br" rotWithShape="0">
              <a:srgbClr val="000000">
                <a:alpha val="57000"/>
              </a:srgbClr>
            </a:outerShdw>
          </a:effectLst>
          <a:scene3d>
            <a:camera prst="orthographicFront">
              <a:rot lat="0" lon="0" rev="0"/>
            </a:camera>
            <a:lightRig rig="twoPt" dir="t">
              <a:rot lat="0" lon="0" rev="1800000"/>
            </a:lightRig>
          </a:scene3d>
          <a:sp3d>
            <a:bevelT w="44450" h="31750" prst="coolSlant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20000"/>
              </a:schemeClr>
            </a:duotone>
          </a:blip>
          <a:stretch/>
        </a:blip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30000"/>
                <a:satMod val="255000"/>
              </a:schemeClr>
            </a:gs>
          </a:gsLst>
          <a:path path="circle">
            <a:fillToRect l="50000" t="-80000" r="50000" b="18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Black Tie</Template>
  <TotalTime>1620</TotalTime>
  <Words>242</Words>
  <Application>Microsoft Office PowerPoint</Application>
  <PresentationFormat>On-screen Show (4:3)</PresentationFormat>
  <Paragraphs>59</Paragraphs>
  <Slides>18</Slides>
  <Notes>0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BlackTie</vt:lpstr>
      <vt:lpstr>PowerPoint Presentation</vt:lpstr>
      <vt:lpstr>PowerPoint Presentation</vt:lpstr>
      <vt:lpstr>PowerPoint Presentation</vt:lpstr>
      <vt:lpstr>           </vt:lpstr>
      <vt:lpstr>সাধারণত দেহের উপরিভাগ আইঁশ যুক্ত এবং পাখনা ও ফুলকা বিশিষ্ট জলচর মেরুদন্ডি প্রাণি কে মাছ বলে।</vt:lpstr>
      <vt:lpstr>পাখনা</vt:lpstr>
      <vt:lpstr>      </vt:lpstr>
      <vt:lpstr>PowerPoint Presentation</vt:lpstr>
      <vt:lpstr>PowerPoint Presentation</vt:lpstr>
      <vt:lpstr> জলজ আগাছা দমন</vt:lpstr>
      <vt:lpstr>যে সব মাছ সরাসরি চাষ যোগ্য মাছ খেয়ে ফেলে বলে এদের কে রাক্ষুসে মাছ বলে।</vt:lpstr>
      <vt:lpstr>এগুলি হল অচাষ যোগ্য মাছ</vt:lpstr>
      <vt:lpstr>দলীয় কাজ</vt:lpstr>
      <vt:lpstr>চুন প্রয়োগ</vt:lpstr>
      <vt:lpstr>   চুনের উপকারিতা</vt:lpstr>
      <vt:lpstr>PowerPoint Presentation</vt:lpstr>
      <vt:lpstr>    চুন প্রয়োগের উপকারীতা লিখ।</vt:lpstr>
      <vt:lpstr>PowerPoint Presentation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Rafiq</dc:creator>
  <cp:lastModifiedBy>Hossain Ahamed</cp:lastModifiedBy>
  <cp:revision>159</cp:revision>
  <dcterms:created xsi:type="dcterms:W3CDTF">2013-04-07T16:26:03Z</dcterms:created>
  <dcterms:modified xsi:type="dcterms:W3CDTF">2021-08-23T10:57:33Z</dcterms:modified>
</cp:coreProperties>
</file>