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73" r:id="rId3"/>
    <p:sldId id="275" r:id="rId4"/>
    <p:sldId id="258" r:id="rId5"/>
    <p:sldId id="278" r:id="rId6"/>
    <p:sldId id="277" r:id="rId7"/>
    <p:sldId id="260" r:id="rId8"/>
    <p:sldId id="261" r:id="rId9"/>
    <p:sldId id="262" r:id="rId10"/>
    <p:sldId id="267" r:id="rId11"/>
    <p:sldId id="263" r:id="rId12"/>
    <p:sldId id="264" r:id="rId13"/>
    <p:sldId id="280" r:id="rId14"/>
    <p:sldId id="265" r:id="rId15"/>
    <p:sldId id="268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howGuides="1">
      <p:cViewPr varScale="1">
        <p:scale>
          <a:sx n="66" d="100"/>
          <a:sy n="66" d="100"/>
        </p:scale>
        <p:origin x="9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7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4796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79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09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0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4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4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3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6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9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7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9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2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8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8/23/2021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7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5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4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2164-10EB-456D-A4A9-A9C3740807C2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536033" y="236903"/>
            <a:ext cx="6072554" cy="9239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2060"/>
                </a:solidFill>
              </a:rPr>
              <a:t>শুভেচ্ছা</a:t>
            </a:r>
            <a:r>
              <a:rPr lang="en-US" b="1" dirty="0">
                <a:solidFill>
                  <a:srgbClr val="002060"/>
                </a:solidFill>
              </a:rPr>
              <a:t> / </a:t>
            </a:r>
            <a:r>
              <a:rPr lang="en-US" b="1" dirty="0" err="1">
                <a:solidFill>
                  <a:srgbClr val="002060"/>
                </a:solidFill>
              </a:rPr>
              <a:t>স্বাগতম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 descr="C:\Users\PMHS\Desktop\received_80207213398857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59" y="1371600"/>
            <a:ext cx="7001301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0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19867" y="4858602"/>
            <a:ext cx="7888407" cy="85980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dirty="0" err="1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4000" b="1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40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9327" y="315673"/>
            <a:ext cx="4253345" cy="8229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PMHS\Desktop\133961711_213087473808974_363555908286391176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078" y="1481835"/>
            <a:ext cx="3579984" cy="2951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71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390" y="959370"/>
            <a:ext cx="10388184" cy="44012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tসন্ধিকালের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আচরণিক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77" y="239842"/>
            <a:ext cx="10388184" cy="6124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দৃঢ়তা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বুক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কাঁধ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চওড়া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দাড়ি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গোঁফ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স্বরভঙ্গ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গলার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স্বর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b="1" u="sng" dirty="0" smtClean="0">
                <a:latin typeface="SutonnyMJ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ওজন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শরীর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ভারী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হাড়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দৃঢ়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৩। F…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তুস্রাব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941" y="889116"/>
            <a:ext cx="10388184" cy="46474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অজানা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পরষ্পরের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পরিপক্বতার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৩০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626" y="346646"/>
            <a:ext cx="10762938" cy="60541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9661160" y="346646"/>
            <a:ext cx="218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ভিডিও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দেখি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34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2" y="5024374"/>
            <a:ext cx="1051430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SutonnyMJ" pitchFamily="2" charset="0"/>
                <a:cs typeface="NikoshBAN" panose="02000000000000000000" pitchFamily="2" charset="0"/>
              </a:rPr>
              <a:t>কিশোর</a:t>
            </a:r>
            <a:r>
              <a:rPr lang="en-US" sz="24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কিশোরীরা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63" y="6151136"/>
            <a:ext cx="1032324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-২বয়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tসন্ধিকালে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?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2196" y="1337480"/>
            <a:ext cx="3029803" cy="2024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6000" b="1" dirty="0" err="1"/>
              <a:t>দলীয়</a:t>
            </a:r>
            <a:r>
              <a:rPr lang="en-US" altLang="en-US" sz="6000" b="1" dirty="0"/>
              <a:t> </a:t>
            </a:r>
            <a:r>
              <a:rPr lang="en-US" altLang="en-US" sz="6000" b="1" dirty="0" err="1"/>
              <a:t>কাজ</a:t>
            </a:r>
            <a:r>
              <a:rPr lang="en-US" altLang="en-US" sz="6000" b="1" dirty="0"/>
              <a:t>--</a:t>
            </a:r>
            <a:endParaRPr lang="en-US" sz="6000" b="1" dirty="0"/>
          </a:p>
        </p:txBody>
      </p:sp>
      <p:pic>
        <p:nvPicPr>
          <p:cNvPr id="8" name="Picture 2" descr="C:\Users\PMHS\Desktop\134386850_736594283909725_588350219070164570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375" y="518615"/>
            <a:ext cx="5312028" cy="4135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83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F6C714-4544-4D88-990F-EF47013EACB1}"/>
              </a:ext>
            </a:extLst>
          </p:cNvPr>
          <p:cNvSpPr txBox="1"/>
          <p:nvPr/>
        </p:nvSpPr>
        <p:spPr>
          <a:xfrm>
            <a:off x="3835021" y="288561"/>
            <a:ext cx="402609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5400" b="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5400" b="1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b="1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5400" b="1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3533" y="1555444"/>
            <a:ext cx="9629066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জটিল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6289" y="4069718"/>
            <a:ext cx="5232618" cy="2000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১০ – ১৫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F6C714-4544-4D88-990F-EF47013EACB1}"/>
              </a:ext>
            </a:extLst>
          </p:cNvPr>
          <p:cNvSpPr txBox="1"/>
          <p:nvPr/>
        </p:nvSpPr>
        <p:spPr>
          <a:xfrm>
            <a:off x="3283768" y="274913"/>
            <a:ext cx="5259729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044" y="5058829"/>
            <a:ext cx="959317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কি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করেছ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সে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বিষয়গুলি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লিখে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আনবে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489805" y="1471511"/>
            <a:ext cx="4808034" cy="3359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232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MHS\Desktop\131661255_222912562605780_85742707503265307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83" y="609600"/>
            <a:ext cx="8143164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803008" y="2514600"/>
            <a:ext cx="4394914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Narkisim" pitchFamily="34" charset="-79"/>
                <a:ea typeface="Vrinda" charset="0"/>
                <a:cs typeface="Vrinda" charset="0"/>
              </a:defRPr>
            </a:lvl9pPr>
          </a:lstStyle>
          <a:p>
            <a:pPr algn="ctr"/>
            <a:r>
              <a:rPr lang="en-US" sz="6600" b="1" dirty="0" err="1">
                <a:solidFill>
                  <a:srgbClr val="0000CC"/>
                </a:solidFill>
              </a:rPr>
              <a:t>ধন্যবাদ</a:t>
            </a:r>
            <a:endParaRPr lang="en-US" sz="6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7470" y="1798698"/>
            <a:ext cx="1920433" cy="23495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00415" y="765890"/>
            <a:ext cx="4941277" cy="817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1607" y="2124937"/>
            <a:ext cx="5878891" cy="3011488"/>
          </a:xfrm>
          <a:prstGeom prst="roundRect">
            <a:avLst>
              <a:gd name="adj" fmla="val 17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মোছাঃ সালমা খাতুন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সহকারী শিক্ষক </a:t>
            </a:r>
            <a:endParaRPr lang="en-U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জেভসিস </a:t>
            </a:r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ফ্লাইওভার হাই স্কুল</a:t>
            </a:r>
          </a:p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কামারখন্দ, সিরাজগঞ্জ</a:t>
            </a:r>
            <a:endParaRPr lang="bn-BD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3169" y="1881156"/>
            <a:ext cx="8323386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altLang="en-US" sz="3200" b="1" dirty="0" err="1"/>
              <a:t>অধ্যায়ঃ</a:t>
            </a:r>
            <a:r>
              <a:rPr lang="en-US" altLang="en-US" sz="3200" b="1" dirty="0"/>
              <a:t> </a:t>
            </a:r>
            <a:r>
              <a:rPr lang="en-US" altLang="en-US" sz="3200" b="1" dirty="0" err="1" smtClean="0"/>
              <a:t>সপ্তম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/2021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2751" y="436190"/>
            <a:ext cx="4544223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3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94" y="1282887"/>
            <a:ext cx="5604419" cy="4449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255594"/>
            <a:ext cx="5076968" cy="4449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9682" y="352891"/>
            <a:ext cx="4018503" cy="419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3200" b="1" dirty="0" err="1"/>
              <a:t>কিছু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ছবি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দেখি</a:t>
            </a:r>
            <a:r>
              <a:rPr lang="en-US" altLang="en-US" sz="3200" b="1" dirty="0"/>
              <a:t>--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36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52323" y="296111"/>
            <a:ext cx="7162800" cy="162822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dirty="0" err="1"/>
              <a:t>উপরের</a:t>
            </a:r>
            <a:r>
              <a:rPr lang="en-US" altLang="en-US" sz="4400" dirty="0"/>
              <a:t> </a:t>
            </a:r>
            <a:r>
              <a:rPr lang="en-US" altLang="en-US" sz="4400" dirty="0" err="1"/>
              <a:t>ছবিতে</a:t>
            </a:r>
            <a:r>
              <a:rPr lang="en-US" altLang="en-US" sz="4400" dirty="0"/>
              <a:t> </a:t>
            </a:r>
            <a:r>
              <a:rPr lang="en-US" altLang="en-US" sz="4400" dirty="0" err="1"/>
              <a:t>কি</a:t>
            </a:r>
            <a:r>
              <a:rPr lang="en-US" altLang="en-US" sz="4400" dirty="0"/>
              <a:t> </a:t>
            </a:r>
            <a:r>
              <a:rPr lang="en-US" altLang="en-US" sz="4400" dirty="0" err="1"/>
              <a:t>দেখলাম</a:t>
            </a:r>
            <a:r>
              <a:rPr lang="en-US" altLang="en-US" sz="4400" dirty="0"/>
              <a:t>?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6537" y="3159302"/>
            <a:ext cx="9812741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3600" b="1" dirty="0" err="1"/>
              <a:t>সম্ভাব্য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উত্তর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সমূহ</a:t>
            </a:r>
            <a:r>
              <a:rPr lang="en-US" altLang="en-US" sz="3600" b="1" dirty="0"/>
              <a:t>--</a:t>
            </a:r>
            <a:endParaRPr lang="en-US" sz="3600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altLang="en-US" sz="3200" dirty="0"/>
              <a:t>১। </a:t>
            </a:r>
            <a:r>
              <a:rPr lang="en-US" altLang="en-US" sz="3200" dirty="0" err="1"/>
              <a:t>লজ্জা</a:t>
            </a:r>
            <a:r>
              <a:rPr lang="en-US" altLang="en-US" sz="3200" dirty="0"/>
              <a:t> </a:t>
            </a:r>
            <a:r>
              <a:rPr lang="en-US" altLang="en-US" sz="3200" dirty="0" err="1"/>
              <a:t>পেয়ে</a:t>
            </a:r>
            <a:r>
              <a:rPr lang="en-US" altLang="en-US" sz="3200" dirty="0"/>
              <a:t> </a:t>
            </a:r>
            <a:r>
              <a:rPr lang="en-US" altLang="en-US" sz="3200" dirty="0" err="1"/>
              <a:t>সবাই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হাঁসছে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।</a:t>
            </a:r>
            <a:endParaRPr lang="en-US" sz="3200" dirty="0"/>
          </a:p>
          <a:p>
            <a:pPr algn="ctr"/>
            <a:r>
              <a:rPr lang="en-US" altLang="en-US" sz="3200" b="1" dirty="0" smtClean="0"/>
              <a:t>২</a:t>
            </a:r>
            <a:r>
              <a:rPr lang="en-US" altLang="en-US" sz="3200" b="1" dirty="0"/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200" dirty="0" err="1">
                <a:latin typeface="SutonnyMJ" pitchFamily="2" charset="0"/>
                <a:cs typeface="NikoshBAN" panose="02000000000000000000" pitchFamily="2" charset="0"/>
              </a:rPr>
              <a:t>tসন্ধিকালের</a:t>
            </a:r>
            <a:r>
              <a:rPr lang="en-US" sz="3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/>
              <a:t>আলোচনা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শুনে</a:t>
            </a:r>
            <a:r>
              <a:rPr lang="en-US" altLang="en-US" sz="3200" dirty="0"/>
              <a:t> </a:t>
            </a:r>
            <a:r>
              <a:rPr lang="en-US" altLang="en-US" sz="3200" dirty="0" err="1"/>
              <a:t>হাঁসছে</a:t>
            </a:r>
            <a:r>
              <a:rPr lang="en-US" altLang="en-US" sz="3200" dirty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1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4040" y="760888"/>
            <a:ext cx="4989099" cy="8081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en-US" sz="4400" dirty="0" err="1"/>
              <a:t>আজকের</a:t>
            </a:r>
            <a:r>
              <a:rPr lang="en-US" altLang="en-US" sz="4400" dirty="0"/>
              <a:t> </a:t>
            </a:r>
            <a:r>
              <a:rPr lang="en-US" altLang="en-US" sz="4400" dirty="0" err="1"/>
              <a:t>পাঠ</a:t>
            </a:r>
            <a:r>
              <a:rPr lang="en-US" altLang="en-US" sz="4400" dirty="0"/>
              <a:t> --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900149" y="3988957"/>
            <a:ext cx="6295292" cy="170041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t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সন্ধিকাল</a:t>
            </a:r>
          </a:p>
        </p:txBody>
      </p:sp>
      <p:sp>
        <p:nvSpPr>
          <p:cNvPr id="6" name="Up-Down Arrow 5"/>
          <p:cNvSpPr/>
          <p:nvPr/>
        </p:nvSpPr>
        <p:spPr>
          <a:xfrm>
            <a:off x="5298916" y="1582394"/>
            <a:ext cx="1415788" cy="2419665"/>
          </a:xfrm>
          <a:prstGeom prst="upDownArrow">
            <a:avLst/>
          </a:prstGeom>
          <a:solidFill>
            <a:srgbClr val="FFFFFF"/>
          </a:solidFill>
          <a:ln w="25400">
            <a:solidFill>
              <a:srgbClr val="3893E0"/>
            </a:solidFill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52" y="584840"/>
            <a:ext cx="430519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922" y="2023672"/>
            <a:ext cx="107645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 ----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কখন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পাবে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২।বয়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tসন্ধিকালের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পরিবর্তনসমূহ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করণীয়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৪।বয়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tসন্ধিকালে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1" y="1601254"/>
            <a:ext cx="5510134" cy="4718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0" y="1601254"/>
            <a:ext cx="5195770" cy="4718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Ribbon 3"/>
          <p:cNvSpPr/>
          <p:nvPr/>
        </p:nvSpPr>
        <p:spPr>
          <a:xfrm>
            <a:off x="639229" y="293157"/>
            <a:ext cx="10653712" cy="897397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776" y="1860122"/>
            <a:ext cx="11244412" cy="23698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376</TotalTime>
  <Words>434</Words>
  <Application>Microsoft Office PowerPoint</Application>
  <PresentationFormat>Widescreen</PresentationFormat>
  <Paragraphs>69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Narkisim</vt:lpstr>
      <vt:lpstr>Nikosh</vt:lpstr>
      <vt:lpstr>NikoshBAN</vt:lpstr>
      <vt:lpstr>SutonnyMJ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90</cp:revision>
  <dcterms:created xsi:type="dcterms:W3CDTF">2019-09-29T14:24:11Z</dcterms:created>
  <dcterms:modified xsi:type="dcterms:W3CDTF">2021-08-23T09:18:00Z</dcterms:modified>
</cp:coreProperties>
</file>