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57" r:id="rId5"/>
    <p:sldId id="258" r:id="rId6"/>
    <p:sldId id="259" r:id="rId7"/>
    <p:sldId id="28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Welcome to my class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067951"/>
            <a:ext cx="7924800" cy="43328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122304700_156061596174112_171364182621172794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7924800" cy="4281268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2. Do you ride a bicycle? If yes, how do you negotiate the traffic? Speak in a</a:t>
            </a:r>
            <a:endParaRPr lang="en-US" sz="4400" dirty="0" smtClean="0"/>
          </a:p>
          <a:p>
            <a:r>
              <a:rPr lang="en-US" sz="4400" b="1" dirty="0" smtClean="0"/>
              <a:t>group. If you don't know how to ride a bicycle, ask a friend who does</a:t>
            </a:r>
            <a:r>
              <a:rPr lang="en-US" sz="4400" b="1" dirty="0" smtClean="0"/>
              <a:t>.</a:t>
            </a:r>
            <a:endParaRPr lang="en-US" sz="4400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Individual Work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b="1" dirty="0" smtClean="0"/>
              <a:t>Read </a:t>
            </a:r>
            <a:r>
              <a:rPr lang="en-US" sz="6000" b="1" dirty="0" smtClean="0"/>
              <a:t>the passage below and complete the activities mentioned at the end of </a:t>
            </a:r>
            <a:r>
              <a:rPr lang="en-US" sz="6000" b="1" dirty="0" smtClean="0"/>
              <a:t>the passage</a:t>
            </a:r>
            <a:r>
              <a:rPr lang="en-US" sz="6000" b="1" dirty="0" smtClean="0"/>
              <a:t>.</a:t>
            </a:r>
            <a:endParaRPr lang="en-US" sz="6000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Silently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When you are in the driving seat of </a:t>
            </a:r>
            <a:r>
              <a:rPr lang="en-US" sz="4000" dirty="0" smtClean="0"/>
              <a:t>a car</a:t>
            </a:r>
            <a:r>
              <a:rPr lang="en-US" sz="4000" dirty="0" smtClean="0"/>
              <a:t>, you have the steering and </a:t>
            </a:r>
            <a:r>
              <a:rPr lang="en-US" sz="4000" dirty="0" smtClean="0"/>
              <a:t>the horn </a:t>
            </a:r>
            <a:r>
              <a:rPr lang="en-US" sz="4000" dirty="0" smtClean="0"/>
              <a:t>in your hands, the brake </a:t>
            </a:r>
            <a:r>
              <a:rPr lang="en-US" sz="4000" dirty="0" smtClean="0"/>
              <a:t>and accelerator </a:t>
            </a:r>
            <a:r>
              <a:rPr lang="en-US" sz="4000" dirty="0" smtClean="0"/>
              <a:t>under your feet, eyes </a:t>
            </a:r>
            <a:r>
              <a:rPr lang="en-US" sz="4000" dirty="0" smtClean="0"/>
              <a:t>open looking </a:t>
            </a:r>
            <a:r>
              <a:rPr lang="en-US" sz="4000" dirty="0" smtClean="0"/>
              <a:t>ahead, left and right. </a:t>
            </a:r>
            <a:r>
              <a:rPr lang="en-US" sz="4000" dirty="0" smtClean="0"/>
              <a:t>The same </a:t>
            </a:r>
            <a:r>
              <a:rPr lang="en-US" sz="4000" dirty="0" smtClean="0"/>
              <a:t>can be said about a </a:t>
            </a:r>
            <a:r>
              <a:rPr lang="en-US" sz="4000" dirty="0" smtClean="0"/>
              <a:t>motorcycle rider</a:t>
            </a:r>
            <a:r>
              <a:rPr lang="en-US" sz="4000" dirty="0" smtClean="0"/>
              <a:t>, with some modifications.</a:t>
            </a:r>
            <a:endParaRPr lang="en-US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Individually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These are </a:t>
            </a:r>
            <a:r>
              <a:rPr lang="en-US" dirty="0" smtClean="0"/>
              <a:t>all very visible. But, behind </a:t>
            </a:r>
            <a:r>
              <a:rPr lang="en-US" dirty="0" smtClean="0"/>
              <a:t>all, there </a:t>
            </a:r>
            <a:r>
              <a:rPr lang="en-US" dirty="0" smtClean="0"/>
              <a:t>is something that keeps </a:t>
            </a:r>
            <a:r>
              <a:rPr lang="en-US" dirty="0" smtClean="0"/>
              <a:t>working unseen</a:t>
            </a:r>
            <a:r>
              <a:rPr lang="en-US" dirty="0" smtClean="0"/>
              <a:t>. And that is the </a:t>
            </a:r>
            <a:r>
              <a:rPr lang="en-US" dirty="0" smtClean="0"/>
              <a:t>Central Processing </a:t>
            </a:r>
            <a:r>
              <a:rPr lang="en-US" dirty="0" smtClean="0"/>
              <a:t>Unit (CPU), your </a:t>
            </a:r>
            <a:r>
              <a:rPr lang="en-US" dirty="0" smtClean="0"/>
              <a:t>brain. CPUs </a:t>
            </a:r>
            <a:r>
              <a:rPr lang="en-US" dirty="0" smtClean="0"/>
              <a:t>are artificially intelligent</a:t>
            </a:r>
          </a:p>
          <a:p>
            <a:pPr>
              <a:buNone/>
            </a:pPr>
            <a:r>
              <a:rPr lang="en-US" dirty="0" smtClean="0"/>
              <a:t>machines that are programmed to </a:t>
            </a:r>
            <a:r>
              <a:rPr lang="en-US" dirty="0" smtClean="0"/>
              <a:t>do specific </a:t>
            </a:r>
            <a:r>
              <a:rPr lang="en-US" dirty="0" smtClean="0"/>
              <a:t>jobs under fixed conditions and </a:t>
            </a:r>
            <a:r>
              <a:rPr lang="en-US" dirty="0" err="1" smtClean="0"/>
              <a:t>judgements</a:t>
            </a:r>
            <a:r>
              <a:rPr lang="en-US" dirty="0" smtClean="0"/>
              <a:t>. But the human brain </a:t>
            </a:r>
            <a:r>
              <a:rPr lang="en-US" dirty="0" smtClean="0"/>
              <a:t>is intelligent </a:t>
            </a:r>
            <a:r>
              <a:rPr lang="en-US" dirty="0" smtClean="0"/>
              <a:t>by nature. It is the most sophisticated machine that is able to operate </a:t>
            </a:r>
            <a:r>
              <a:rPr lang="en-US" dirty="0" smtClean="0"/>
              <a:t>on ever-changing </a:t>
            </a:r>
            <a:r>
              <a:rPr lang="en-US" dirty="0" smtClean="0"/>
              <a:t>conditions and standards of </a:t>
            </a:r>
            <a:r>
              <a:rPr lang="en-US" dirty="0" err="1" smtClean="0"/>
              <a:t>judgement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err="1" smtClean="0"/>
              <a:t>SIlently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As conditions in the </a:t>
            </a:r>
            <a:r>
              <a:rPr lang="en-US" dirty="0" smtClean="0"/>
              <a:t>traffic keep </a:t>
            </a:r>
            <a:r>
              <a:rPr lang="en-US" dirty="0" smtClean="0"/>
              <a:t>invariably changing, this virtue of sophistication of your brain must be </a:t>
            </a:r>
            <a:r>
              <a:rPr lang="en-US" dirty="0" smtClean="0"/>
              <a:t>at work </a:t>
            </a:r>
            <a:r>
              <a:rPr lang="en-US" dirty="0" smtClean="0"/>
              <a:t>when you are driving. The difference between traffic in the roads </a:t>
            </a:r>
            <a:r>
              <a:rPr lang="en-US" dirty="0" smtClean="0"/>
              <a:t>and highways </a:t>
            </a:r>
            <a:r>
              <a:rPr lang="en-US" dirty="0" smtClean="0"/>
              <a:t>and racing circuit must not be blurring inside you. Never </a:t>
            </a:r>
            <a:r>
              <a:rPr lang="en-US" dirty="0" smtClean="0"/>
              <a:t>imagine yourself </a:t>
            </a:r>
            <a:r>
              <a:rPr lang="en-US" dirty="0" smtClean="0"/>
              <a:t>to be a Michael Schumacher driving an F-1 at 300 mph. Leave no </a:t>
            </a:r>
            <a:r>
              <a:rPr lang="en-US" dirty="0" smtClean="0"/>
              <a:t>room for </a:t>
            </a:r>
            <a:r>
              <a:rPr lang="en-US" dirty="0" smtClean="0"/>
              <a:t>fantasy.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Silently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must always be ready to encounter unexpected behavior from </a:t>
            </a:r>
            <a:r>
              <a:rPr lang="en-US" dirty="0" smtClean="0"/>
              <a:t>any vehicle </a:t>
            </a:r>
            <a:r>
              <a:rPr lang="en-US" dirty="0" smtClean="0"/>
              <a:t>or pedestrian. </a:t>
            </a:r>
            <a:r>
              <a:rPr lang="en-US" dirty="0" err="1" smtClean="0"/>
              <a:t>ÔKeep</a:t>
            </a:r>
            <a:r>
              <a:rPr lang="en-US" dirty="0" smtClean="0"/>
              <a:t> your </a:t>
            </a:r>
            <a:r>
              <a:rPr lang="en-US" dirty="0" err="1" smtClean="0"/>
              <a:t>coolÕ</a:t>
            </a:r>
            <a:r>
              <a:rPr lang="en-US" dirty="0" smtClean="0"/>
              <a:t> is easy to advice but difficult to maintain.</a:t>
            </a:r>
          </a:p>
          <a:p>
            <a:pPr>
              <a:buNone/>
            </a:pPr>
            <a:r>
              <a:rPr lang="en-US" dirty="0" smtClean="0"/>
              <a:t> Still </a:t>
            </a:r>
            <a:r>
              <a:rPr lang="en-US" dirty="0" smtClean="0"/>
              <a:t>you must always restrain </a:t>
            </a:r>
            <a:r>
              <a:rPr lang="en-US" dirty="0" smtClean="0"/>
              <a:t>yourself because</a:t>
            </a:r>
            <a:r>
              <a:rPr lang="en-US" dirty="0" smtClean="0"/>
              <a:t>, at the end of the day, you </a:t>
            </a:r>
            <a:r>
              <a:rPr lang="en-US" dirty="0" smtClean="0"/>
              <a:t>don't want </a:t>
            </a:r>
            <a:r>
              <a:rPr lang="en-US" dirty="0" smtClean="0"/>
              <a:t>to be regarded as a killer. Now you see, the last thing that differentiates </a:t>
            </a:r>
            <a:r>
              <a:rPr lang="en-US" dirty="0" smtClean="0"/>
              <a:t>you from </a:t>
            </a:r>
            <a:r>
              <a:rPr lang="en-US" dirty="0" smtClean="0"/>
              <a:t>a computer is your conscience.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/>
              <a:t>Read the following questions. Each question has a word in italics with </a:t>
            </a:r>
            <a:r>
              <a:rPr lang="en-US" sz="4800" b="1" dirty="0" smtClean="0"/>
              <a:t>four alternative </a:t>
            </a:r>
            <a:r>
              <a:rPr lang="en-US" sz="4800" b="1" dirty="0" smtClean="0"/>
              <a:t>meanings. Choose the word which is the closest in meaning:</a:t>
            </a: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A. What is a </a:t>
            </a:r>
            <a:r>
              <a:rPr lang="en-US" sz="4400" b="1" i="1" dirty="0" smtClean="0"/>
              <a:t>steering </a:t>
            </a:r>
            <a:r>
              <a:rPr lang="en-US" sz="4400" b="1" dirty="0" smtClean="0"/>
              <a:t>used for?</a:t>
            </a:r>
            <a:endParaRPr lang="en-US" sz="4400" dirty="0" smtClean="0"/>
          </a:p>
          <a:p>
            <a:r>
              <a:rPr lang="en-US" sz="4400" b="1" dirty="0" err="1" smtClean="0"/>
              <a:t>i</a:t>
            </a:r>
            <a:r>
              <a:rPr lang="en-US" sz="4400" b="1" dirty="0" smtClean="0"/>
              <a:t>. </a:t>
            </a:r>
            <a:r>
              <a:rPr lang="en-US" sz="4400" dirty="0" smtClean="0"/>
              <a:t>speeding</a:t>
            </a:r>
          </a:p>
          <a:p>
            <a:r>
              <a:rPr lang="en-US" sz="4400" b="1" dirty="0" smtClean="0"/>
              <a:t>ii. </a:t>
            </a:r>
            <a:r>
              <a:rPr lang="en-US" sz="4400" dirty="0" smtClean="0"/>
              <a:t>stopping</a:t>
            </a:r>
          </a:p>
          <a:p>
            <a:r>
              <a:rPr lang="en-US" sz="4400" b="1" dirty="0" smtClean="0"/>
              <a:t>iii. </a:t>
            </a:r>
            <a:r>
              <a:rPr lang="en-US" sz="4400" dirty="0" smtClean="0"/>
              <a:t>changing speed</a:t>
            </a:r>
          </a:p>
          <a:p>
            <a:r>
              <a:rPr lang="en-US" sz="4400" b="1" dirty="0" smtClean="0"/>
              <a:t>iv. </a:t>
            </a:r>
            <a:r>
              <a:rPr lang="en-US" sz="4400" dirty="0" smtClean="0"/>
              <a:t>directing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B. What is the function of the </a:t>
            </a:r>
            <a:r>
              <a:rPr lang="en-US" sz="4800" b="1" i="1" dirty="0" smtClean="0"/>
              <a:t>accelerator</a:t>
            </a:r>
            <a:r>
              <a:rPr lang="en-US" sz="4800" b="1" dirty="0" smtClean="0"/>
              <a:t>?</a:t>
            </a:r>
            <a:endParaRPr lang="en-US" sz="4800" dirty="0" smtClean="0"/>
          </a:p>
          <a:p>
            <a:r>
              <a:rPr lang="en-US" sz="4800" b="1" dirty="0" err="1" smtClean="0"/>
              <a:t>i</a:t>
            </a:r>
            <a:r>
              <a:rPr lang="en-US" sz="4800" b="1" dirty="0" smtClean="0"/>
              <a:t>. </a:t>
            </a:r>
            <a:r>
              <a:rPr lang="en-US" sz="4800" dirty="0" smtClean="0"/>
              <a:t>charging battery</a:t>
            </a:r>
          </a:p>
          <a:p>
            <a:r>
              <a:rPr lang="en-US" sz="4800" b="1" dirty="0" smtClean="0"/>
              <a:t>ii. </a:t>
            </a:r>
            <a:r>
              <a:rPr lang="en-US" sz="4800" dirty="0" smtClean="0"/>
              <a:t>enhancing speed</a:t>
            </a:r>
          </a:p>
          <a:p>
            <a:r>
              <a:rPr lang="en-US" sz="4800" b="1" dirty="0" smtClean="0"/>
              <a:t>iii. </a:t>
            </a:r>
            <a:r>
              <a:rPr lang="en-US" sz="4800" dirty="0" smtClean="0"/>
              <a:t>stopping</a:t>
            </a:r>
          </a:p>
          <a:p>
            <a:r>
              <a:rPr lang="en-US" sz="4800" b="1" dirty="0" smtClean="0"/>
              <a:t>iv. </a:t>
            </a:r>
            <a:r>
              <a:rPr lang="en-US" sz="4800" dirty="0" smtClean="0"/>
              <a:t>controlling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C. Which organ is the word </a:t>
            </a:r>
            <a:r>
              <a:rPr lang="en-US" sz="4400" b="1" i="1" dirty="0" smtClean="0"/>
              <a:t>visible </a:t>
            </a:r>
            <a:r>
              <a:rPr lang="en-US" sz="4400" b="1" dirty="0" smtClean="0"/>
              <a:t>associated with?</a:t>
            </a:r>
            <a:endParaRPr lang="en-US" sz="4400" dirty="0" smtClean="0"/>
          </a:p>
          <a:p>
            <a:r>
              <a:rPr lang="en-US" sz="4400" b="1" dirty="0" err="1" smtClean="0"/>
              <a:t>i</a:t>
            </a:r>
            <a:r>
              <a:rPr lang="en-US" sz="4400" b="1" dirty="0" smtClean="0"/>
              <a:t>. </a:t>
            </a:r>
            <a:r>
              <a:rPr lang="en-US" sz="4400" dirty="0" smtClean="0"/>
              <a:t>ear</a:t>
            </a:r>
          </a:p>
          <a:p>
            <a:r>
              <a:rPr lang="en-US" sz="4400" b="1" dirty="0" smtClean="0"/>
              <a:t>ii. </a:t>
            </a:r>
            <a:r>
              <a:rPr lang="en-US" sz="4400" dirty="0" smtClean="0"/>
              <a:t>nose</a:t>
            </a:r>
          </a:p>
          <a:p>
            <a:r>
              <a:rPr lang="en-US" sz="4400" b="1" dirty="0" smtClean="0"/>
              <a:t>iii. </a:t>
            </a:r>
            <a:r>
              <a:rPr lang="en-US" sz="4400" dirty="0" smtClean="0"/>
              <a:t>eyes</a:t>
            </a:r>
          </a:p>
          <a:p>
            <a:r>
              <a:rPr lang="en-US" sz="4400" b="1" dirty="0" smtClean="0"/>
              <a:t>iv. </a:t>
            </a:r>
            <a:r>
              <a:rPr lang="en-US" sz="4400" dirty="0" smtClean="0"/>
              <a:t>hands</a:t>
            </a:r>
          </a:p>
          <a:p>
            <a:endParaRPr lang="en-US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457200"/>
            <a:ext cx="7162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828800"/>
            <a:ext cx="7162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Md. </a:t>
            </a:r>
            <a:r>
              <a:rPr lang="en-US" sz="4400" dirty="0" err="1" smtClean="0"/>
              <a:t>Ariful</a:t>
            </a:r>
            <a:r>
              <a:rPr lang="en-US" sz="4400" dirty="0" smtClean="0"/>
              <a:t> Islam</a:t>
            </a:r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3276600"/>
            <a:ext cx="7315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Lecturer in English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4648200"/>
            <a:ext cx="7543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Shaistagonj</a:t>
            </a:r>
            <a:r>
              <a:rPr lang="en-US" sz="4000" dirty="0" smtClean="0"/>
              <a:t> </a:t>
            </a:r>
            <a:r>
              <a:rPr lang="en-US" sz="4000" dirty="0" err="1" smtClean="0"/>
              <a:t>Kamil</a:t>
            </a:r>
            <a:r>
              <a:rPr lang="en-US" sz="4000" dirty="0" smtClean="0"/>
              <a:t> </a:t>
            </a:r>
            <a:r>
              <a:rPr lang="en-US" sz="4000" dirty="0" err="1" smtClean="0"/>
              <a:t>Madrasah</a:t>
            </a:r>
            <a:endParaRPr lang="en-US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5943600"/>
            <a:ext cx="7696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Shaistagonj</a:t>
            </a:r>
            <a:r>
              <a:rPr lang="en-US" sz="4000" dirty="0" smtClean="0"/>
              <a:t>, </a:t>
            </a:r>
            <a:r>
              <a:rPr lang="en-US" sz="4000" dirty="0" err="1" smtClean="0"/>
              <a:t>Hobigonj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D. The word </a:t>
            </a:r>
            <a:r>
              <a:rPr lang="en-US" sz="4400" b="1" i="1" dirty="0" smtClean="0"/>
              <a:t>sophisticated </a:t>
            </a:r>
            <a:r>
              <a:rPr lang="en-US" sz="4400" b="1" dirty="0" smtClean="0"/>
              <a:t>in line 15 </a:t>
            </a:r>
            <a:r>
              <a:rPr lang="en-US" sz="4400" b="1" dirty="0" err="1" smtClean="0"/>
              <a:t>meansi</a:t>
            </a:r>
            <a:r>
              <a:rPr lang="en-US" sz="4400" b="1" dirty="0" smtClean="0"/>
              <a:t>.</a:t>
            </a:r>
            <a:endParaRPr lang="en-US" sz="4400" dirty="0" smtClean="0"/>
          </a:p>
          <a:p>
            <a:r>
              <a:rPr lang="en-US" sz="4400" dirty="0" smtClean="0"/>
              <a:t>complex</a:t>
            </a:r>
          </a:p>
          <a:p>
            <a:r>
              <a:rPr lang="en-US" sz="4400" b="1" dirty="0" smtClean="0"/>
              <a:t>ii. </a:t>
            </a:r>
            <a:r>
              <a:rPr lang="en-US" sz="4400" dirty="0" smtClean="0"/>
              <a:t>primitive</a:t>
            </a:r>
          </a:p>
          <a:p>
            <a:r>
              <a:rPr lang="en-US" sz="4400" b="1" dirty="0" smtClean="0"/>
              <a:t>iii. </a:t>
            </a:r>
            <a:r>
              <a:rPr lang="en-US" sz="4400" dirty="0" smtClean="0"/>
              <a:t>modern</a:t>
            </a:r>
          </a:p>
          <a:p>
            <a:r>
              <a:rPr lang="en-US" sz="4400" b="1" dirty="0" smtClean="0"/>
              <a:t>iv. </a:t>
            </a:r>
            <a:r>
              <a:rPr lang="en-US" sz="4400" dirty="0" smtClean="0"/>
              <a:t>refined</a:t>
            </a:r>
            <a:endParaRPr lang="en-US" sz="4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Group-E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 smtClean="0"/>
              <a:t>E. </a:t>
            </a:r>
            <a:r>
              <a:rPr lang="en-US" sz="4800" b="1" i="1" dirty="0" smtClean="0"/>
              <a:t>Michael Schumacher </a:t>
            </a:r>
            <a:r>
              <a:rPr lang="en-US" sz="4800" b="1" dirty="0" smtClean="0"/>
              <a:t>is </a:t>
            </a:r>
            <a:r>
              <a:rPr lang="en-US" sz="4800" b="1" dirty="0" err="1" smtClean="0"/>
              <a:t>ai</a:t>
            </a:r>
            <a:r>
              <a:rPr lang="en-US" sz="4800" b="1" dirty="0" smtClean="0"/>
              <a:t>.</a:t>
            </a:r>
            <a:endParaRPr lang="en-US" sz="4800" dirty="0" smtClean="0"/>
          </a:p>
          <a:p>
            <a:r>
              <a:rPr lang="en-US" sz="4800" dirty="0" smtClean="0"/>
              <a:t>Hollywood hero.</a:t>
            </a:r>
          </a:p>
          <a:p>
            <a:r>
              <a:rPr lang="en-US" sz="4800" b="1" dirty="0" smtClean="0"/>
              <a:t>ii. </a:t>
            </a:r>
            <a:r>
              <a:rPr lang="en-US" sz="4800" dirty="0" smtClean="0"/>
              <a:t>German racing driver.</a:t>
            </a:r>
          </a:p>
          <a:p>
            <a:r>
              <a:rPr lang="en-US" sz="4800" b="1" dirty="0" smtClean="0"/>
              <a:t>iii. </a:t>
            </a:r>
            <a:r>
              <a:rPr lang="en-US" sz="4800" dirty="0" smtClean="0"/>
              <a:t>English footballer.</a:t>
            </a:r>
          </a:p>
          <a:p>
            <a:r>
              <a:rPr lang="en-US" sz="4800" b="1" dirty="0" smtClean="0"/>
              <a:t>iv. </a:t>
            </a:r>
            <a:r>
              <a:rPr lang="en-US" sz="4800" dirty="0" smtClean="0"/>
              <a:t>Australian cricketer.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Pair 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Answer the following questions:</a:t>
            </a:r>
            <a:endParaRPr lang="en-US" dirty="0" smtClean="0"/>
          </a:p>
          <a:p>
            <a:r>
              <a:rPr lang="en-US" b="1" dirty="0" smtClean="0"/>
              <a:t>a. </a:t>
            </a:r>
            <a:r>
              <a:rPr lang="en-US" dirty="0" smtClean="0"/>
              <a:t>Where do you see the difference between other human organs and the brain?</a:t>
            </a:r>
          </a:p>
          <a:p>
            <a:r>
              <a:rPr lang="en-US" b="1" dirty="0" smtClean="0"/>
              <a:t>b. </a:t>
            </a:r>
            <a:r>
              <a:rPr lang="en-US" dirty="0" smtClean="0"/>
              <a:t>What is the difference between a computer and the human brain?</a:t>
            </a:r>
          </a:p>
          <a:p>
            <a:r>
              <a:rPr lang="en-US" b="1" dirty="0" smtClean="0"/>
              <a:t>c. </a:t>
            </a:r>
            <a:r>
              <a:rPr lang="en-US" dirty="0" smtClean="0"/>
              <a:t>What is a CPU? What are its functions?</a:t>
            </a:r>
          </a:p>
          <a:p>
            <a:r>
              <a:rPr lang="en-US" b="1" dirty="0" smtClean="0"/>
              <a:t>d. </a:t>
            </a:r>
            <a:r>
              <a:rPr lang="en-US" dirty="0" smtClean="0"/>
              <a:t>What are the main challenges facing a driver?</a:t>
            </a:r>
          </a:p>
          <a:p>
            <a:r>
              <a:rPr lang="en-US" b="1" dirty="0" smtClean="0"/>
              <a:t>e. </a:t>
            </a:r>
            <a:r>
              <a:rPr lang="en-US" dirty="0" smtClean="0"/>
              <a:t>What is a racing circuit?</a:t>
            </a:r>
          </a:p>
          <a:p>
            <a:r>
              <a:rPr lang="en-US" b="1" dirty="0" smtClean="0"/>
              <a:t>f. </a:t>
            </a:r>
            <a:r>
              <a:rPr lang="en-US" dirty="0" smtClean="0"/>
              <a:t>How is a racing circuit different from a public road?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6. Do you think the bus and truck drivers of our highways maintain </a:t>
            </a:r>
            <a:r>
              <a:rPr lang="en-US" sz="4800" b="1" dirty="0" smtClean="0"/>
              <a:t>traffic discipline</a:t>
            </a:r>
            <a:r>
              <a:rPr lang="en-US" sz="4800" b="1" dirty="0" smtClean="0"/>
              <a:t>? What are the reasons of road accidents in our country? Write </a:t>
            </a:r>
            <a:r>
              <a:rPr lang="en-US" sz="4800" b="1" dirty="0" smtClean="0"/>
              <a:t>your answer </a:t>
            </a:r>
            <a:r>
              <a:rPr lang="en-US" sz="4800" b="1" dirty="0" smtClean="0"/>
              <a:t>within 500 words.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7. Make sentences with the following words and phrases:</a:t>
            </a:r>
            <a:endParaRPr lang="en-US" dirty="0" smtClean="0"/>
          </a:p>
          <a:p>
            <a:r>
              <a:rPr lang="en-US" b="1" dirty="0" smtClean="0"/>
              <a:t>a. </a:t>
            </a:r>
            <a:r>
              <a:rPr lang="en-US" dirty="0" smtClean="0"/>
              <a:t>sophisticated</a:t>
            </a:r>
          </a:p>
          <a:p>
            <a:r>
              <a:rPr lang="en-US" b="1" dirty="0" smtClean="0"/>
              <a:t>b. </a:t>
            </a:r>
            <a:r>
              <a:rPr lang="en-US" dirty="0" smtClean="0"/>
              <a:t>invariably             </a:t>
            </a:r>
            <a:r>
              <a:rPr lang="en-US" b="1" dirty="0" smtClean="0"/>
              <a:t>c</a:t>
            </a:r>
            <a:r>
              <a:rPr lang="en-US" b="1" dirty="0" smtClean="0"/>
              <a:t>. </a:t>
            </a:r>
            <a:r>
              <a:rPr lang="en-US" dirty="0" smtClean="0"/>
              <a:t>fantasy</a:t>
            </a:r>
          </a:p>
          <a:p>
            <a:r>
              <a:rPr lang="en-US" b="1" dirty="0" smtClean="0"/>
              <a:t>d. </a:t>
            </a:r>
            <a:r>
              <a:rPr lang="en-US" dirty="0" err="1" smtClean="0"/>
              <a:t>pedestrain</a:t>
            </a:r>
            <a:r>
              <a:rPr lang="en-US" dirty="0" smtClean="0"/>
              <a:t>            </a:t>
            </a:r>
            <a:r>
              <a:rPr lang="en-US" b="1" dirty="0" smtClean="0"/>
              <a:t>e</a:t>
            </a:r>
            <a:r>
              <a:rPr lang="en-US" b="1" dirty="0" smtClean="0"/>
              <a:t>. </a:t>
            </a:r>
            <a:r>
              <a:rPr lang="en-US" dirty="0" smtClean="0"/>
              <a:t>convince</a:t>
            </a:r>
          </a:p>
          <a:p>
            <a:r>
              <a:rPr lang="en-US" b="1" dirty="0" smtClean="0"/>
              <a:t>f. </a:t>
            </a:r>
            <a:r>
              <a:rPr lang="en-US" dirty="0" smtClean="0"/>
              <a:t>driving </a:t>
            </a:r>
            <a:r>
              <a:rPr lang="en-US" dirty="0" smtClean="0"/>
              <a:t>seat               </a:t>
            </a:r>
            <a:r>
              <a:rPr lang="en-US" b="1" dirty="0" smtClean="0"/>
              <a:t>g</a:t>
            </a:r>
            <a:r>
              <a:rPr lang="en-US" b="1" dirty="0" smtClean="0"/>
              <a:t>. </a:t>
            </a:r>
            <a:r>
              <a:rPr lang="en-US" dirty="0" smtClean="0"/>
              <a:t>unseen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2149019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you think our towns and cities are pedestrian friendly? If your answer is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''no'', how can you make them so?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52400"/>
            <a:ext cx="7162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Homework</a:t>
            </a:r>
            <a:endParaRPr lang="en-US" sz="6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6716881_129335048846767_848474932151470559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47924"/>
            <a:ext cx="7848600" cy="41052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7200" y="0"/>
            <a:ext cx="7772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 you very much for joining with me in this class.</a:t>
            </a:r>
            <a:endParaRPr lang="en-US" sz="40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228600"/>
            <a:ext cx="6553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Claass</a:t>
            </a:r>
            <a:r>
              <a:rPr lang="en-US" sz="4400" dirty="0" smtClean="0"/>
              <a:t>: 11 &amp; 12</a:t>
            </a:r>
            <a:endParaRPr lang="en-US" sz="4400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1066800"/>
            <a:ext cx="655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Date: 12/08/2021</a:t>
            </a:r>
            <a:endParaRPr lang="en-US" sz="4800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2057400"/>
            <a:ext cx="655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Sub: English 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1295400" y="3124200"/>
            <a:ext cx="655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Unit Two: Traffic Education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5410200"/>
            <a:ext cx="655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Number of students: 50</a:t>
            </a:r>
            <a:endParaRPr lang="en-US" sz="4000" dirty="0"/>
          </a:p>
        </p:txBody>
      </p:sp>
      <p:sp>
        <p:nvSpPr>
          <p:cNvPr id="10" name="Rounded Rectangle 9"/>
          <p:cNvSpPr/>
          <p:nvPr/>
        </p:nvSpPr>
        <p:spPr>
          <a:xfrm>
            <a:off x="1143000" y="4267200"/>
            <a:ext cx="655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Lesson: 1</a:t>
            </a:r>
            <a:endParaRPr lang="en-US" sz="4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my dear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Hope all of you are well by the grace of Almighty Allah.</a:t>
            </a:r>
            <a:endParaRPr lang="en-US" sz="8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</a:t>
            </a:r>
            <a:endParaRPr lang="en-US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184" y="1524000"/>
            <a:ext cx="3023491" cy="3200400"/>
          </a:xfr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3533775" cy="3276600"/>
          </a:xfrm>
          <a:prstGeom prst="rect">
            <a:avLst/>
          </a:prstGeom>
        </p:spPr>
      </p:pic>
      <p:sp>
        <p:nvSpPr>
          <p:cNvPr id="6" name="Round Single Corner Rectangle 5"/>
          <p:cNvSpPr/>
          <p:nvPr/>
        </p:nvSpPr>
        <p:spPr>
          <a:xfrm>
            <a:off x="1066800" y="5181600"/>
            <a:ext cx="6019800" cy="1295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Tell me what the pictures about.</a:t>
            </a:r>
            <a:endParaRPr lang="en-US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Yes, all of you are right.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dirty="0" smtClean="0"/>
              <a:t>Both the pictures are about the traffic condition of Dhaka city.</a:t>
            </a:r>
            <a:endParaRPr lang="en-US" sz="72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After the lesson the students will be able to:</a:t>
            </a:r>
          </a:p>
          <a:p>
            <a:r>
              <a:rPr lang="en-US" sz="4400" dirty="0" smtClean="0"/>
              <a:t>Identify the </a:t>
            </a:r>
            <a:r>
              <a:rPr lang="en-US" sz="4400" dirty="0" err="1" smtClean="0"/>
              <a:t>trules</a:t>
            </a:r>
            <a:r>
              <a:rPr lang="en-US" sz="4400" dirty="0" smtClean="0"/>
              <a:t> of traffic in Dhaka city</a:t>
            </a:r>
          </a:p>
          <a:p>
            <a:r>
              <a:rPr lang="en-US" sz="4400" dirty="0" smtClean="0"/>
              <a:t>Cross the roads carefully</a:t>
            </a:r>
          </a:p>
          <a:p>
            <a:r>
              <a:rPr lang="en-US" sz="4400" dirty="0" smtClean="0"/>
              <a:t>Tell how the vehicles goes</a:t>
            </a:r>
            <a:endParaRPr lang="en-US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Unit Two: Traffic Education</a:t>
            </a:r>
            <a:endParaRPr lang="en-US" sz="4800" dirty="0" smtClean="0"/>
          </a:p>
          <a:p>
            <a:r>
              <a:rPr lang="en-US" sz="4800" b="1" dirty="0" smtClean="0"/>
              <a:t>Lesson 1</a:t>
            </a:r>
            <a:endParaRPr lang="en-US" sz="4800" dirty="0" smtClean="0"/>
          </a:p>
          <a:p>
            <a:r>
              <a:rPr lang="en-US" sz="4800" b="1" dirty="0" smtClean="0"/>
              <a:t>How Your Brain Negotiates Traffic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Discuss in a small group the following questions.</a:t>
            </a:r>
            <a:endParaRPr lang="en-US" sz="4400" dirty="0" smtClean="0"/>
          </a:p>
          <a:p>
            <a:r>
              <a:rPr lang="en-US" sz="4400" dirty="0" smtClean="0"/>
              <a:t>_ What do you mean by traffic?</a:t>
            </a:r>
          </a:p>
          <a:p>
            <a:r>
              <a:rPr lang="en-US" sz="4400" dirty="0" smtClean="0"/>
              <a:t>_ Who controls the traffic?</a:t>
            </a:r>
          </a:p>
          <a:p>
            <a:r>
              <a:rPr lang="en-US" sz="4400" dirty="0" smtClean="0"/>
              <a:t>_ What are the challenges of traffic control</a:t>
            </a:r>
            <a:r>
              <a:rPr lang="en-US" sz="4400" dirty="0" smtClean="0"/>
              <a:t>?</a:t>
            </a:r>
            <a:endParaRPr lang="en-US" sz="4400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849</Words>
  <Application>Microsoft Office PowerPoint</Application>
  <PresentationFormat>On-screen Show (4:3)</PresentationFormat>
  <Paragraphs>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Welcome to my class</vt:lpstr>
      <vt:lpstr>Slide 2</vt:lpstr>
      <vt:lpstr>Slide 3</vt:lpstr>
      <vt:lpstr>How are you my dear students</vt:lpstr>
      <vt:lpstr>Look at the picture</vt:lpstr>
      <vt:lpstr>Yes, all of you are right.</vt:lpstr>
      <vt:lpstr>Learning Outcome</vt:lpstr>
      <vt:lpstr>Today’s Lesson</vt:lpstr>
      <vt:lpstr>Warm up activity:</vt:lpstr>
      <vt:lpstr>Group Work</vt:lpstr>
      <vt:lpstr>Individual Work</vt:lpstr>
      <vt:lpstr>Silently Read</vt:lpstr>
      <vt:lpstr>Read Individually</vt:lpstr>
      <vt:lpstr>Read SIlently</vt:lpstr>
      <vt:lpstr>Read Silently</vt:lpstr>
      <vt:lpstr>Group Work</vt:lpstr>
      <vt:lpstr>Group-A</vt:lpstr>
      <vt:lpstr>Group-B</vt:lpstr>
      <vt:lpstr>Group-C</vt:lpstr>
      <vt:lpstr>Group-D</vt:lpstr>
      <vt:lpstr>Group-E</vt:lpstr>
      <vt:lpstr>Pair Work</vt:lpstr>
      <vt:lpstr>Pair Work</vt:lpstr>
      <vt:lpstr>Individual Work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user</dc:creator>
  <cp:lastModifiedBy>user</cp:lastModifiedBy>
  <cp:revision>7</cp:revision>
  <dcterms:created xsi:type="dcterms:W3CDTF">2006-08-16T00:00:00Z</dcterms:created>
  <dcterms:modified xsi:type="dcterms:W3CDTF">2021-08-22T18:52:23Z</dcterms:modified>
</cp:coreProperties>
</file>