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rif046980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are you my lovely students</a:t>
            </a:r>
            <a:endParaRPr lang="en-US" b="1" dirty="0"/>
          </a:p>
        </p:txBody>
      </p:sp>
      <p:pic>
        <p:nvPicPr>
          <p:cNvPr id="4" name="Content Placeholder 3" descr="121659763_154963279617277_4207080152421992602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5163"/>
            <a:ext cx="7543799" cy="4389437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Read silently my lovely students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Alexandra </a:t>
            </a:r>
            <a:r>
              <a:rPr lang="en-US" b="1" dirty="0" smtClean="0">
                <a:solidFill>
                  <a:srgbClr val="00B050"/>
                </a:solidFill>
              </a:rPr>
              <a:t>‘Alex’ </a:t>
            </a:r>
            <a:r>
              <a:rPr lang="en-US" b="1" dirty="0" smtClean="0">
                <a:solidFill>
                  <a:srgbClr val="00B050"/>
                </a:solidFill>
              </a:rPr>
              <a:t>Scott was born in Connecticut in </a:t>
            </a:r>
            <a:r>
              <a:rPr lang="en-US" b="1" dirty="0" smtClean="0">
                <a:solidFill>
                  <a:srgbClr val="00B050"/>
                </a:solidFill>
              </a:rPr>
              <a:t>1996, and </a:t>
            </a:r>
            <a:r>
              <a:rPr lang="en-US" b="1" dirty="0" smtClean="0">
                <a:solidFill>
                  <a:srgbClr val="00B050"/>
                </a:solidFill>
              </a:rPr>
              <a:t>was diagnosed with </a:t>
            </a:r>
            <a:r>
              <a:rPr lang="en-US" b="1" dirty="0" err="1" smtClean="0">
                <a:solidFill>
                  <a:srgbClr val="00B050"/>
                </a:solidFill>
              </a:rPr>
              <a:t>neuroblastoma</a:t>
            </a:r>
            <a:r>
              <a:rPr lang="en-US" b="1" dirty="0" smtClean="0">
                <a:solidFill>
                  <a:srgbClr val="00B050"/>
                </a:solidFill>
              </a:rPr>
              <a:t>, a type of </a:t>
            </a:r>
            <a:r>
              <a:rPr lang="en-US" b="1" dirty="0" smtClean="0">
                <a:solidFill>
                  <a:srgbClr val="00B050"/>
                </a:solidFill>
              </a:rPr>
              <a:t>childhood cancer</a:t>
            </a:r>
            <a:r>
              <a:rPr lang="en-US" b="1" dirty="0" smtClean="0">
                <a:solidFill>
                  <a:srgbClr val="00B050"/>
                </a:solidFill>
              </a:rPr>
              <a:t>, shortly before she turned one. In 2000, just </a:t>
            </a:r>
            <a:r>
              <a:rPr lang="en-US" b="1" dirty="0" smtClean="0">
                <a:solidFill>
                  <a:srgbClr val="00B050"/>
                </a:solidFill>
              </a:rPr>
              <a:t>after turning </a:t>
            </a:r>
            <a:r>
              <a:rPr lang="en-US" b="1" dirty="0" smtClean="0">
                <a:solidFill>
                  <a:srgbClr val="00B050"/>
                </a:solidFill>
              </a:rPr>
              <a:t>four, she informed her mother that she wanted </a:t>
            </a:r>
            <a:r>
              <a:rPr lang="en-US" b="1" dirty="0" smtClean="0">
                <a:solidFill>
                  <a:srgbClr val="00B050"/>
                </a:solidFill>
              </a:rPr>
              <a:t>to start </a:t>
            </a:r>
            <a:r>
              <a:rPr lang="en-US" b="1" dirty="0" smtClean="0">
                <a:solidFill>
                  <a:srgbClr val="00B050"/>
                </a:solidFill>
              </a:rPr>
              <a:t>a lemonade stand to raise money for doctors to </a:t>
            </a:r>
            <a:r>
              <a:rPr lang="en-US" b="1" dirty="0" smtClean="0">
                <a:solidFill>
                  <a:srgbClr val="00B050"/>
                </a:solidFill>
              </a:rPr>
              <a:t>help children</a:t>
            </a:r>
            <a:r>
              <a:rPr lang="en-US" b="1" dirty="0" smtClean="0">
                <a:solidFill>
                  <a:srgbClr val="00B050"/>
                </a:solidFill>
              </a:rPr>
              <a:t>. Her first lemonade stand raised 2,000 dollars </a:t>
            </a:r>
            <a:r>
              <a:rPr lang="en-US" b="1" dirty="0" smtClean="0">
                <a:solidFill>
                  <a:srgbClr val="00B050"/>
                </a:solidFill>
              </a:rPr>
              <a:t>and led </a:t>
            </a:r>
            <a:r>
              <a:rPr lang="en-US" b="1" dirty="0" smtClean="0">
                <a:solidFill>
                  <a:srgbClr val="00B050"/>
                </a:solidFill>
              </a:rPr>
              <a:t>to the creation of the </a:t>
            </a:r>
            <a:r>
              <a:rPr lang="en-US" b="1" dirty="0" err="1" smtClean="0">
                <a:solidFill>
                  <a:srgbClr val="00B050"/>
                </a:solidFill>
              </a:rPr>
              <a:t>AlexÕs</a:t>
            </a:r>
            <a:r>
              <a:rPr lang="en-US" b="1" dirty="0" smtClean="0">
                <a:solidFill>
                  <a:srgbClr val="00B050"/>
                </a:solidFill>
              </a:rPr>
              <a:t> Lemonade </a:t>
            </a:r>
            <a:r>
              <a:rPr lang="en-US" b="1" dirty="0" smtClean="0">
                <a:solidFill>
                  <a:srgbClr val="00B050"/>
                </a:solidFill>
              </a:rPr>
              <a:t>Stand Foundation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silently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Alex continued her lemonade </a:t>
            </a:r>
            <a:r>
              <a:rPr lang="en-US" b="1" dirty="0" smtClean="0">
                <a:solidFill>
                  <a:srgbClr val="00B050"/>
                </a:solidFill>
              </a:rPr>
              <a:t>stands throughout </a:t>
            </a:r>
            <a:r>
              <a:rPr lang="en-US" b="1" dirty="0" smtClean="0">
                <a:solidFill>
                  <a:srgbClr val="00B050"/>
                </a:solidFill>
              </a:rPr>
              <a:t>her life, ultimately raising over one million dollars toward cancer </a:t>
            </a:r>
            <a:r>
              <a:rPr lang="en-US" b="1" dirty="0" smtClean="0">
                <a:solidFill>
                  <a:srgbClr val="00B050"/>
                </a:solidFill>
              </a:rPr>
              <a:t>research. She </a:t>
            </a:r>
            <a:r>
              <a:rPr lang="en-US" b="1" dirty="0" smtClean="0">
                <a:solidFill>
                  <a:srgbClr val="00B050"/>
                </a:solidFill>
              </a:rPr>
              <a:t>passed away in August 2004 at the age of eight. Today, </a:t>
            </a:r>
            <a:r>
              <a:rPr lang="en-US" b="1" dirty="0" err="1" smtClean="0">
                <a:solidFill>
                  <a:srgbClr val="00B050"/>
                </a:solidFill>
              </a:rPr>
              <a:t>AlexÕs</a:t>
            </a:r>
            <a:r>
              <a:rPr lang="en-US" b="1" dirty="0" smtClean="0">
                <a:solidFill>
                  <a:srgbClr val="00B050"/>
                </a:solidFill>
              </a:rPr>
              <a:t> Lemonade </a:t>
            </a:r>
            <a:r>
              <a:rPr lang="en-US" b="1" dirty="0" smtClean="0">
                <a:solidFill>
                  <a:srgbClr val="00B050"/>
                </a:solidFill>
              </a:rPr>
              <a:t>Stand sponsors </a:t>
            </a:r>
            <a:r>
              <a:rPr lang="en-US" b="1" dirty="0" smtClean="0">
                <a:solidFill>
                  <a:srgbClr val="00B050"/>
                </a:solidFill>
              </a:rPr>
              <a:t>a national fundraising weekend in the United States which is popularly </a:t>
            </a:r>
            <a:r>
              <a:rPr lang="en-US" b="1" dirty="0" smtClean="0">
                <a:solidFill>
                  <a:srgbClr val="00B050"/>
                </a:solidFill>
              </a:rPr>
              <a:t>known as </a:t>
            </a:r>
            <a:r>
              <a:rPr lang="en-US" b="1" dirty="0" smtClean="0">
                <a:solidFill>
                  <a:srgbClr val="00B050"/>
                </a:solidFill>
              </a:rPr>
              <a:t>Lemonade Days. Each year, as many as 10,000 volunteers at more than 2,000 </a:t>
            </a:r>
            <a:r>
              <a:rPr lang="en-US" b="1" dirty="0" err="1" smtClean="0">
                <a:solidFill>
                  <a:srgbClr val="00B050"/>
                </a:solidFill>
              </a:rPr>
              <a:t>AlexÕs</a:t>
            </a:r>
            <a:r>
              <a:rPr lang="en-US" b="1" dirty="0" smtClean="0">
                <a:solidFill>
                  <a:srgbClr val="00B050"/>
                </a:solidFill>
              </a:rPr>
              <a:t> Lemonade </a:t>
            </a:r>
            <a:r>
              <a:rPr lang="en-US" b="1" dirty="0" smtClean="0">
                <a:solidFill>
                  <a:srgbClr val="00B050"/>
                </a:solidFill>
              </a:rPr>
              <a:t>Stands make a difference for children with cancer.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Group Work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6000" b="1" dirty="0" smtClean="0"/>
              <a:t>My dear students, you have to </a:t>
            </a:r>
            <a:r>
              <a:rPr lang="en-US" sz="6000" b="1" dirty="0" err="1" smtClean="0"/>
              <a:t>devide</a:t>
            </a:r>
            <a:r>
              <a:rPr lang="en-US" sz="6000" b="1" dirty="0" smtClean="0"/>
              <a:t> in five groups and every group will have five members from A-E</a:t>
            </a:r>
            <a:endParaRPr lang="en-US" sz="6000" b="1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/>
              <a:t>Group-A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Write meaningful sentences with the </a:t>
            </a:r>
            <a:r>
              <a:rPr lang="en-US" sz="3200" b="1" dirty="0" err="1" smtClean="0">
                <a:solidFill>
                  <a:srgbClr val="00B050"/>
                </a:solidFill>
              </a:rPr>
              <a:t>folowing</a:t>
            </a:r>
            <a:r>
              <a:rPr lang="en-US" sz="3200" b="1" dirty="0" smtClean="0">
                <a:solidFill>
                  <a:srgbClr val="00B050"/>
                </a:solidFill>
              </a:rPr>
              <a:t> words: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diagnosed 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rgbClr val="00B050"/>
                </a:solidFill>
              </a:rPr>
              <a:t>Neuroblastoma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type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shortly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turned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Group-B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Write meaningful sentences with the </a:t>
            </a:r>
            <a:r>
              <a:rPr lang="en-US" sz="3200" b="1" dirty="0" err="1" smtClean="0">
                <a:solidFill>
                  <a:srgbClr val="00B050"/>
                </a:solidFill>
              </a:rPr>
              <a:t>folowing</a:t>
            </a:r>
            <a:r>
              <a:rPr lang="en-US" sz="3200" b="1" dirty="0" smtClean="0">
                <a:solidFill>
                  <a:srgbClr val="00B050"/>
                </a:solidFill>
              </a:rPr>
              <a:t> words: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informed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lemonade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raise 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Stand</a:t>
            </a:r>
          </a:p>
          <a:p>
            <a:pPr marL="514350" indent="-514350">
              <a:buNone/>
            </a:pPr>
            <a:r>
              <a:rPr lang="en-US" sz="3200" b="1" dirty="0" smtClean="0">
                <a:solidFill>
                  <a:srgbClr val="00B050"/>
                </a:solidFill>
              </a:rPr>
              <a:t>5. Collected</a:t>
            </a:r>
            <a:endParaRPr lang="en-US" sz="32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Group-C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5400" i="1" dirty="0" smtClean="0"/>
              <a:t>changed </a:t>
            </a:r>
          </a:p>
          <a:p>
            <a:pPr marL="514350" indent="-514350">
              <a:buAutoNum type="arabicPeriod"/>
            </a:pPr>
            <a:r>
              <a:rPr lang="en-US" sz="5400" i="1" dirty="0" smtClean="0"/>
              <a:t>actions </a:t>
            </a:r>
          </a:p>
          <a:p>
            <a:pPr marL="514350" indent="-514350">
              <a:buNone/>
            </a:pPr>
            <a:r>
              <a:rPr lang="en-US" sz="5400" i="1" dirty="0" smtClean="0"/>
              <a:t>3. mobilized </a:t>
            </a:r>
            <a:r>
              <a:rPr lang="en-US" sz="5400" i="1" dirty="0" smtClean="0"/>
              <a:t> </a:t>
            </a:r>
            <a:endParaRPr lang="en-US" sz="5400" i="1" dirty="0" smtClean="0"/>
          </a:p>
          <a:p>
            <a:pPr marL="514350" indent="-514350">
              <a:buNone/>
            </a:pPr>
            <a:r>
              <a:rPr lang="en-US" sz="5400" i="1" dirty="0" smtClean="0"/>
              <a:t>4.Cause</a:t>
            </a:r>
            <a:r>
              <a:rPr lang="en-US" sz="5400" i="1" dirty="0" smtClean="0"/>
              <a:t> </a:t>
            </a:r>
            <a:endParaRPr lang="en-US" sz="5400" i="1" dirty="0" smtClean="0"/>
          </a:p>
          <a:p>
            <a:pPr marL="514350" indent="-514350">
              <a:buNone/>
            </a:pPr>
            <a:r>
              <a:rPr lang="en-US" sz="5400" i="1" dirty="0" smtClean="0"/>
              <a:t>5. generous</a:t>
            </a:r>
            <a:endParaRPr lang="en-US" sz="54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Group-D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800" b="1" i="1" dirty="0" smtClean="0"/>
              <a:t>adults</a:t>
            </a:r>
          </a:p>
          <a:p>
            <a:pPr marL="514350" indent="-514350">
              <a:buAutoNum type="arabicPeriod"/>
            </a:pPr>
            <a:r>
              <a:rPr lang="en-US" sz="4800" b="1" i="1" dirty="0" smtClean="0"/>
              <a:t>decisions</a:t>
            </a:r>
          </a:p>
          <a:p>
            <a:pPr marL="514350" indent="-514350">
              <a:buAutoNum type="arabicPeriod"/>
            </a:pPr>
            <a:r>
              <a:rPr lang="en-US" sz="4800" b="1" i="1" dirty="0" smtClean="0"/>
              <a:t>freedoms</a:t>
            </a:r>
          </a:p>
          <a:p>
            <a:pPr marL="514350" indent="-514350">
              <a:buAutoNum type="arabicPeriod"/>
            </a:pPr>
            <a:r>
              <a:rPr lang="en-US" sz="4800" b="1" i="1" dirty="0" smtClean="0"/>
              <a:t> exceptions</a:t>
            </a:r>
          </a:p>
          <a:p>
            <a:pPr marL="514350" indent="-514350">
              <a:buAutoNum type="arabicPeriod"/>
            </a:pPr>
            <a:r>
              <a:rPr lang="en-US" sz="4800" b="1" i="1" dirty="0" smtClean="0"/>
              <a:t>visionaries.</a:t>
            </a:r>
            <a:endParaRPr lang="en-US" sz="4800" b="1" dirty="0" smtClean="0"/>
          </a:p>
          <a:p>
            <a:endParaRPr lang="en-US" sz="4800" b="1" dirty="0" smtClean="0"/>
          </a:p>
          <a:p>
            <a:endParaRPr lang="en-US" sz="4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Group-E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</a:rPr>
              <a:t>ultimately 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</a:rPr>
              <a:t>passed </a:t>
            </a:r>
            <a:r>
              <a:rPr lang="en-US" sz="4400" b="1" dirty="0" smtClean="0">
                <a:solidFill>
                  <a:srgbClr val="00B050"/>
                </a:solidFill>
              </a:rPr>
              <a:t>away 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</a:rPr>
              <a:t>sponsors 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</a:rPr>
              <a:t>popularly </a:t>
            </a:r>
          </a:p>
          <a:p>
            <a:pPr marL="514350" indent="-514350">
              <a:buAutoNum type="arabicPeriod"/>
            </a:pPr>
            <a:r>
              <a:rPr lang="en-US" sz="4400" b="1" dirty="0" smtClean="0">
                <a:solidFill>
                  <a:srgbClr val="00B050"/>
                </a:solidFill>
              </a:rPr>
              <a:t>difference</a:t>
            </a:r>
            <a:endParaRPr lang="en-US" sz="4400" b="1" dirty="0" smtClean="0">
              <a:solidFill>
                <a:srgbClr val="00B050"/>
              </a:solidFill>
            </a:endParaRPr>
          </a:p>
          <a:p>
            <a:endParaRPr lang="en-US" sz="4400" b="1" dirty="0" smtClean="0">
              <a:solidFill>
                <a:srgbClr val="00B050"/>
              </a:solidFill>
            </a:endParaRPr>
          </a:p>
          <a:p>
            <a:endParaRPr lang="en-US" sz="44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00B050"/>
                </a:solidFill>
              </a:rPr>
              <a:t>Evaluation</a:t>
            </a:r>
            <a:endParaRPr lang="en-US" sz="72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Write a paragraph on </a:t>
            </a:r>
            <a:r>
              <a:rPr lang="en-US" sz="4800" b="1" dirty="0" smtClean="0">
                <a:solidFill>
                  <a:srgbClr val="00B050"/>
                </a:solidFill>
              </a:rPr>
              <a:t>Alexandra ‘Alex’ Scott </a:t>
            </a:r>
            <a:r>
              <a:rPr lang="en-US" sz="4800" b="1" dirty="0" smtClean="0">
                <a:solidFill>
                  <a:srgbClr val="00B050"/>
                </a:solidFill>
              </a:rPr>
              <a:t> you can take the help of internet but the paragraph should be less than 150 words.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Homework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Find the meaning of the following words and make sentences with them:</a:t>
            </a:r>
          </a:p>
          <a:p>
            <a:r>
              <a:rPr lang="en-US" b="1" dirty="0" smtClean="0"/>
              <a:t>a. empowerment</a:t>
            </a:r>
          </a:p>
          <a:p>
            <a:r>
              <a:rPr lang="en-US" b="1" dirty="0" smtClean="0"/>
              <a:t>b. mobilize</a:t>
            </a:r>
          </a:p>
          <a:p>
            <a:r>
              <a:rPr lang="en-US" b="1" dirty="0" smtClean="0"/>
              <a:t>c. fundraising</a:t>
            </a:r>
          </a:p>
          <a:p>
            <a:r>
              <a:rPr lang="en-US" b="1" dirty="0" smtClean="0"/>
              <a:t>d. betray</a:t>
            </a:r>
          </a:p>
          <a:p>
            <a:r>
              <a:rPr lang="en-US" b="1" dirty="0" smtClean="0"/>
              <a:t>e. grace</a:t>
            </a:r>
          </a:p>
          <a:p>
            <a:r>
              <a:rPr lang="en-US" b="1" dirty="0" smtClean="0"/>
              <a:t>f. holocaust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Welcome to my new class</a:t>
            </a:r>
            <a:endParaRPr lang="en-US" b="1" dirty="0"/>
          </a:p>
        </p:txBody>
      </p:sp>
      <p:pic>
        <p:nvPicPr>
          <p:cNvPr id="4" name="Content Placeholder 3" descr="120637479_150690610044544_891201231928355020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286000"/>
            <a:ext cx="7543800" cy="3733800"/>
          </a:xfrm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Thank you very much for attending my class, see you in the next class.</a:t>
            </a:r>
            <a:endParaRPr lang="en-US" dirty="0"/>
          </a:p>
        </p:txBody>
      </p:sp>
      <p:pic>
        <p:nvPicPr>
          <p:cNvPr id="4" name="Content Placeholder 3" descr="124106626_162577312189207_5878360870672958924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438400"/>
            <a:ext cx="7620000" cy="3733800"/>
          </a:xfr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About myself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Name: Md. </a:t>
            </a:r>
            <a:r>
              <a:rPr lang="en-US" sz="4000" b="1" dirty="0" err="1" smtClean="0"/>
              <a:t>Ariful</a:t>
            </a:r>
            <a:r>
              <a:rPr lang="en-US" sz="4000" b="1" dirty="0" smtClean="0"/>
              <a:t> Islam</a:t>
            </a:r>
          </a:p>
          <a:p>
            <a:r>
              <a:rPr lang="en-US" sz="4000" b="1" dirty="0" smtClean="0"/>
              <a:t>Senior Lecturer in English</a:t>
            </a:r>
          </a:p>
          <a:p>
            <a:r>
              <a:rPr lang="en-US" sz="4000" b="1" dirty="0" err="1" smtClean="0"/>
              <a:t>Shaistagonj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Kamil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Madrasah</a:t>
            </a:r>
            <a:endParaRPr lang="en-US" sz="4000" b="1" dirty="0" smtClean="0"/>
          </a:p>
          <a:p>
            <a:r>
              <a:rPr lang="en-US" sz="4000" b="1" dirty="0" err="1" smtClean="0"/>
              <a:t>Shaistagonj</a:t>
            </a:r>
            <a:r>
              <a:rPr lang="en-US" sz="4000" b="1" dirty="0" smtClean="0"/>
              <a:t>, </a:t>
            </a:r>
            <a:r>
              <a:rPr lang="en-US" sz="4000" b="1" dirty="0" err="1" smtClean="0"/>
              <a:t>Habiganj</a:t>
            </a:r>
            <a:endParaRPr lang="en-US" sz="4000" b="1" dirty="0" smtClean="0"/>
          </a:p>
          <a:p>
            <a:r>
              <a:rPr lang="en-US" sz="4000" b="1" dirty="0" smtClean="0"/>
              <a:t>Email: </a:t>
            </a:r>
            <a:r>
              <a:rPr lang="en-US" sz="4000" b="1" dirty="0" smtClean="0">
                <a:hlinkClick r:id="rId2"/>
              </a:rPr>
              <a:t>arif046980@gmail.com</a:t>
            </a:r>
            <a:endParaRPr lang="en-US" sz="4000" b="1" dirty="0" smtClean="0"/>
          </a:p>
          <a:p>
            <a:r>
              <a:rPr lang="en-US" sz="4000" b="1" dirty="0" smtClean="0"/>
              <a:t>Con: 01711857580</a:t>
            </a:r>
            <a:endParaRPr lang="en-US" sz="40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About my class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Class: Twelve</a:t>
            </a:r>
          </a:p>
          <a:p>
            <a:r>
              <a:rPr lang="en-US" sz="3600" b="1" dirty="0" smtClean="0"/>
              <a:t>Unit: Five</a:t>
            </a:r>
          </a:p>
          <a:p>
            <a:r>
              <a:rPr lang="en-US" sz="3600" b="1" dirty="0" smtClean="0"/>
              <a:t>Lesson: Five</a:t>
            </a:r>
          </a:p>
          <a:p>
            <a:r>
              <a:rPr lang="en-US" sz="3600" b="1" dirty="0" smtClean="0"/>
              <a:t>Part: Two</a:t>
            </a:r>
          </a:p>
          <a:p>
            <a:r>
              <a:rPr lang="en-US" sz="3600" b="1" dirty="0" smtClean="0"/>
              <a:t>Alexandra </a:t>
            </a:r>
            <a:r>
              <a:rPr lang="en-US" sz="3600" b="1" dirty="0" smtClean="0"/>
              <a:t>‘</a:t>
            </a:r>
            <a:r>
              <a:rPr lang="en-US" sz="3600" b="1" dirty="0" err="1" smtClean="0"/>
              <a:t>alex</a:t>
            </a:r>
            <a:r>
              <a:rPr lang="en-US" sz="3600" b="1" dirty="0" smtClean="0"/>
              <a:t>’ </a:t>
            </a:r>
            <a:r>
              <a:rPr lang="en-US" sz="3600" b="1" dirty="0" smtClean="0"/>
              <a:t>Scott </a:t>
            </a:r>
            <a:endParaRPr lang="en-US" sz="3600" b="1" dirty="0" smtClean="0"/>
          </a:p>
          <a:p>
            <a:r>
              <a:rPr lang="en-US" sz="3600" b="1" dirty="0" smtClean="0"/>
              <a:t>Date: 12/08/2021</a:t>
            </a:r>
          </a:p>
          <a:p>
            <a:r>
              <a:rPr lang="en-US" sz="3600" b="1" dirty="0" smtClean="0"/>
              <a:t>Number of students: 50</a:t>
            </a:r>
            <a:endParaRPr lang="en-US" sz="36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Look at the picture very carefully and tell whom you can see</a:t>
            </a:r>
            <a:endParaRPr lang="en-US" b="1" dirty="0"/>
          </a:p>
        </p:txBody>
      </p:sp>
      <p:pic>
        <p:nvPicPr>
          <p:cNvPr id="4" name="Content Placeholder 3" descr="download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438400"/>
            <a:ext cx="7620000" cy="3733799"/>
          </a:xfr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Yes, all of you are right . She is </a:t>
            </a:r>
            <a:r>
              <a:rPr lang="en-US" b="1" dirty="0" smtClean="0"/>
              <a:t>Alexandra </a:t>
            </a:r>
            <a:r>
              <a:rPr lang="en-US" b="1" dirty="0" smtClean="0"/>
              <a:t>‘</a:t>
            </a:r>
            <a:r>
              <a:rPr lang="en-US" b="1" dirty="0" smtClean="0"/>
              <a:t>A</a:t>
            </a:r>
            <a:r>
              <a:rPr lang="en-US" b="1" dirty="0" smtClean="0"/>
              <a:t>lex’ </a:t>
            </a:r>
            <a:r>
              <a:rPr lang="en-US" b="1" dirty="0" smtClean="0"/>
              <a:t>Scott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So our today’s topic is</a:t>
            </a:r>
          </a:p>
          <a:p>
            <a:r>
              <a:rPr lang="en-US" sz="4800" b="1" dirty="0" smtClean="0"/>
              <a:t>Alexandra </a:t>
            </a:r>
            <a:r>
              <a:rPr lang="en-US" sz="4800" b="1" dirty="0" smtClean="0"/>
              <a:t>‘Alex’ </a:t>
            </a:r>
            <a:r>
              <a:rPr lang="en-US" sz="4800" b="1" dirty="0" smtClean="0"/>
              <a:t>Scott </a:t>
            </a:r>
            <a:endParaRPr lang="en-US" sz="4800" b="1" dirty="0" smtClean="0"/>
          </a:p>
          <a:p>
            <a:r>
              <a:rPr lang="en-US" sz="4800" b="1" dirty="0" smtClean="0"/>
              <a:t>Unit-5</a:t>
            </a:r>
          </a:p>
          <a:p>
            <a:r>
              <a:rPr lang="en-US" sz="4800" b="1" dirty="0" smtClean="0"/>
              <a:t>Lesson – 5</a:t>
            </a:r>
          </a:p>
          <a:p>
            <a:r>
              <a:rPr lang="en-US" sz="4800" b="1" dirty="0" smtClean="0"/>
              <a:t>Part-2</a:t>
            </a:r>
            <a:endParaRPr lang="en-US" sz="48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Lesson outcome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After the lesson the students will be able to:</a:t>
            </a:r>
          </a:p>
          <a:p>
            <a:r>
              <a:rPr lang="en-US" sz="3600" b="1" dirty="0" smtClean="0"/>
              <a:t>Tell about </a:t>
            </a:r>
            <a:r>
              <a:rPr lang="en-US" sz="3600" b="1" dirty="0" smtClean="0"/>
              <a:t>Alexandra </a:t>
            </a:r>
            <a:r>
              <a:rPr lang="en-US" sz="3600" b="1" dirty="0" smtClean="0"/>
              <a:t>‘Alex’ </a:t>
            </a:r>
            <a:r>
              <a:rPr lang="en-US" sz="3600" b="1" dirty="0" smtClean="0"/>
              <a:t>Scott </a:t>
            </a:r>
            <a:endParaRPr lang="en-US" sz="3600" b="1" dirty="0" smtClean="0"/>
          </a:p>
          <a:p>
            <a:r>
              <a:rPr lang="en-US" sz="3600" b="1" dirty="0" smtClean="0"/>
              <a:t>Write a paragraph about </a:t>
            </a:r>
            <a:r>
              <a:rPr lang="en-US" sz="3600" b="1" dirty="0" smtClean="0"/>
              <a:t>Alexandra ‘Alex’ Scott</a:t>
            </a:r>
            <a:endParaRPr lang="en-US" sz="3600" b="1" dirty="0" smtClean="0"/>
          </a:p>
          <a:p>
            <a:r>
              <a:rPr lang="en-US" sz="3600" b="1" dirty="0" smtClean="0"/>
              <a:t>Answer the question about </a:t>
            </a:r>
            <a:r>
              <a:rPr lang="en-US" sz="3600" b="1" dirty="0" smtClean="0"/>
              <a:t>Alexandra </a:t>
            </a:r>
            <a:r>
              <a:rPr lang="en-US" sz="3600" b="1" dirty="0" smtClean="0"/>
              <a:t>‘Alex’ Scott </a:t>
            </a:r>
            <a:endParaRPr lang="en-US" sz="36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Warm </a:t>
            </a:r>
            <a:r>
              <a:rPr lang="en-US" b="1" dirty="0" smtClean="0"/>
              <a:t>up activity: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 smtClean="0"/>
              <a:t>Find </a:t>
            </a:r>
            <a:r>
              <a:rPr lang="en-US" sz="4000" b="1" dirty="0" smtClean="0"/>
              <a:t>examples of young people in our </a:t>
            </a:r>
            <a:r>
              <a:rPr lang="en-US" sz="4000" b="1" dirty="0" smtClean="0"/>
              <a:t>country who </a:t>
            </a:r>
            <a:r>
              <a:rPr lang="en-US" sz="4000" b="1" dirty="0" smtClean="0"/>
              <a:t>have done </a:t>
            </a:r>
            <a:r>
              <a:rPr lang="en-US" sz="4000" b="1" dirty="0" smtClean="0"/>
              <a:t>something exceptional </a:t>
            </a:r>
            <a:r>
              <a:rPr lang="en-US" sz="4000" b="1" dirty="0" smtClean="0"/>
              <a:t>like the boy who stopped a train running on a track with </a:t>
            </a:r>
            <a:r>
              <a:rPr lang="en-US" sz="4000" b="1" dirty="0" smtClean="0"/>
              <a:t>missing fishplates </a:t>
            </a:r>
            <a:r>
              <a:rPr lang="en-US" sz="4000" b="1" dirty="0" smtClean="0"/>
              <a:t>and speak to your friends about them</a:t>
            </a:r>
            <a:r>
              <a:rPr lang="en-US" sz="4000" b="1" dirty="0" smtClean="0"/>
              <a:t>. </a:t>
            </a:r>
            <a:r>
              <a:rPr lang="en-US" sz="4000" dirty="0" smtClean="0"/>
              <a:t>_ </a:t>
            </a:r>
            <a:r>
              <a:rPr lang="en-US" sz="4000" b="1" dirty="0" smtClean="0"/>
              <a:t>Now share the following introduction with a friend.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Pre-reading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/>
              <a:t>It’s </a:t>
            </a:r>
            <a:r>
              <a:rPr lang="en-US" b="1" i="1" dirty="0" smtClean="0"/>
              <a:t>an </a:t>
            </a:r>
            <a:r>
              <a:rPr lang="en-US" b="1" i="1" dirty="0" smtClean="0"/>
              <a:t>adults’ </a:t>
            </a:r>
            <a:r>
              <a:rPr lang="en-US" b="1" i="1" dirty="0" smtClean="0"/>
              <a:t>world. They make the decisions, create the laws, make the money, and have all </a:t>
            </a:r>
            <a:r>
              <a:rPr lang="en-US" b="1" i="1" dirty="0" smtClean="0"/>
              <a:t>of the </a:t>
            </a:r>
            <a:r>
              <a:rPr lang="en-US" b="1" i="1" dirty="0" smtClean="0"/>
              <a:t>freedoms. But there have been exceptions. Take for example, these child </a:t>
            </a:r>
            <a:r>
              <a:rPr lang="en-US" b="1" i="1" dirty="0" smtClean="0"/>
              <a:t>visionaries-boys and </a:t>
            </a:r>
            <a:r>
              <a:rPr lang="en-US" b="1" i="1" dirty="0" smtClean="0"/>
              <a:t>girls who have changed our world through their good actions or examples. Some </a:t>
            </a:r>
            <a:r>
              <a:rPr lang="en-US" b="1" i="1" dirty="0" smtClean="0"/>
              <a:t>have mobilized </a:t>
            </a:r>
            <a:r>
              <a:rPr lang="en-US" b="1" i="1" dirty="0" smtClean="0"/>
              <a:t>millions for a good cause; others have moved us simply by their generous </a:t>
            </a:r>
            <a:r>
              <a:rPr lang="en-US" b="1" i="1" dirty="0" smtClean="0"/>
              <a:t>and hopeful </a:t>
            </a:r>
            <a:r>
              <a:rPr lang="en-US" b="1" i="1" dirty="0" smtClean="0"/>
              <a:t>view of humanity. </a:t>
            </a:r>
            <a:r>
              <a:rPr lang="en-US" b="1" i="1" dirty="0" err="1" smtClean="0"/>
              <a:t>LetÕs</a:t>
            </a:r>
            <a:r>
              <a:rPr lang="en-US" b="1" i="1" dirty="0" smtClean="0"/>
              <a:t> read about some of these amazing young people.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592</Words>
  <Application>Microsoft Office PowerPoint</Application>
  <PresentationFormat>On-screen Show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How are you my lovely students</vt:lpstr>
      <vt:lpstr>Welcome to my new class</vt:lpstr>
      <vt:lpstr>About myself</vt:lpstr>
      <vt:lpstr>About my class</vt:lpstr>
      <vt:lpstr>Look at the picture very carefully and tell whom you can see</vt:lpstr>
      <vt:lpstr>Yes, all of you are right . She is Alexandra ‘Alex’ Scott </vt:lpstr>
      <vt:lpstr>Lesson outcome</vt:lpstr>
      <vt:lpstr>Warm up activity:_</vt:lpstr>
      <vt:lpstr>Pre-reading activities</vt:lpstr>
      <vt:lpstr>Read silently my lovely students</vt:lpstr>
      <vt:lpstr>Read silently</vt:lpstr>
      <vt:lpstr>Group Work</vt:lpstr>
      <vt:lpstr>Group-A</vt:lpstr>
      <vt:lpstr>Group-B</vt:lpstr>
      <vt:lpstr>Group-C</vt:lpstr>
      <vt:lpstr>Group-D</vt:lpstr>
      <vt:lpstr>Group-E</vt:lpstr>
      <vt:lpstr>Evaluation</vt:lpstr>
      <vt:lpstr>Homework</vt:lpstr>
      <vt:lpstr>Thank you very much for attending my class, see you in the next class.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are you my lovely students</dc:title>
  <dc:creator>user</dc:creator>
  <cp:lastModifiedBy>user</cp:lastModifiedBy>
  <cp:revision>7</cp:revision>
  <dcterms:created xsi:type="dcterms:W3CDTF">2006-08-16T00:00:00Z</dcterms:created>
  <dcterms:modified xsi:type="dcterms:W3CDTF">2021-08-23T09:49:19Z</dcterms:modified>
</cp:coreProperties>
</file>