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90" r:id="rId1"/>
  </p:sldMasterIdLst>
  <p:notesMasterIdLst>
    <p:notesMasterId r:id="rId27"/>
  </p:notesMasterIdLst>
  <p:sldIdLst>
    <p:sldId id="287" r:id="rId2"/>
    <p:sldId id="289" r:id="rId3"/>
    <p:sldId id="261" r:id="rId4"/>
    <p:sldId id="281" r:id="rId5"/>
    <p:sldId id="257" r:id="rId6"/>
    <p:sldId id="258" r:id="rId7"/>
    <p:sldId id="259" r:id="rId8"/>
    <p:sldId id="280" r:id="rId9"/>
    <p:sldId id="283" r:id="rId10"/>
    <p:sldId id="285" r:id="rId11"/>
    <p:sldId id="260" r:id="rId12"/>
    <p:sldId id="264" r:id="rId13"/>
    <p:sldId id="265" r:id="rId14"/>
    <p:sldId id="263" r:id="rId15"/>
    <p:sldId id="267" r:id="rId16"/>
    <p:sldId id="269" r:id="rId17"/>
    <p:sldId id="270" r:id="rId18"/>
    <p:sldId id="271" r:id="rId19"/>
    <p:sldId id="272" r:id="rId20"/>
    <p:sldId id="273" r:id="rId21"/>
    <p:sldId id="274" r:id="rId22"/>
    <p:sldId id="275" r:id="rId23"/>
    <p:sldId id="276" r:id="rId24"/>
    <p:sldId id="282" r:id="rId25"/>
    <p:sldId id="27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660"/>
  </p:normalViewPr>
  <p:slideViewPr>
    <p:cSldViewPr snapToGrid="0">
      <p:cViewPr varScale="1">
        <p:scale>
          <a:sx n="44" d="100"/>
          <a:sy n="44" d="100"/>
        </p:scale>
        <p:origin x="60"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49198F-01FC-4EFB-9517-A7047F9366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5816C39-6243-439A-977F-3AA5FD9EA0CC}"/>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7384C1-0B69-4E95-9CA3-649B57F06920}" type="datetimeFigureOut">
              <a:rPr lang="en-US" smtClean="0"/>
              <a:t>8/24/2021</a:t>
            </a:fld>
            <a:endParaRPr lang="en-US"/>
          </a:p>
        </p:txBody>
      </p:sp>
      <p:sp>
        <p:nvSpPr>
          <p:cNvPr id="4" name="Slide Image Placeholder 3">
            <a:extLst>
              <a:ext uri="{FF2B5EF4-FFF2-40B4-BE49-F238E27FC236}">
                <a16:creationId xmlns:a16="http://schemas.microsoft.com/office/drawing/2014/main" id="{C191C6BC-86D0-4AA6-82DE-E8FD5956B192}"/>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a:extLst>
              <a:ext uri="{FF2B5EF4-FFF2-40B4-BE49-F238E27FC236}">
                <a16:creationId xmlns:a16="http://schemas.microsoft.com/office/drawing/2014/main" id="{ABCB6C53-6C32-482F-8633-A4F82DAD69A1}"/>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C4B67815-4111-4007-98D3-6E1B9145D30C}"/>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a:extLst>
              <a:ext uri="{FF2B5EF4-FFF2-40B4-BE49-F238E27FC236}">
                <a16:creationId xmlns:a16="http://schemas.microsoft.com/office/drawing/2014/main" id="{9826CED1-0B19-4AD0-89F2-26D7791F3F0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1C59AE-9FF3-414C-A9B6-5FFAFF2E9601}"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12192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10001" y="1449147"/>
            <a:ext cx="10572000" cy="2971051"/>
          </a:xfrm>
        </p:spPr>
        <p:txBody>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810001" y="5280847"/>
            <a:ext cx="10572000"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EE41A92-2DEA-4E44-9941-F08E71B88DFE}"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BC149-E2DB-45FA-86B7-C9731AF18CBE}" type="slidenum">
              <a:rPr lang="en-US" smtClean="0"/>
              <a:t>‹#›</a:t>
            </a:fld>
            <a:endParaRPr lang="en-US"/>
          </a:p>
        </p:txBody>
      </p:sp>
    </p:spTree>
    <p:extLst>
      <p:ext uri="{BB962C8B-B14F-4D97-AF65-F5344CB8AC3E}">
        <p14:creationId xmlns:p14="http://schemas.microsoft.com/office/powerpoint/2010/main" val="103846090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0000" y="4800600"/>
            <a:ext cx="10561418" cy="566738"/>
          </a:xfrm>
        </p:spPr>
        <p:txBody>
          <a:bodyPr anchor="b">
            <a:normAutofit/>
          </a:bodyPr>
          <a:lstStyle>
            <a:lvl1pPr algn="l">
              <a:defRPr sz="2400" b="0"/>
            </a:lvl1pPr>
          </a:lstStyle>
          <a:p>
            <a:r>
              <a:rPr lang="en-US"/>
              <a:t>Click to edit Master title style</a:t>
            </a:r>
            <a:endParaRPr lang="en-US" dirty="0"/>
          </a:p>
        </p:txBody>
      </p:sp>
      <p:sp>
        <p:nvSpPr>
          <p:cNvPr id="15" name="Picture Placeholder 14"/>
          <p:cNvSpPr>
            <a:spLocks noGrp="1" noChangeAspect="1"/>
          </p:cNvSpPr>
          <p:nvPr>
            <p:ph type="pic" sz="quarter" idx="13"/>
          </p:nvPr>
        </p:nvSpPr>
        <p:spPr bwMode="auto">
          <a:xfrm>
            <a:off x="0" y="0"/>
            <a:ext cx="12192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a:t>Click icon to add picture</a:t>
            </a:r>
            <a:endParaRPr lang="en-US" dirty="0"/>
          </a:p>
        </p:txBody>
      </p:sp>
      <p:sp>
        <p:nvSpPr>
          <p:cNvPr id="4" name="Text Placeholder 3"/>
          <p:cNvSpPr>
            <a:spLocks noGrp="1"/>
          </p:cNvSpPr>
          <p:nvPr>
            <p:ph type="body" sz="half" idx="2"/>
          </p:nvPr>
        </p:nvSpPr>
        <p:spPr>
          <a:xfrm>
            <a:off x="810000" y="5367338"/>
            <a:ext cx="10561418"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EE41A92-2DEA-4E44-9941-F08E71B88DFE}" type="datetimeFigureOut">
              <a:rPr lang="en-US" smtClean="0"/>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1BC149-E2DB-45FA-86B7-C9731AF18CBE}" type="slidenum">
              <a:rPr lang="en-US" smtClean="0"/>
              <a:t>‹#›</a:t>
            </a:fld>
            <a:endParaRPr lang="en-US"/>
          </a:p>
        </p:txBody>
      </p:sp>
    </p:spTree>
    <p:extLst>
      <p:ext uri="{BB962C8B-B14F-4D97-AF65-F5344CB8AC3E}">
        <p14:creationId xmlns:p14="http://schemas.microsoft.com/office/powerpoint/2010/main" val="5988928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631697" y="1081456"/>
            <a:ext cx="6332416"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50985" y="1238502"/>
            <a:ext cx="5893840" cy="2645912"/>
          </a:xfrm>
        </p:spPr>
        <p:txBody>
          <a:bodyPr anchor="b"/>
          <a:lstStyle>
            <a:lvl1pPr algn="l">
              <a:defRPr sz="4200" b="1" cap="none"/>
            </a:lvl1pPr>
          </a:lstStyle>
          <a:p>
            <a:r>
              <a:rPr lang="en-US"/>
              <a:t>Click to edit Master title style</a:t>
            </a:r>
            <a:endParaRPr lang="en-US" dirty="0"/>
          </a:p>
        </p:txBody>
      </p:sp>
      <p:sp>
        <p:nvSpPr>
          <p:cNvPr id="3" name="Text Placeholder 2"/>
          <p:cNvSpPr>
            <a:spLocks noGrp="1"/>
          </p:cNvSpPr>
          <p:nvPr>
            <p:ph type="body" idx="1"/>
          </p:nvPr>
        </p:nvSpPr>
        <p:spPr>
          <a:xfrm>
            <a:off x="853190" y="4443680"/>
            <a:ext cx="5891636"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9" name="Text Placeholder 5"/>
          <p:cNvSpPr>
            <a:spLocks noGrp="1"/>
          </p:cNvSpPr>
          <p:nvPr>
            <p:ph type="body" sz="quarter" idx="16"/>
          </p:nvPr>
        </p:nvSpPr>
        <p:spPr>
          <a:xfrm>
            <a:off x="7574642" y="1081456"/>
            <a:ext cx="3810001" cy="4075465"/>
          </a:xfrm>
        </p:spPr>
        <p:txBody>
          <a:bodyPr anchor="t"/>
          <a:lstStyle>
            <a:lvl1pPr marL="0" indent="0">
              <a:buFontTx/>
              <a:buNone/>
              <a:defRPr/>
            </a:lvl1pPr>
          </a:lstStyle>
          <a:p>
            <a:pPr lvl="0"/>
            <a:r>
              <a:rPr lang="en-US"/>
              <a:t>Edit Master text styles</a:t>
            </a:r>
          </a:p>
        </p:txBody>
      </p:sp>
      <p:sp>
        <p:nvSpPr>
          <p:cNvPr id="4" name="Date Placeholder 3"/>
          <p:cNvSpPr>
            <a:spLocks noGrp="1"/>
          </p:cNvSpPr>
          <p:nvPr>
            <p:ph type="dt" sz="half" idx="10"/>
          </p:nvPr>
        </p:nvSpPr>
        <p:spPr/>
        <p:txBody>
          <a:bodyPr/>
          <a:lstStyle/>
          <a:p>
            <a:fld id="{0EE41A92-2DEA-4E44-9941-F08E71B88DFE}"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BC149-E2DB-45FA-86B7-C9731AF18CBE}" type="slidenum">
              <a:rPr lang="en-US" smtClean="0"/>
              <a:t>‹#›</a:t>
            </a:fld>
            <a:endParaRPr lang="en-US"/>
          </a:p>
        </p:txBody>
      </p:sp>
    </p:spTree>
    <p:extLst>
      <p:ext uri="{BB962C8B-B14F-4D97-AF65-F5344CB8AC3E}">
        <p14:creationId xmlns:p14="http://schemas.microsoft.com/office/powerpoint/2010/main" val="38654024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1140884" y="2286585"/>
            <a:ext cx="4895115"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357089" y="2435957"/>
            <a:ext cx="4382521" cy="2007789"/>
          </a:xfrm>
        </p:spPr>
        <p:txBody>
          <a:bodyPr/>
          <a:lstStyle>
            <a:lvl1pPr>
              <a:defRPr sz="3200"/>
            </a:lvl1pPr>
          </a:lstStyle>
          <a:p>
            <a:r>
              <a:rPr lang="en-US"/>
              <a:t>Click to edit Master title style</a:t>
            </a:r>
            <a:endParaRPr lang="en-US" dirty="0"/>
          </a:p>
        </p:txBody>
      </p:sp>
      <p:sp>
        <p:nvSpPr>
          <p:cNvPr id="6" name="Text Placeholder 5"/>
          <p:cNvSpPr>
            <a:spLocks noGrp="1"/>
          </p:cNvSpPr>
          <p:nvPr>
            <p:ph type="body" sz="quarter" idx="16"/>
          </p:nvPr>
        </p:nvSpPr>
        <p:spPr>
          <a:xfrm>
            <a:off x="6156000" y="2286000"/>
            <a:ext cx="4880300" cy="2295525"/>
          </a:xfrm>
        </p:spPr>
        <p:txBody>
          <a:bodyPr anchor="t"/>
          <a:lstStyle>
            <a:lvl1pPr marL="0" indent="0">
              <a:buFontTx/>
              <a:buNone/>
              <a:defRPr/>
            </a:lvl1pPr>
          </a:lstStyle>
          <a:p>
            <a:pPr lvl="0"/>
            <a:r>
              <a:rPr lang="en-US"/>
              <a:t>Edit Master text styles</a:t>
            </a:r>
          </a:p>
        </p:txBody>
      </p:sp>
      <p:sp>
        <p:nvSpPr>
          <p:cNvPr id="2" name="Date Placeholder 1"/>
          <p:cNvSpPr>
            <a:spLocks noGrp="1"/>
          </p:cNvSpPr>
          <p:nvPr>
            <p:ph type="dt" sz="half" idx="10"/>
          </p:nvPr>
        </p:nvSpPr>
        <p:spPr/>
        <p:txBody>
          <a:bodyPr/>
          <a:lstStyle/>
          <a:p>
            <a:fld id="{0EE41A92-2DEA-4E44-9941-F08E71B88DFE}" type="datetimeFigureOut">
              <a:rPr lang="en-US" smtClean="0"/>
              <a:t>8/24/2021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1BC149-E2DB-45FA-86B7-C9731AF18CBE}" type="slidenum">
              <a:rPr lang="en-US" smtClean="0"/>
              <a:t>‹#›</a:t>
            </a:fld>
            <a:endParaRPr lang="en-US"/>
          </a:p>
        </p:txBody>
      </p:sp>
    </p:spTree>
    <p:extLst>
      <p:ext uri="{BB962C8B-B14F-4D97-AF65-F5344CB8AC3E}">
        <p14:creationId xmlns:p14="http://schemas.microsoft.com/office/powerpoint/2010/main" val="3034336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E41A92-2DEA-4E44-9941-F08E71B88DFE}"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BC149-E2DB-45FA-86B7-C9731AF18CBE}" type="slidenum">
              <a:rPr lang="en-US" smtClean="0"/>
              <a:t>‹#›</a:t>
            </a:fld>
            <a:endParaRPr lang="en-US"/>
          </a:p>
        </p:txBody>
      </p:sp>
    </p:spTree>
    <p:extLst>
      <p:ext uri="{BB962C8B-B14F-4D97-AF65-F5344CB8AC3E}">
        <p14:creationId xmlns:p14="http://schemas.microsoft.com/office/powerpoint/2010/main" val="1789872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7669651" y="446089"/>
            <a:ext cx="4522349"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183540" y="586171"/>
            <a:ext cx="2494791" cy="51347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0001" y="446089"/>
            <a:ext cx="6611540" cy="541496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E41A92-2DEA-4E44-9941-F08E71B88DFE}"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BC149-E2DB-45FA-86B7-C9731AF18CBE}" type="slidenum">
              <a:rPr lang="en-US" smtClean="0"/>
              <a:t>‹#›</a:t>
            </a:fld>
            <a:endParaRPr lang="en-US"/>
          </a:p>
        </p:txBody>
      </p:sp>
    </p:spTree>
    <p:extLst>
      <p:ext uri="{BB962C8B-B14F-4D97-AF65-F5344CB8AC3E}">
        <p14:creationId xmlns:p14="http://schemas.microsoft.com/office/powerpoint/2010/main" val="1052264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447188"/>
            <a:ext cx="10571998" cy="970450"/>
          </a:xfrm>
        </p:spPr>
        <p:txBody>
          <a:bodyPr/>
          <a:lstStyle/>
          <a:p>
            <a:r>
              <a:rPr lang="en-US"/>
              <a:t>Click to edit Master title style</a:t>
            </a:r>
            <a:endParaRPr lang="en-US" dirty="0"/>
          </a:p>
        </p:txBody>
      </p:sp>
      <p:sp>
        <p:nvSpPr>
          <p:cNvPr id="3" name="Content Placeholder 2"/>
          <p:cNvSpPr>
            <a:spLocks noGrp="1"/>
          </p:cNvSpPr>
          <p:nvPr>
            <p:ph idx="1"/>
          </p:nvPr>
        </p:nvSpPr>
        <p:spPr>
          <a:xfrm>
            <a:off x="818712" y="2222287"/>
            <a:ext cx="10554574" cy="36365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EE41A92-2DEA-4E44-9941-F08E71B88DFE}"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BC149-E2DB-45FA-86B7-C9731AF18CBE}" type="slidenum">
              <a:rPr lang="en-US" smtClean="0"/>
              <a:t>‹#›</a:t>
            </a:fld>
            <a:endParaRPr lang="en-US"/>
          </a:p>
        </p:txBody>
      </p:sp>
    </p:spTree>
    <p:extLst>
      <p:ext uri="{BB962C8B-B14F-4D97-AF65-F5344CB8AC3E}">
        <p14:creationId xmlns:p14="http://schemas.microsoft.com/office/powerpoint/2010/main" val="3635829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1"/>
            <a:ext cx="12192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10000" y="2951396"/>
            <a:ext cx="10561418" cy="1468800"/>
          </a:xfrm>
        </p:spPr>
        <p:txBody>
          <a:bodyPr anchor="b"/>
          <a:lstStyle>
            <a:lvl1pPr algn="r">
              <a:defRPr sz="4800" b="1" cap="none"/>
            </a:lvl1pPr>
          </a:lstStyle>
          <a:p>
            <a:r>
              <a:rPr lang="en-US"/>
              <a:t>Click to edit Master title style</a:t>
            </a:r>
            <a:endParaRPr lang="en-US" dirty="0"/>
          </a:p>
        </p:txBody>
      </p:sp>
      <p:sp>
        <p:nvSpPr>
          <p:cNvPr id="3" name="Text Placeholder 2"/>
          <p:cNvSpPr>
            <a:spLocks noGrp="1"/>
          </p:cNvSpPr>
          <p:nvPr>
            <p:ph type="body" idx="1"/>
          </p:nvPr>
        </p:nvSpPr>
        <p:spPr>
          <a:xfrm>
            <a:off x="810000" y="5281201"/>
            <a:ext cx="10561418"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EE41A92-2DEA-4E44-9941-F08E71B88DFE}" type="datetimeFigureOut">
              <a:rPr lang="en-US" smtClean="0"/>
              <a:t>8/24/2021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F1BC149-E2DB-45FA-86B7-C9731AF18CBE}" type="slidenum">
              <a:rPr lang="en-US" smtClean="0"/>
              <a:t>‹#›</a:t>
            </a:fld>
            <a:endParaRPr lang="en-US"/>
          </a:p>
        </p:txBody>
      </p:sp>
    </p:spTree>
    <p:extLst>
      <p:ext uri="{BB962C8B-B14F-4D97-AF65-F5344CB8AC3E}">
        <p14:creationId xmlns:p14="http://schemas.microsoft.com/office/powerpoint/2010/main" val="2700627602"/>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712" y="2222287"/>
            <a:ext cx="5185873" cy="36387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7415" y="2222287"/>
            <a:ext cx="5194583" cy="3638764"/>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E41A92-2DEA-4E44-9941-F08E71B88DFE}" type="datetimeFigureOut">
              <a:rPr lang="en-US" smtClean="0"/>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1BC149-E2DB-45FA-86B7-C9731AF18CBE}" type="slidenum">
              <a:rPr lang="en-US" smtClean="0"/>
              <a:t>‹#›</a:t>
            </a:fld>
            <a:endParaRPr lang="en-US"/>
          </a:p>
        </p:txBody>
      </p:sp>
    </p:spTree>
    <p:extLst>
      <p:ext uri="{BB962C8B-B14F-4D97-AF65-F5344CB8AC3E}">
        <p14:creationId xmlns:p14="http://schemas.microsoft.com/office/powerpoint/2010/main" val="2018043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14728" y="2174875"/>
            <a:ext cx="5189857"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4729" y="2751138"/>
            <a:ext cx="5189856"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7415" y="2174875"/>
            <a:ext cx="519458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87415" y="2751138"/>
            <a:ext cx="5194583" cy="3109913"/>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EE41A92-2DEA-4E44-9941-F08E71B88DFE}" type="datetimeFigureOut">
              <a:rPr lang="en-US" smtClean="0"/>
              <a:t>8/24/2021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F1BC149-E2DB-45FA-86B7-C9731AF18CBE}" type="slidenum">
              <a:rPr lang="en-US" smtClean="0"/>
              <a:t>‹#›</a:t>
            </a:fld>
            <a:endParaRPr lang="en-US"/>
          </a:p>
        </p:txBody>
      </p:sp>
    </p:spTree>
    <p:extLst>
      <p:ext uri="{BB962C8B-B14F-4D97-AF65-F5344CB8AC3E}">
        <p14:creationId xmlns:p14="http://schemas.microsoft.com/office/powerpoint/2010/main" val="2309460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12192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EE41A92-2DEA-4E44-9941-F08E71B88DFE}" type="datetimeFigureOut">
              <a:rPr lang="en-US" smtClean="0"/>
              <a:t>8/24/2021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F1BC149-E2DB-45FA-86B7-C9731AF18CBE}" type="slidenum">
              <a:rPr lang="en-US" smtClean="0"/>
              <a:t>‹#›</a:t>
            </a:fld>
            <a:endParaRPr lang="en-US"/>
          </a:p>
        </p:txBody>
      </p:sp>
    </p:spTree>
    <p:extLst>
      <p:ext uri="{BB962C8B-B14F-4D97-AF65-F5344CB8AC3E}">
        <p14:creationId xmlns:p14="http://schemas.microsoft.com/office/powerpoint/2010/main" val="24909844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EE41A92-2DEA-4E44-9941-F08E71B88DFE}" type="datetimeFigureOut">
              <a:rPr lang="en-US" smtClean="0"/>
              <a:t>8/24/2021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F1BC149-E2DB-45FA-86B7-C9731AF18CBE}" type="slidenum">
              <a:rPr lang="en-US" smtClean="0"/>
              <a:t>‹#›</a:t>
            </a:fld>
            <a:endParaRPr lang="en-US"/>
          </a:p>
        </p:txBody>
      </p:sp>
    </p:spTree>
    <p:extLst>
      <p:ext uri="{BB962C8B-B14F-4D97-AF65-F5344CB8AC3E}">
        <p14:creationId xmlns:p14="http://schemas.microsoft.com/office/powerpoint/2010/main" val="3387713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1073151" y="446087"/>
            <a:ext cx="3547533"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1073151" y="446088"/>
            <a:ext cx="3547533" cy="1618396"/>
          </a:xfrm>
        </p:spPr>
        <p:txBody>
          <a:bodyPr anchor="b"/>
          <a:lstStyle>
            <a:lvl1pPr algn="l">
              <a:defRPr sz="2000" b="1"/>
            </a:lvl1pPr>
          </a:lstStyle>
          <a:p>
            <a:r>
              <a:rPr lang="en-US"/>
              <a:t>Click to edit Master title style</a:t>
            </a:r>
            <a:endParaRPr lang="en-US" dirty="0"/>
          </a:p>
        </p:txBody>
      </p:sp>
      <p:sp>
        <p:nvSpPr>
          <p:cNvPr id="3" name="Content Placeholder 2"/>
          <p:cNvSpPr>
            <a:spLocks noGrp="1"/>
          </p:cNvSpPr>
          <p:nvPr>
            <p:ph idx="1"/>
          </p:nvPr>
        </p:nvSpPr>
        <p:spPr>
          <a:xfrm>
            <a:off x="4855633" y="446088"/>
            <a:ext cx="6252633" cy="5414963"/>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3151" y="2260738"/>
            <a:ext cx="3547533"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EE41A92-2DEA-4E44-9941-F08E71B88DFE}" type="datetimeFigureOut">
              <a:rPr lang="en-US" smtClean="0"/>
              <a:t>8/24/2021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F1BC149-E2DB-45FA-86B7-C9731AF18CBE}" type="slidenum">
              <a:rPr lang="en-US" smtClean="0"/>
              <a:t>‹#›</a:t>
            </a:fld>
            <a:endParaRPr lang="en-US"/>
          </a:p>
        </p:txBody>
      </p:sp>
    </p:spTree>
    <p:extLst>
      <p:ext uri="{BB962C8B-B14F-4D97-AF65-F5344CB8AC3E}">
        <p14:creationId xmlns:p14="http://schemas.microsoft.com/office/powerpoint/2010/main" val="3314742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4728" y="727522"/>
            <a:ext cx="4852988" cy="1617163"/>
          </a:xfrm>
        </p:spPr>
        <p:txBody>
          <a:bodyPr anchor="b">
            <a:normAutofit/>
          </a:bodyPr>
          <a:lstStyle>
            <a:lvl1pPr algn="l">
              <a:defRPr sz="2400" b="0"/>
            </a:lvl1pPr>
          </a:lstStyle>
          <a:p>
            <a:r>
              <a:rPr lang="en-US"/>
              <a:t>Click to edit Master title style</a:t>
            </a:r>
            <a:endParaRPr lang="en-US" dirty="0"/>
          </a:p>
        </p:txBody>
      </p:sp>
      <p:sp>
        <p:nvSpPr>
          <p:cNvPr id="9" name="Picture Placeholder 11"/>
          <p:cNvSpPr>
            <a:spLocks noGrp="1" noChangeAspect="1"/>
          </p:cNvSpPr>
          <p:nvPr>
            <p:ph type="pic" sz="quarter" idx="13"/>
          </p:nvPr>
        </p:nvSpPr>
        <p:spPr bwMode="auto">
          <a:xfrm>
            <a:off x="6098117" y="0"/>
            <a:ext cx="6093883"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a:t>Click icon to add picture</a:t>
            </a:r>
            <a:endParaRPr lang="en-US" dirty="0"/>
          </a:p>
        </p:txBody>
      </p:sp>
      <p:sp>
        <p:nvSpPr>
          <p:cNvPr id="4" name="Text Placeholder 3"/>
          <p:cNvSpPr>
            <a:spLocks noGrp="1"/>
          </p:cNvSpPr>
          <p:nvPr>
            <p:ph type="body" sz="half" idx="2"/>
          </p:nvPr>
        </p:nvSpPr>
        <p:spPr>
          <a:xfrm>
            <a:off x="814728" y="2344684"/>
            <a:ext cx="485298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3885810" y="6041362"/>
            <a:ext cx="976879" cy="365125"/>
          </a:xfrm>
        </p:spPr>
        <p:txBody>
          <a:bodyPr/>
          <a:lstStyle/>
          <a:p>
            <a:fld id="{0EE41A92-2DEA-4E44-9941-F08E71B88DFE}" type="datetimeFigureOut">
              <a:rPr lang="en-US" smtClean="0"/>
              <a:t>8/24/2021</a:t>
            </a:fld>
            <a:endParaRPr lang="en-US"/>
          </a:p>
        </p:txBody>
      </p:sp>
      <p:sp>
        <p:nvSpPr>
          <p:cNvPr id="6" name="Footer Placeholder 5"/>
          <p:cNvSpPr>
            <a:spLocks noGrp="1"/>
          </p:cNvSpPr>
          <p:nvPr>
            <p:ph type="ftr" sz="quarter" idx="11"/>
          </p:nvPr>
        </p:nvSpPr>
        <p:spPr>
          <a:xfrm>
            <a:off x="590396" y="6041362"/>
            <a:ext cx="3295413" cy="365125"/>
          </a:xfrm>
        </p:spPr>
        <p:txBody>
          <a:bodyPr/>
          <a:lstStyle/>
          <a:p>
            <a:endParaRPr lang="en-US"/>
          </a:p>
        </p:txBody>
      </p:sp>
      <p:sp>
        <p:nvSpPr>
          <p:cNvPr id="7" name="Slide Number Placeholder 6"/>
          <p:cNvSpPr>
            <a:spLocks noGrp="1"/>
          </p:cNvSpPr>
          <p:nvPr>
            <p:ph type="sldNum" sz="quarter" idx="12"/>
          </p:nvPr>
        </p:nvSpPr>
        <p:spPr>
          <a:xfrm>
            <a:off x="4862689" y="5915888"/>
            <a:ext cx="1062155" cy="490599"/>
          </a:xfrm>
        </p:spPr>
        <p:txBody>
          <a:bodyPr/>
          <a:lstStyle/>
          <a:p>
            <a:fld id="{CF1BC149-E2DB-45FA-86B7-C9731AF18CBE}" type="slidenum">
              <a:rPr lang="en-US" smtClean="0"/>
              <a:t>‹#›</a:t>
            </a:fld>
            <a:endParaRPr lang="en-US"/>
          </a:p>
        </p:txBody>
      </p:sp>
    </p:spTree>
    <p:extLst>
      <p:ext uri="{BB962C8B-B14F-4D97-AF65-F5344CB8AC3E}">
        <p14:creationId xmlns:p14="http://schemas.microsoft.com/office/powerpoint/2010/main" val="1506974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0000" y="447188"/>
            <a:ext cx="10571998"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810000" y="2184401"/>
            <a:ext cx="10563285"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451514" y="6041362"/>
            <a:ext cx="8644320" cy="365125"/>
          </a:xfrm>
          <a:prstGeom prst="rect">
            <a:avLst/>
          </a:prstGeom>
        </p:spPr>
        <p:txBody>
          <a:bodyPr vert="horz" lIns="91440" tIns="45720" rIns="91440" bIns="45720" rtlCol="0" anchor="b"/>
          <a:lstStyle>
            <a:lvl1pPr algn="l">
              <a:defRPr sz="900">
                <a:solidFill>
                  <a:schemeClr val="tx1"/>
                </a:solidFill>
              </a:defRPr>
            </a:lvl1pPr>
          </a:lstStyle>
          <a:p>
            <a:endParaRPr lang="en-US"/>
          </a:p>
        </p:txBody>
      </p:sp>
      <p:sp>
        <p:nvSpPr>
          <p:cNvPr id="4" name="Date Placeholder 3"/>
          <p:cNvSpPr>
            <a:spLocks noGrp="1"/>
          </p:cNvSpPr>
          <p:nvPr>
            <p:ph type="dt" sz="half" idx="2"/>
          </p:nvPr>
        </p:nvSpPr>
        <p:spPr>
          <a:xfrm>
            <a:off x="9334626" y="6041362"/>
            <a:ext cx="1343706" cy="365125"/>
          </a:xfrm>
          <a:prstGeom prst="rect">
            <a:avLst/>
          </a:prstGeom>
        </p:spPr>
        <p:txBody>
          <a:bodyPr vert="horz" lIns="91440" tIns="45720" rIns="91440" bIns="45720" rtlCol="0" anchor="b"/>
          <a:lstStyle>
            <a:lvl1pPr algn="r">
              <a:defRPr sz="900">
                <a:solidFill>
                  <a:schemeClr val="tx1"/>
                </a:solidFill>
              </a:defRPr>
            </a:lvl1pPr>
          </a:lstStyle>
          <a:p>
            <a:fld id="{0EE41A92-2DEA-4E44-9941-F08E71B88DFE}" type="datetimeFigureOut">
              <a:rPr lang="en-US" smtClean="0"/>
              <a:t>8/24/2021</a:t>
            </a:fld>
            <a:endParaRPr lang="en-US"/>
          </a:p>
        </p:txBody>
      </p:sp>
      <p:sp>
        <p:nvSpPr>
          <p:cNvPr id="6" name="Slide Number Placeholder 5"/>
          <p:cNvSpPr>
            <a:spLocks noGrp="1"/>
          </p:cNvSpPr>
          <p:nvPr>
            <p:ph type="sldNum" sz="quarter" idx="4"/>
          </p:nvPr>
        </p:nvSpPr>
        <p:spPr>
          <a:xfrm>
            <a:off x="10678331" y="5915888"/>
            <a:ext cx="1062155" cy="490599"/>
          </a:xfrm>
          <a:prstGeom prst="rect">
            <a:avLst/>
          </a:prstGeom>
        </p:spPr>
        <p:txBody>
          <a:bodyPr vert="horz" lIns="91440" tIns="45720" rIns="91440" bIns="10800" rtlCol="0" anchor="b"/>
          <a:lstStyle>
            <a:lvl1pPr algn="r">
              <a:defRPr sz="2000">
                <a:solidFill>
                  <a:schemeClr val="accent1"/>
                </a:solidFill>
              </a:defRPr>
            </a:lvl1pPr>
          </a:lstStyle>
          <a:p>
            <a:fld id="{CF1BC149-E2DB-45FA-86B7-C9731AF18CBE}" type="slidenum">
              <a:rPr lang="en-US" smtClean="0"/>
              <a:t>‹#›</a:t>
            </a:fld>
            <a:endParaRPr lang="en-US"/>
          </a:p>
        </p:txBody>
      </p:sp>
    </p:spTree>
    <p:extLst>
      <p:ext uri="{BB962C8B-B14F-4D97-AF65-F5344CB8AC3E}">
        <p14:creationId xmlns:p14="http://schemas.microsoft.com/office/powerpoint/2010/main" val="464574509"/>
      </p:ext>
    </p:extLst>
  </p:cSld>
  <p:clrMap bg1="dk1" tx1="lt1" bg2="dk2" tx2="lt2" accent1="accent1" accent2="accent2" accent3="accent3" accent4="accent4" accent5="accent5" accent6="accent6" hlink="hlink" folHlink="folHlink"/>
  <p:sldLayoutIdLst>
    <p:sldLayoutId id="2147484091" r:id="rId1"/>
    <p:sldLayoutId id="2147484092" r:id="rId2"/>
    <p:sldLayoutId id="2147484093" r:id="rId3"/>
    <p:sldLayoutId id="2147484094" r:id="rId4"/>
    <p:sldLayoutId id="2147484095" r:id="rId5"/>
    <p:sldLayoutId id="2147484096" r:id="rId6"/>
    <p:sldLayoutId id="2147484097" r:id="rId7"/>
    <p:sldLayoutId id="2147484098" r:id="rId8"/>
    <p:sldLayoutId id="2147484099" r:id="rId9"/>
    <p:sldLayoutId id="2147484100" r:id="rId10"/>
    <p:sldLayoutId id="2147484101" r:id="rId11"/>
    <p:sldLayoutId id="2147484102" r:id="rId12"/>
    <p:sldLayoutId id="2147484103" r:id="rId13"/>
    <p:sldLayoutId id="2147484104" r:id="rId14"/>
  </p:sldLayoutIdLst>
  <p:txStyles>
    <p:titleStyle>
      <a:lvl1pPr algn="l" defTabSz="457200" rtl="0" eaLnBrk="1" latinLnBrk="0" hangingPunct="1">
        <a:spcBef>
          <a:spcPct val="0"/>
        </a:spcBef>
        <a:buNone/>
        <a:defRPr sz="4000" b="1" kern="1200">
          <a:solidFill>
            <a:srgbClr val="FEFEFE"/>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gif"/><Relationship Id="rId5" Type="http://schemas.openxmlformats.org/officeDocument/2006/relationships/image" Target="../media/image4.jpeg"/><Relationship Id="rId10" Type="http://schemas.openxmlformats.org/officeDocument/2006/relationships/image" Target="../media/image9.gif"/><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email">
            <a:extLst>
              <a:ext uri="{28A0092B-C50C-407E-A947-70E740481C1C}">
                <a14:useLocalDpi xmlns:a14="http://schemas.microsoft.com/office/drawing/2010/main"/>
              </a:ext>
            </a:extLst>
          </a:blip>
          <a:srcRect r="-522"/>
          <a:stretch/>
        </p:blipFill>
        <p:spPr>
          <a:xfrm rot="16200000">
            <a:off x="9921786" y="4085699"/>
            <a:ext cx="4121728" cy="415529"/>
          </a:xfrm>
          <a:prstGeom prst="rect">
            <a:avLst/>
          </a:prstGeom>
        </p:spPr>
      </p:pic>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590" y="0"/>
            <a:ext cx="3307211" cy="2644408"/>
          </a:xfrm>
          <a:prstGeom prst="rect">
            <a:avLst/>
          </a:prstGeom>
        </p:spPr>
      </p:pic>
      <p:pic>
        <p:nvPicPr>
          <p:cNvPr id="7" name="Picture 6"/>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5400000">
            <a:off x="9214519" y="332179"/>
            <a:ext cx="3308072" cy="2643719"/>
          </a:xfrm>
          <a:prstGeom prst="rect">
            <a:avLst/>
          </a:prstGeom>
        </p:spPr>
      </p:pic>
      <p:pic>
        <p:nvPicPr>
          <p:cNvPr id="8" name="Picture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0800000">
            <a:off x="8883203" y="4213593"/>
            <a:ext cx="3307211" cy="2644408"/>
          </a:xfrm>
          <a:prstGeom prst="rect">
            <a:avLst/>
          </a:prstGeom>
        </p:spPr>
      </p:pic>
      <p:pic>
        <p:nvPicPr>
          <p:cNvPr id="9" name="Picture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rot="16200000">
            <a:off x="-330588" y="3882109"/>
            <a:ext cx="3308072" cy="2643719"/>
          </a:xfrm>
          <a:prstGeom prst="rect">
            <a:avLst/>
          </a:prstGeom>
        </p:spPr>
      </p:pic>
      <p:pic>
        <p:nvPicPr>
          <p:cNvPr id="10" name="Picture 9"/>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0800000">
            <a:off x="3308800" y="0"/>
            <a:ext cx="4186298" cy="421658"/>
          </a:xfrm>
          <a:prstGeom prst="rect">
            <a:avLst/>
          </a:prstGeom>
        </p:spPr>
      </p:pic>
      <p:pic>
        <p:nvPicPr>
          <p:cNvPr id="11" name="Picture 10"/>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10800000">
            <a:off x="2576051" y="6436343"/>
            <a:ext cx="4186298" cy="421658"/>
          </a:xfrm>
          <a:prstGeom prst="rect">
            <a:avLst/>
          </a:prstGeom>
        </p:spPr>
      </p:pic>
      <p:pic>
        <p:nvPicPr>
          <p:cNvPr id="12" name="Picture 11"/>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rot="10800000">
            <a:off x="5401951" y="6449407"/>
            <a:ext cx="4101689" cy="395530"/>
          </a:xfrm>
          <a:prstGeom prst="rect">
            <a:avLst/>
          </a:prstGeom>
        </p:spPr>
      </p:pic>
      <p:pic>
        <p:nvPicPr>
          <p:cNvPr id="13" name="Picture 12"/>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rot="10800000">
            <a:off x="6762349" y="20782"/>
            <a:ext cx="3973717" cy="380094"/>
          </a:xfrm>
          <a:prstGeom prst="rect">
            <a:avLst/>
          </a:prstGeom>
        </p:spPr>
      </p:pic>
      <p:pic>
        <p:nvPicPr>
          <p:cNvPr id="14" name="Picture 13"/>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rot="5400000">
            <a:off x="-1751063" y="3114162"/>
            <a:ext cx="3893128" cy="387826"/>
          </a:xfrm>
          <a:prstGeom prst="rect">
            <a:avLst/>
          </a:prstGeom>
        </p:spPr>
      </p:pic>
      <p:pic>
        <p:nvPicPr>
          <p:cNvPr id="15" name="Picture 1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497389" y="306888"/>
            <a:ext cx="11403635" cy="5992888"/>
          </a:xfrm>
          <a:prstGeom prst="rect">
            <a:avLst/>
          </a:prstGeom>
        </p:spPr>
      </p:pic>
      <p:pic>
        <p:nvPicPr>
          <p:cNvPr id="18" name="Picture 17"/>
          <p:cNvPicPr>
            <a:picLocks noChangeAspect="1"/>
          </p:cNvPicPr>
          <p:nvPr/>
        </p:nvPicPr>
        <p:blipFill>
          <a:blip r:embed="rId10">
            <a:extLst>
              <a:ext uri="{28A0092B-C50C-407E-A947-70E740481C1C}">
                <a14:useLocalDpi xmlns:a14="http://schemas.microsoft.com/office/drawing/2010/main"/>
              </a:ext>
            </a:extLst>
          </a:blip>
          <a:stretch>
            <a:fillRect/>
          </a:stretch>
        </p:blipFill>
        <p:spPr>
          <a:xfrm rot="10800000">
            <a:off x="4196476" y="3606878"/>
            <a:ext cx="7227436" cy="2692903"/>
          </a:xfrm>
          <a:prstGeom prst="rect">
            <a:avLst/>
          </a:prstGeom>
        </p:spPr>
      </p:pic>
      <p:pic>
        <p:nvPicPr>
          <p:cNvPr id="24" name="Picture 23"/>
          <p:cNvPicPr>
            <a:picLocks noChangeAspect="1"/>
          </p:cNvPicPr>
          <p:nvPr/>
        </p:nvPicPr>
        <p:blipFill>
          <a:blip r:embed="rId10">
            <a:extLst>
              <a:ext uri="{28A0092B-C50C-407E-A947-70E740481C1C}">
                <a14:useLocalDpi xmlns:a14="http://schemas.microsoft.com/office/drawing/2010/main"/>
              </a:ext>
            </a:extLst>
          </a:blip>
          <a:stretch>
            <a:fillRect/>
          </a:stretch>
        </p:blipFill>
        <p:spPr>
          <a:xfrm>
            <a:off x="830654" y="421659"/>
            <a:ext cx="6731640" cy="2731166"/>
          </a:xfrm>
          <a:prstGeom prst="rect">
            <a:avLst/>
          </a:prstGeom>
        </p:spPr>
      </p:pic>
      <p:pic>
        <p:nvPicPr>
          <p:cNvPr id="2" name="Picture 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36374" y="3240472"/>
            <a:ext cx="1904504" cy="2857500"/>
          </a:xfrm>
          <a:prstGeom prst="rect">
            <a:avLst/>
          </a:prstGeom>
        </p:spPr>
      </p:pic>
      <p:pic>
        <p:nvPicPr>
          <p:cNvPr id="19" name="Picture 1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771034" y="149140"/>
            <a:ext cx="1904504" cy="2857500"/>
          </a:xfrm>
          <a:prstGeom prst="rect">
            <a:avLst/>
          </a:prstGeom>
        </p:spPr>
      </p:pic>
      <p:sp>
        <p:nvSpPr>
          <p:cNvPr id="3" name="Rectangle 2"/>
          <p:cNvSpPr/>
          <p:nvPr/>
        </p:nvSpPr>
        <p:spPr>
          <a:xfrm>
            <a:off x="830654" y="421659"/>
            <a:ext cx="6731640" cy="274828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spcCol="0" rtlCol="0" anchor="ctr"/>
          <a:lstStyle/>
          <a:p>
            <a:pPr algn="ctr"/>
            <a:r>
              <a:rPr lang="bn-BD" sz="5400" b="1" dirty="0">
                <a:solidFill>
                  <a:schemeClr val="bg2"/>
                </a:solidFill>
                <a:effectLst>
                  <a:outerShdw blurRad="38100" dist="38100" dir="2700000" algn="tl">
                    <a:srgbClr val="000000">
                      <a:alpha val="43137"/>
                    </a:srgbClr>
                  </a:outerShdw>
                </a:effectLst>
                <a:latin typeface="NikoshBAN" pitchFamily="2" charset="0"/>
                <a:cs typeface="NikoshBAN" pitchFamily="2" charset="0"/>
              </a:rPr>
              <a:t>চারপীর আউলিয়া</a:t>
            </a:r>
            <a:r>
              <a:rPr lang="en-US" sz="5400" b="1" dirty="0">
                <a:solidFill>
                  <a:schemeClr val="bg2"/>
                </a:solidFill>
                <a:effectLst>
                  <a:outerShdw blurRad="38100" dist="38100" dir="2700000" algn="tl">
                    <a:srgbClr val="000000">
                      <a:alpha val="43137"/>
                    </a:srgbClr>
                  </a:outerShdw>
                </a:effectLst>
                <a:latin typeface="NikoshBAN" pitchFamily="2" charset="0"/>
                <a:cs typeface="NikoshBAN" pitchFamily="2" charset="0"/>
              </a:rPr>
              <a:t> </a:t>
            </a:r>
            <a:r>
              <a:rPr lang="bn-BD" sz="5400" b="1" dirty="0">
                <a:solidFill>
                  <a:schemeClr val="bg2"/>
                </a:solidFill>
                <a:effectLst>
                  <a:outerShdw blurRad="38100" dist="38100" dir="2700000" algn="tl">
                    <a:srgbClr val="000000">
                      <a:alpha val="43137"/>
                    </a:srgbClr>
                  </a:outerShdw>
                </a:effectLst>
                <a:latin typeface="NikoshBAN" pitchFamily="2" charset="0"/>
                <a:cs typeface="NikoshBAN" pitchFamily="2" charset="0"/>
              </a:rPr>
              <a:t>অনলাইন  মাদরাসায়</a:t>
            </a:r>
            <a:endParaRPr lang="en-US" sz="5400" b="1" dirty="0">
              <a:solidFill>
                <a:schemeClr val="bg2"/>
              </a:solidFill>
              <a:effectLst>
                <a:outerShdw blurRad="38100" dist="38100" dir="2700000" algn="tl">
                  <a:srgbClr val="000000">
                    <a:alpha val="43137"/>
                  </a:srgbClr>
                </a:outerShdw>
              </a:effectLst>
            </a:endParaRPr>
          </a:p>
        </p:txBody>
      </p:sp>
      <p:sp>
        <p:nvSpPr>
          <p:cNvPr id="5" name="Rectangle 4"/>
          <p:cNvSpPr/>
          <p:nvPr/>
        </p:nvSpPr>
        <p:spPr>
          <a:xfrm>
            <a:off x="4196476" y="3594911"/>
            <a:ext cx="7227436" cy="269290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lIns="91436" tIns="45719" rIns="91436" bIns="45719" spcCol="0" rtlCol="0" anchor="ctr"/>
          <a:lstStyle/>
          <a:p>
            <a:pPr algn="ctr"/>
            <a:r>
              <a:rPr lang="bn-BD" sz="8800" b="1" dirty="0">
                <a:solidFill>
                  <a:srgbClr val="FF0000"/>
                </a:solidFill>
                <a:effectLst>
                  <a:outerShdw blurRad="38100" dist="38100" dir="2700000" algn="tl">
                    <a:srgbClr val="000000">
                      <a:alpha val="43137"/>
                    </a:srgbClr>
                  </a:outerShdw>
                </a:effectLst>
                <a:latin typeface="NikoshBAN" pitchFamily="2" charset="0"/>
                <a:cs typeface="NikoshBAN" pitchFamily="2" charset="0"/>
              </a:rPr>
              <a:t>সবাইকে স্বাগতম</a:t>
            </a:r>
            <a:endParaRPr lang="en-US" sz="8800" dirty="0">
              <a:solidFill>
                <a:srgbClr val="FF0000"/>
              </a:solidFill>
            </a:endParaRPr>
          </a:p>
        </p:txBody>
      </p:sp>
    </p:spTree>
    <p:extLst>
      <p:ext uri="{BB962C8B-B14F-4D97-AF65-F5344CB8AC3E}">
        <p14:creationId xmlns:p14="http://schemas.microsoft.com/office/powerpoint/2010/main" val="3077772905"/>
      </p:ext>
    </p:extLst>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06240" y="1041009"/>
            <a:ext cx="3033932" cy="779483"/>
          </a:xfrm>
          <a:solidFill>
            <a:srgbClr val="00B050"/>
          </a:solidFill>
          <a:ln>
            <a:solidFill>
              <a:schemeClr val="accent1"/>
            </a:solidFill>
          </a:ln>
        </p:spPr>
        <p:txBody>
          <a:bodyPr>
            <a:noAutofit/>
          </a:bodyPr>
          <a:lstStyle/>
          <a:p>
            <a:pPr algn="ctr"/>
            <a:r>
              <a:rPr lang="en-US" sz="3600" dirty="0" err="1">
                <a:solidFill>
                  <a:schemeClr val="bg2"/>
                </a:solidFill>
              </a:rPr>
              <a:t>একক</a:t>
            </a:r>
            <a:r>
              <a:rPr lang="en-US" sz="3600" dirty="0">
                <a:solidFill>
                  <a:schemeClr val="bg2"/>
                </a:solidFill>
              </a:rPr>
              <a:t> </a:t>
            </a:r>
            <a:r>
              <a:rPr lang="en-US" sz="3600" dirty="0" err="1">
                <a:solidFill>
                  <a:schemeClr val="bg2"/>
                </a:solidFill>
              </a:rPr>
              <a:t>কাজঃ</a:t>
            </a:r>
            <a:endParaRPr lang="en-US" sz="3600" dirty="0">
              <a:solidFill>
                <a:schemeClr val="bg2"/>
              </a:solidFill>
            </a:endParaRPr>
          </a:p>
        </p:txBody>
      </p:sp>
      <p:sp>
        <p:nvSpPr>
          <p:cNvPr id="3" name="Text Placeholder 2"/>
          <p:cNvSpPr>
            <a:spLocks noGrp="1"/>
          </p:cNvSpPr>
          <p:nvPr>
            <p:ph type="body" idx="1"/>
          </p:nvPr>
        </p:nvSpPr>
        <p:spPr>
          <a:xfrm>
            <a:off x="3127513" y="2803932"/>
            <a:ext cx="8801888" cy="1796203"/>
          </a:xfrm>
          <a:solidFill>
            <a:srgbClr val="00B050"/>
          </a:solidFill>
        </p:spPr>
        <p:txBody>
          <a:bodyPr>
            <a:normAutofit/>
          </a:bodyPr>
          <a:lstStyle/>
          <a:p>
            <a:r>
              <a:rPr lang="en-US" sz="3200" dirty="0">
                <a:solidFill>
                  <a:schemeClr val="bg2"/>
                </a:solidFill>
              </a:rPr>
              <a:t>১।মহাকবি </a:t>
            </a:r>
            <a:r>
              <a:rPr lang="en-US" sz="3200" dirty="0" err="1">
                <a:solidFill>
                  <a:schemeClr val="bg2"/>
                </a:solidFill>
              </a:rPr>
              <a:t>কায়কোবাদ</a:t>
            </a:r>
            <a:r>
              <a:rPr lang="en-US" sz="3200" dirty="0">
                <a:solidFill>
                  <a:schemeClr val="bg2"/>
                </a:solidFill>
              </a:rPr>
              <a:t> </a:t>
            </a:r>
            <a:r>
              <a:rPr lang="en-US" sz="3200" dirty="0" err="1">
                <a:solidFill>
                  <a:schemeClr val="bg2"/>
                </a:solidFill>
              </a:rPr>
              <a:t>কতসালে</a:t>
            </a:r>
            <a:r>
              <a:rPr lang="en-US" sz="3200" dirty="0">
                <a:solidFill>
                  <a:schemeClr val="bg2"/>
                </a:solidFill>
              </a:rPr>
              <a:t> </a:t>
            </a:r>
            <a:r>
              <a:rPr lang="en-US" sz="3200" dirty="0" err="1">
                <a:solidFill>
                  <a:schemeClr val="bg2"/>
                </a:solidFill>
              </a:rPr>
              <a:t>কোথায়</a:t>
            </a:r>
            <a:r>
              <a:rPr lang="en-US" sz="3200" dirty="0">
                <a:solidFill>
                  <a:schemeClr val="bg2"/>
                </a:solidFill>
              </a:rPr>
              <a:t> </a:t>
            </a:r>
            <a:r>
              <a:rPr lang="en-US" sz="3200" dirty="0" err="1">
                <a:solidFill>
                  <a:schemeClr val="bg2"/>
                </a:solidFill>
              </a:rPr>
              <a:t>জন্মগ্রহন</a:t>
            </a:r>
            <a:r>
              <a:rPr lang="en-US" sz="3200" dirty="0">
                <a:solidFill>
                  <a:schemeClr val="bg2"/>
                </a:solidFill>
              </a:rPr>
              <a:t> </a:t>
            </a:r>
            <a:r>
              <a:rPr lang="en-US" sz="3200" dirty="0" err="1">
                <a:solidFill>
                  <a:schemeClr val="bg2"/>
                </a:solidFill>
              </a:rPr>
              <a:t>করেন</a:t>
            </a:r>
            <a:r>
              <a:rPr lang="en-US" sz="3200" dirty="0">
                <a:solidFill>
                  <a:schemeClr val="bg2"/>
                </a:solidFill>
              </a:rPr>
              <a:t>?</a:t>
            </a:r>
          </a:p>
          <a:p>
            <a:r>
              <a:rPr lang="en-US" sz="3200" dirty="0">
                <a:solidFill>
                  <a:schemeClr val="bg2"/>
                </a:solidFill>
              </a:rPr>
              <a:t>২। </a:t>
            </a:r>
            <a:r>
              <a:rPr lang="en-US" sz="3200" dirty="0" err="1">
                <a:solidFill>
                  <a:schemeClr val="bg2"/>
                </a:solidFill>
              </a:rPr>
              <a:t>কায়কোবাদ</a:t>
            </a:r>
            <a:r>
              <a:rPr lang="en-US" sz="3200" dirty="0">
                <a:solidFill>
                  <a:schemeClr val="bg2"/>
                </a:solidFill>
              </a:rPr>
              <a:t> </a:t>
            </a:r>
            <a:r>
              <a:rPr lang="en-US" sz="3200" dirty="0" err="1">
                <a:solidFill>
                  <a:schemeClr val="bg2"/>
                </a:solidFill>
              </a:rPr>
              <a:t>রচিত</a:t>
            </a:r>
            <a:r>
              <a:rPr lang="en-US" sz="3200" dirty="0">
                <a:solidFill>
                  <a:schemeClr val="bg2"/>
                </a:solidFill>
              </a:rPr>
              <a:t> </a:t>
            </a:r>
            <a:r>
              <a:rPr lang="en-US" sz="3200" dirty="0" err="1">
                <a:solidFill>
                  <a:schemeClr val="bg2"/>
                </a:solidFill>
              </a:rPr>
              <a:t>দুটি</a:t>
            </a:r>
            <a:r>
              <a:rPr lang="en-US" sz="3200" dirty="0">
                <a:solidFill>
                  <a:schemeClr val="bg2"/>
                </a:solidFill>
              </a:rPr>
              <a:t> </a:t>
            </a:r>
            <a:r>
              <a:rPr lang="en-US" sz="3200" dirty="0" err="1">
                <a:solidFill>
                  <a:schemeClr val="bg2"/>
                </a:solidFill>
              </a:rPr>
              <a:t>গ্রন্থের</a:t>
            </a:r>
            <a:r>
              <a:rPr lang="en-US" sz="3200" dirty="0">
                <a:solidFill>
                  <a:schemeClr val="bg2"/>
                </a:solidFill>
              </a:rPr>
              <a:t> </a:t>
            </a:r>
            <a:r>
              <a:rPr lang="en-US" sz="3200" dirty="0" err="1">
                <a:solidFill>
                  <a:schemeClr val="bg2"/>
                </a:solidFill>
              </a:rPr>
              <a:t>নাম</a:t>
            </a:r>
            <a:r>
              <a:rPr lang="en-US" sz="3200" dirty="0">
                <a:solidFill>
                  <a:schemeClr val="bg2"/>
                </a:solidFill>
              </a:rPr>
              <a:t> </a:t>
            </a:r>
            <a:r>
              <a:rPr lang="en-US" sz="3200" dirty="0" err="1">
                <a:solidFill>
                  <a:schemeClr val="bg2"/>
                </a:solidFill>
              </a:rPr>
              <a:t>বল</a:t>
            </a:r>
            <a:r>
              <a:rPr lang="en-US" sz="3200" dirty="0">
                <a:solidFill>
                  <a:schemeClr val="bg2"/>
                </a:solidFill>
              </a:rPr>
              <a:t>। </a:t>
            </a:r>
          </a:p>
        </p:txBody>
      </p:sp>
    </p:spTree>
    <p:extLst>
      <p:ext uri="{BB962C8B-B14F-4D97-AF65-F5344CB8AC3E}">
        <p14:creationId xmlns:p14="http://schemas.microsoft.com/office/powerpoint/2010/main" val="37505756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8283" y="412008"/>
            <a:ext cx="4090737" cy="923330"/>
          </a:xfrm>
          <a:prstGeom prst="rect">
            <a:avLst/>
          </a:prstGeom>
        </p:spPr>
        <p:txBody>
          <a:bodyPr wrap="square">
            <a:spAutoFit/>
          </a:bodyPr>
          <a:lstStyle/>
          <a:p>
            <a:pPr algn="ctr"/>
            <a:r>
              <a:rPr lang="en-US" sz="5400" dirty="0" err="1">
                <a:ln w="0"/>
                <a:effectLst>
                  <a:outerShdw blurRad="38100" dist="38100" dir="2700000" algn="tl">
                    <a:srgbClr val="000000">
                      <a:alpha val="43137"/>
                    </a:srgbClr>
                  </a:outerShdw>
                </a:effectLst>
                <a:latin typeface="SolaimanLipi" panose="03000609000000000000" pitchFamily="65" charset="0"/>
                <a:cs typeface="SolaimanLipi" panose="03000609000000000000" pitchFamily="65" charset="0"/>
              </a:rPr>
              <a:t>শব্দার্থ</a:t>
            </a:r>
            <a:endParaRPr lang="en-US" sz="5400" dirty="0">
              <a:effectLst>
                <a:outerShdw blurRad="38100" dist="38100" dir="2700000" algn="tl">
                  <a:srgbClr val="000000">
                    <a:alpha val="43137"/>
                  </a:srgbClr>
                </a:outerShdw>
              </a:effectLst>
              <a:latin typeface="SolaimanLipi" panose="03000609000000000000" pitchFamily="65" charset="0"/>
              <a:cs typeface="SolaimanLipi" panose="03000609000000000000" pitchFamily="65" charset="0"/>
            </a:endParaRPr>
          </a:p>
        </p:txBody>
      </p:sp>
      <p:sp>
        <p:nvSpPr>
          <p:cNvPr id="3" name="Rectangle 2"/>
          <p:cNvSpPr/>
          <p:nvPr/>
        </p:nvSpPr>
        <p:spPr>
          <a:xfrm>
            <a:off x="1756968" y="1523752"/>
            <a:ext cx="1539204" cy="707886"/>
          </a:xfrm>
          <a:prstGeom prst="rect">
            <a:avLst/>
          </a:prstGeom>
        </p:spPr>
        <p:txBody>
          <a:bodyPr wrap="none">
            <a:spAutoFit/>
          </a:bodyPr>
          <a:lstStyle/>
          <a:p>
            <a:pPr algn="ctr"/>
            <a:r>
              <a:rPr lang="en-US" sz="4000" dirty="0" err="1">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প্রার্থনা</a:t>
            </a:r>
            <a:endParaRPr lang="en-US" sz="4000" b="1" dirty="0">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4" name="Rectangle 3"/>
          <p:cNvSpPr/>
          <p:nvPr/>
        </p:nvSpPr>
        <p:spPr>
          <a:xfrm>
            <a:off x="7679020" y="1523752"/>
            <a:ext cx="4383277" cy="646331"/>
          </a:xfrm>
          <a:prstGeom prst="rect">
            <a:avLst/>
          </a:prstGeom>
        </p:spPr>
        <p:txBody>
          <a:bodyPr wrap="square">
            <a:spAutoFit/>
          </a:bodyPr>
          <a:lstStyle/>
          <a:p>
            <a:pPr algn="ctr"/>
            <a:r>
              <a:rPr lang="en-US" sz="3600" dirty="0" err="1">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মুনাজাত,আবেদন</a:t>
            </a:r>
            <a:r>
              <a:rPr lang="bn-IN" sz="3200" dirty="0">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a:t>
            </a:r>
            <a:endParaRPr lang="en-US" sz="3200" b="1" dirty="0">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5" name="Rectangle 4"/>
          <p:cNvSpPr/>
          <p:nvPr/>
        </p:nvSpPr>
        <p:spPr>
          <a:xfrm>
            <a:off x="1622637" y="3437957"/>
            <a:ext cx="1673535" cy="830997"/>
          </a:xfrm>
          <a:prstGeom prst="rect">
            <a:avLst/>
          </a:prstGeom>
        </p:spPr>
        <p:txBody>
          <a:bodyPr wrap="square">
            <a:spAutoFit/>
          </a:bodyPr>
          <a:lstStyle/>
          <a:p>
            <a:pPr algn="ctr"/>
            <a:r>
              <a:rPr lang="en-US" sz="4800" dirty="0" err="1">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বিভো</a:t>
            </a:r>
            <a:r>
              <a:rPr lang="en-US" sz="1400" b="1" dirty="0">
                <a:latin typeface="SolaimanLipi" panose="03000609000000000000" pitchFamily="65" charset="0"/>
                <a:ea typeface="Times New Roman" panose="02020603050405020304" pitchFamily="18" charset="0"/>
                <a:cs typeface="SolaimanLipi" panose="03000609000000000000" pitchFamily="65" charset="0"/>
              </a:rPr>
              <a:t> </a:t>
            </a:r>
            <a:endParaRPr lang="en-US" sz="1400" dirty="0">
              <a:solidFill>
                <a:srgbClr val="212529"/>
              </a:solidFill>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7" name="Rectangle 6"/>
          <p:cNvSpPr/>
          <p:nvPr/>
        </p:nvSpPr>
        <p:spPr>
          <a:xfrm>
            <a:off x="7917464" y="3253291"/>
            <a:ext cx="3374536" cy="707886"/>
          </a:xfrm>
          <a:prstGeom prst="rect">
            <a:avLst/>
          </a:prstGeom>
        </p:spPr>
        <p:txBody>
          <a:bodyPr wrap="square">
            <a:spAutoFit/>
          </a:bodyPr>
          <a:lstStyle/>
          <a:p>
            <a:r>
              <a:rPr lang="en-US" sz="4000" dirty="0" err="1">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বিভু</a:t>
            </a:r>
            <a:r>
              <a:rPr lang="en-US" sz="4000" dirty="0">
                <a:solidFill>
                  <a:srgbClr val="212529"/>
                </a:solidFill>
                <a:latin typeface="Nirmala UI" panose="020B0502040204020203" pitchFamily="34" charset="0"/>
                <a:ea typeface="Times New Roman" panose="02020603050405020304" pitchFamily="18" charset="0"/>
              </a:rPr>
              <a:t>, </a:t>
            </a:r>
            <a:r>
              <a:rPr lang="en-US" sz="4000" dirty="0" err="1">
                <a:solidFill>
                  <a:srgbClr val="212529"/>
                </a:solidFill>
                <a:latin typeface="Nirmala UI" panose="020B0502040204020203" pitchFamily="34" charset="0"/>
                <a:ea typeface="Times New Roman" panose="02020603050405020304" pitchFamily="18" charset="0"/>
              </a:rPr>
              <a:t>স্রষ্টা</a:t>
            </a:r>
            <a:r>
              <a:rPr lang="en-US" sz="4000" dirty="0">
                <a:solidFill>
                  <a:srgbClr val="212529"/>
                </a:solidFill>
                <a:latin typeface="Nirmala UI" panose="020B0502040204020203" pitchFamily="34" charset="0"/>
                <a:ea typeface="Times New Roman" panose="02020603050405020304" pitchFamily="18" charset="0"/>
              </a:rPr>
              <a:t>।</a:t>
            </a:r>
            <a:endParaRPr lang="en-US" sz="4000" b="1" dirty="0">
              <a:latin typeface="Times New Roman" panose="02020603050405020304" pitchFamily="18" charset="0"/>
              <a:ea typeface="Times New Roman" panose="02020603050405020304" pitchFamily="18" charset="0"/>
            </a:endParaRPr>
          </a:p>
        </p:txBody>
      </p:sp>
      <p:sp>
        <p:nvSpPr>
          <p:cNvPr id="8" name="Rectangle 7"/>
          <p:cNvSpPr/>
          <p:nvPr/>
        </p:nvSpPr>
        <p:spPr>
          <a:xfrm>
            <a:off x="1349075" y="5130664"/>
            <a:ext cx="2422458" cy="769441"/>
          </a:xfrm>
          <a:prstGeom prst="rect">
            <a:avLst/>
          </a:prstGeom>
          <a:solidFill>
            <a:schemeClr val="accent2"/>
          </a:solidFill>
        </p:spPr>
        <p:txBody>
          <a:bodyPr wrap="none">
            <a:spAutoFit/>
          </a:bodyPr>
          <a:lstStyle/>
          <a:p>
            <a:pPr algn="ctr"/>
            <a:r>
              <a:rPr lang="en-US" sz="4400" dirty="0" err="1">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রিক্ত</a:t>
            </a:r>
            <a:r>
              <a:rPr lang="en-US" sz="4400" dirty="0">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 </a:t>
            </a:r>
            <a:r>
              <a:rPr lang="en-US" sz="4400" dirty="0" err="1">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করে</a:t>
            </a:r>
            <a:endParaRPr lang="en-US" sz="4400" b="1" dirty="0">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9" name="Rectangle 8"/>
          <p:cNvSpPr/>
          <p:nvPr/>
        </p:nvSpPr>
        <p:spPr>
          <a:xfrm>
            <a:off x="8503526" y="4826416"/>
            <a:ext cx="2476960" cy="707886"/>
          </a:xfrm>
          <a:prstGeom prst="rect">
            <a:avLst/>
          </a:prstGeom>
          <a:solidFill>
            <a:schemeClr val="accent2"/>
          </a:solidFill>
        </p:spPr>
        <p:txBody>
          <a:bodyPr wrap="none">
            <a:spAutoFit/>
          </a:bodyPr>
          <a:lstStyle/>
          <a:p>
            <a:pPr algn="ctr"/>
            <a:r>
              <a:rPr lang="en-US" sz="4000" dirty="0" err="1">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শূন্য</a:t>
            </a:r>
            <a:r>
              <a:rPr lang="en-US" sz="4000" dirty="0">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 </a:t>
            </a:r>
            <a:r>
              <a:rPr lang="en-US" sz="4000" dirty="0" err="1">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হাতে</a:t>
            </a:r>
            <a:r>
              <a:rPr lang="en-US" sz="4000" dirty="0">
                <a:solidFill>
                  <a:srgbClr val="212529"/>
                </a:solidFill>
                <a:latin typeface="Nirmala UI" panose="020B0502040204020203" pitchFamily="34" charset="0"/>
                <a:ea typeface="Times New Roman" panose="02020603050405020304" pitchFamily="18" charset="0"/>
              </a:rPr>
              <a:t>।</a:t>
            </a:r>
            <a:endParaRPr lang="en-US" sz="4000" b="1" dirty="0">
              <a:latin typeface="Times New Roman" panose="02020603050405020304" pitchFamily="18" charset="0"/>
              <a:ea typeface="Times New Roman" panose="02020603050405020304" pitchFamily="18"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59252" y="1335338"/>
            <a:ext cx="3116178" cy="13304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28" name="Picture 4" descr="ফরজ নামাজের পর সম্মিলিত মোনাজাত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62842" y="4619084"/>
            <a:ext cx="3116178" cy="15272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0845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5076" y="917111"/>
            <a:ext cx="1571264" cy="1015663"/>
          </a:xfrm>
          <a:prstGeom prst="rect">
            <a:avLst/>
          </a:prstGeom>
        </p:spPr>
        <p:txBody>
          <a:bodyPr wrap="none">
            <a:spAutoFit/>
          </a:bodyPr>
          <a:lstStyle/>
          <a:p>
            <a:pPr algn="ctr"/>
            <a:r>
              <a:rPr lang="en-US" sz="6000" dirty="0" err="1">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ক্রোড়</a:t>
            </a:r>
            <a:r>
              <a:rPr lang="en-US" sz="3200" dirty="0">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 </a:t>
            </a:r>
            <a:endParaRPr lang="en-US" sz="3200" b="1" dirty="0">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3" name="Rectangle 2"/>
          <p:cNvSpPr/>
          <p:nvPr/>
        </p:nvSpPr>
        <p:spPr>
          <a:xfrm>
            <a:off x="8436046" y="654688"/>
            <a:ext cx="1720344" cy="1015663"/>
          </a:xfrm>
          <a:prstGeom prst="rect">
            <a:avLst/>
          </a:prstGeom>
        </p:spPr>
        <p:txBody>
          <a:bodyPr wrap="none">
            <a:spAutoFit/>
          </a:bodyPr>
          <a:lstStyle/>
          <a:p>
            <a:pPr algn="ctr"/>
            <a:r>
              <a:rPr lang="en-US" sz="6000" dirty="0" err="1">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কোল</a:t>
            </a:r>
            <a:r>
              <a:rPr lang="en-US" sz="6000" dirty="0">
                <a:solidFill>
                  <a:srgbClr val="212529"/>
                </a:solidFill>
                <a:latin typeface="Nirmala UI" panose="020B0502040204020203" pitchFamily="34" charset="0"/>
                <a:ea typeface="Times New Roman" panose="02020603050405020304" pitchFamily="18" charset="0"/>
              </a:rPr>
              <a:t>।</a:t>
            </a:r>
            <a:endParaRPr lang="en-US" sz="6000" b="1" dirty="0">
              <a:latin typeface="Times New Roman" panose="02020603050405020304" pitchFamily="18" charset="0"/>
              <a:ea typeface="Times New Roman" panose="02020603050405020304" pitchFamily="18" charset="0"/>
            </a:endParaRPr>
          </a:p>
        </p:txBody>
      </p:sp>
      <p:sp>
        <p:nvSpPr>
          <p:cNvPr id="4" name="Rectangle 3"/>
          <p:cNvSpPr/>
          <p:nvPr/>
        </p:nvSpPr>
        <p:spPr>
          <a:xfrm>
            <a:off x="1608019" y="4815608"/>
            <a:ext cx="1949572" cy="830997"/>
          </a:xfrm>
          <a:prstGeom prst="rect">
            <a:avLst/>
          </a:prstGeom>
          <a:solidFill>
            <a:schemeClr val="accent2"/>
          </a:solidFill>
        </p:spPr>
        <p:txBody>
          <a:bodyPr wrap="none">
            <a:spAutoFit/>
          </a:bodyPr>
          <a:lstStyle/>
          <a:p>
            <a:pPr algn="ctr"/>
            <a:r>
              <a:rPr lang="en-US" sz="4800" dirty="0" err="1">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অশেষ</a:t>
            </a:r>
            <a:r>
              <a:rPr lang="en-US" sz="1400" dirty="0">
                <a:solidFill>
                  <a:srgbClr val="212529"/>
                </a:solidFill>
                <a:latin typeface="Nirmala UI" panose="020B0502040204020203" pitchFamily="34" charset="0"/>
                <a:ea typeface="Times New Roman" panose="02020603050405020304" pitchFamily="18" charset="0"/>
              </a:rPr>
              <a:t> </a:t>
            </a:r>
            <a:endParaRPr lang="en-US" sz="1400" b="1" dirty="0">
              <a:latin typeface="Times New Roman" panose="02020603050405020304" pitchFamily="18" charset="0"/>
              <a:ea typeface="Times New Roman" panose="02020603050405020304" pitchFamily="18" charset="0"/>
            </a:endParaRPr>
          </a:p>
        </p:txBody>
      </p:sp>
      <p:sp>
        <p:nvSpPr>
          <p:cNvPr id="5" name="Rectangle 4"/>
          <p:cNvSpPr/>
          <p:nvPr/>
        </p:nvSpPr>
        <p:spPr>
          <a:xfrm>
            <a:off x="8250900" y="4674308"/>
            <a:ext cx="2534668" cy="830997"/>
          </a:xfrm>
          <a:prstGeom prst="rect">
            <a:avLst/>
          </a:prstGeom>
          <a:solidFill>
            <a:schemeClr val="accent2"/>
          </a:solidFill>
        </p:spPr>
        <p:txBody>
          <a:bodyPr wrap="none">
            <a:spAutoFit/>
          </a:bodyPr>
          <a:lstStyle/>
          <a:p>
            <a:pPr algn="ctr"/>
            <a:r>
              <a:rPr lang="en-US" sz="4800" dirty="0" err="1">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অন্তহীন</a:t>
            </a:r>
            <a:r>
              <a:rPr lang="en-US" sz="4800" dirty="0">
                <a:solidFill>
                  <a:srgbClr val="212529"/>
                </a:solidFill>
                <a:latin typeface="Nirmala UI" panose="020B0502040204020203" pitchFamily="34" charset="0"/>
                <a:ea typeface="Times New Roman" panose="02020603050405020304" pitchFamily="18" charset="0"/>
              </a:rPr>
              <a:t>।</a:t>
            </a:r>
            <a:endParaRPr lang="en-US" sz="4800" b="1" dirty="0">
              <a:latin typeface="Times New Roman" panose="02020603050405020304" pitchFamily="18" charset="0"/>
              <a:ea typeface="Times New Roman" panose="02020603050405020304" pitchFamily="18" charset="0"/>
            </a:endParaRPr>
          </a:p>
        </p:txBody>
      </p:sp>
      <p:sp>
        <p:nvSpPr>
          <p:cNvPr id="6" name="Rectangle 5"/>
          <p:cNvSpPr/>
          <p:nvPr/>
        </p:nvSpPr>
        <p:spPr>
          <a:xfrm>
            <a:off x="2156588" y="2612444"/>
            <a:ext cx="957314" cy="1015663"/>
          </a:xfrm>
          <a:prstGeom prst="rect">
            <a:avLst/>
          </a:prstGeom>
        </p:spPr>
        <p:txBody>
          <a:bodyPr wrap="none">
            <a:spAutoFit/>
          </a:bodyPr>
          <a:lstStyle/>
          <a:p>
            <a:pPr algn="ctr"/>
            <a:r>
              <a:rPr lang="en-US" sz="6000" dirty="0" err="1">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পল</a:t>
            </a:r>
            <a:endParaRPr lang="en-US" sz="6000" b="1" dirty="0">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7" name="Rectangle 6"/>
          <p:cNvSpPr/>
          <p:nvPr/>
        </p:nvSpPr>
        <p:spPr>
          <a:xfrm>
            <a:off x="8436046" y="2754439"/>
            <a:ext cx="1923925" cy="923330"/>
          </a:xfrm>
          <a:prstGeom prst="rect">
            <a:avLst/>
          </a:prstGeom>
        </p:spPr>
        <p:txBody>
          <a:bodyPr wrap="none">
            <a:spAutoFit/>
          </a:bodyPr>
          <a:lstStyle/>
          <a:p>
            <a:pPr algn="ctr"/>
            <a:r>
              <a:rPr lang="en-US" sz="5400" dirty="0" err="1">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নিমেষ</a:t>
            </a:r>
            <a:r>
              <a:rPr lang="en-US" sz="5400" dirty="0">
                <a:solidFill>
                  <a:srgbClr val="212529"/>
                </a:solidFill>
                <a:latin typeface="Nirmala UI" panose="020B0502040204020203" pitchFamily="34" charset="0"/>
                <a:ea typeface="Times New Roman" panose="02020603050405020304" pitchFamily="18" charset="0"/>
              </a:rPr>
              <a:t> ।</a:t>
            </a:r>
            <a:endParaRPr lang="en-US" sz="5400" b="1" dirty="0">
              <a:latin typeface="Times New Roman" panose="02020603050405020304" pitchFamily="18" charset="0"/>
              <a:ea typeface="Times New Roman" panose="02020603050405020304" pitchFamily="18" charset="0"/>
            </a:endParaRPr>
          </a:p>
        </p:txBody>
      </p:sp>
      <p:sp>
        <p:nvSpPr>
          <p:cNvPr id="8" name="Arrow: Right 7">
            <a:extLst>
              <a:ext uri="{FF2B5EF4-FFF2-40B4-BE49-F238E27FC236}">
                <a16:creationId xmlns:a16="http://schemas.microsoft.com/office/drawing/2014/main" id="{9AB21D15-4FB9-4321-9A06-9963E860B421}"/>
              </a:ext>
            </a:extLst>
          </p:cNvPr>
          <p:cNvSpPr/>
          <p:nvPr/>
        </p:nvSpPr>
        <p:spPr>
          <a:xfrm>
            <a:off x="4107766" y="1055077"/>
            <a:ext cx="3376246" cy="8776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A221EA10-9062-4CBA-AA28-7F35D8E318AD}"/>
              </a:ext>
            </a:extLst>
          </p:cNvPr>
          <p:cNvSpPr/>
          <p:nvPr/>
        </p:nvSpPr>
        <p:spPr>
          <a:xfrm>
            <a:off x="4107766" y="2805572"/>
            <a:ext cx="3376246" cy="8776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id="{8899E590-A765-4DB9-AFC1-22A9278A8893}"/>
              </a:ext>
            </a:extLst>
          </p:cNvPr>
          <p:cNvSpPr/>
          <p:nvPr/>
        </p:nvSpPr>
        <p:spPr>
          <a:xfrm>
            <a:off x="4240167" y="4953574"/>
            <a:ext cx="3376246" cy="87769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182959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43891" y="904446"/>
            <a:ext cx="1511952" cy="1015663"/>
          </a:xfrm>
          <a:prstGeom prst="rect">
            <a:avLst/>
          </a:prstGeom>
        </p:spPr>
        <p:txBody>
          <a:bodyPr wrap="none">
            <a:spAutoFit/>
          </a:bodyPr>
          <a:lstStyle/>
          <a:p>
            <a:pPr algn="ctr"/>
            <a:r>
              <a:rPr lang="en-US" sz="6000" dirty="0" err="1">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বিষাদ</a:t>
            </a:r>
            <a:r>
              <a:rPr lang="en-US" sz="3200" dirty="0">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 </a:t>
            </a:r>
            <a:endParaRPr lang="en-US" sz="3200" b="1" dirty="0">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3" name="Rectangle 2"/>
          <p:cNvSpPr/>
          <p:nvPr/>
        </p:nvSpPr>
        <p:spPr>
          <a:xfrm>
            <a:off x="7555595" y="778585"/>
            <a:ext cx="4413389" cy="1015663"/>
          </a:xfrm>
          <a:prstGeom prst="rect">
            <a:avLst/>
          </a:prstGeom>
        </p:spPr>
        <p:txBody>
          <a:bodyPr wrap="none">
            <a:spAutoFit/>
          </a:bodyPr>
          <a:lstStyle/>
          <a:p>
            <a:pPr algn="ctr"/>
            <a:r>
              <a:rPr lang="en-US" sz="6000" dirty="0" err="1">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দুঃখবোধ</a:t>
            </a:r>
            <a:r>
              <a:rPr lang="en-US" sz="6000" dirty="0">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 </a:t>
            </a:r>
            <a:r>
              <a:rPr lang="en-US" sz="6000" dirty="0" err="1">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বিষণ্নতা</a:t>
            </a:r>
            <a:r>
              <a:rPr lang="en-US" sz="6000" dirty="0">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a:t>
            </a:r>
            <a:endParaRPr lang="en-US" sz="6000" b="1" dirty="0">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4" name="Rectangle 3"/>
          <p:cNvSpPr/>
          <p:nvPr/>
        </p:nvSpPr>
        <p:spPr>
          <a:xfrm>
            <a:off x="2047522" y="3166145"/>
            <a:ext cx="1904689" cy="1015663"/>
          </a:xfrm>
          <a:prstGeom prst="rect">
            <a:avLst/>
          </a:prstGeom>
        </p:spPr>
        <p:txBody>
          <a:bodyPr wrap="none">
            <a:spAutoFit/>
          </a:bodyPr>
          <a:lstStyle/>
          <a:p>
            <a:pPr algn="ctr"/>
            <a:r>
              <a:rPr lang="en-US" sz="6000" dirty="0" err="1">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স্মরিলে</a:t>
            </a:r>
            <a:r>
              <a:rPr lang="en-US" sz="6000" dirty="0">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 </a:t>
            </a:r>
            <a:endParaRPr lang="en-US" sz="6000" b="1" dirty="0">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5" name="Rectangle 4"/>
          <p:cNvSpPr/>
          <p:nvPr/>
        </p:nvSpPr>
        <p:spPr>
          <a:xfrm>
            <a:off x="7555595" y="2902562"/>
            <a:ext cx="3339376" cy="1015663"/>
          </a:xfrm>
          <a:prstGeom prst="rect">
            <a:avLst/>
          </a:prstGeom>
        </p:spPr>
        <p:txBody>
          <a:bodyPr wrap="none">
            <a:spAutoFit/>
          </a:bodyPr>
          <a:lstStyle/>
          <a:p>
            <a:pPr algn="ctr"/>
            <a:r>
              <a:rPr lang="en-US" sz="6000" dirty="0" err="1">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স্মরণ</a:t>
            </a:r>
            <a:r>
              <a:rPr lang="en-US" sz="6000" dirty="0">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 </a:t>
            </a:r>
            <a:r>
              <a:rPr lang="en-US" sz="6000" dirty="0" err="1">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করলে</a:t>
            </a:r>
            <a:r>
              <a:rPr lang="en-US" sz="6000" dirty="0">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 ।</a:t>
            </a:r>
            <a:endParaRPr lang="en-US" sz="6000" b="1" dirty="0">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6" name="Rectangle 5"/>
          <p:cNvSpPr/>
          <p:nvPr/>
        </p:nvSpPr>
        <p:spPr>
          <a:xfrm>
            <a:off x="2047522" y="5417924"/>
            <a:ext cx="1904688" cy="830997"/>
          </a:xfrm>
          <a:prstGeom prst="rect">
            <a:avLst/>
          </a:prstGeom>
          <a:solidFill>
            <a:schemeClr val="accent2"/>
          </a:solidFill>
        </p:spPr>
        <p:txBody>
          <a:bodyPr wrap="square">
            <a:spAutoFit/>
          </a:bodyPr>
          <a:lstStyle/>
          <a:p>
            <a:pPr algn="ctr"/>
            <a:r>
              <a:rPr lang="en-US" sz="4800" dirty="0" err="1">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প্রসাদ</a:t>
            </a:r>
            <a:r>
              <a:rPr lang="en-US" sz="2400" dirty="0">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 </a:t>
            </a:r>
            <a:endParaRPr lang="en-US" sz="2400" b="1" dirty="0">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7" name="Rectangle 6"/>
          <p:cNvSpPr/>
          <p:nvPr/>
        </p:nvSpPr>
        <p:spPr>
          <a:xfrm>
            <a:off x="7377662" y="5340294"/>
            <a:ext cx="2350323" cy="830997"/>
          </a:xfrm>
          <a:prstGeom prst="rect">
            <a:avLst/>
          </a:prstGeom>
          <a:solidFill>
            <a:schemeClr val="accent2"/>
          </a:solidFill>
        </p:spPr>
        <p:txBody>
          <a:bodyPr wrap="none">
            <a:spAutoFit/>
          </a:bodyPr>
          <a:lstStyle/>
          <a:p>
            <a:pPr algn="ctr"/>
            <a:r>
              <a:rPr lang="en-US" sz="4800" dirty="0" err="1">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অনুগ্রহ</a:t>
            </a:r>
            <a:r>
              <a:rPr lang="en-US" sz="4800" dirty="0">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a:t>
            </a:r>
            <a:endParaRPr lang="en-US" sz="4800" b="1" dirty="0">
              <a:latin typeface="SolaimanLipi" panose="03000609000000000000" pitchFamily="65" charset="0"/>
              <a:ea typeface="Times New Roman" panose="02020603050405020304" pitchFamily="18" charset="0"/>
              <a:cs typeface="SolaimanLipi" panose="03000609000000000000" pitchFamily="65" charset="0"/>
            </a:endParaRPr>
          </a:p>
        </p:txBody>
      </p:sp>
      <p:pic>
        <p:nvPicPr>
          <p:cNvPr id="3074" name="Picture 2" descr="মন খারাপ মানেই বিষণ্নতা ন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44876" y="299509"/>
            <a:ext cx="3221686" cy="19738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544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94985" y="797372"/>
            <a:ext cx="1487908" cy="923330"/>
          </a:xfrm>
          <a:prstGeom prst="rect">
            <a:avLst/>
          </a:prstGeom>
          <a:solidFill>
            <a:srgbClr val="92D050"/>
          </a:solidFill>
        </p:spPr>
        <p:txBody>
          <a:bodyPr wrap="none">
            <a:spAutoFit/>
          </a:bodyPr>
          <a:lstStyle/>
          <a:p>
            <a:pPr algn="ctr"/>
            <a:r>
              <a:rPr lang="en-US" sz="5400" dirty="0" err="1">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হৃদে</a:t>
            </a:r>
            <a:endParaRPr lang="en-US" sz="5400" b="1" dirty="0">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3" name="Rectangle 2"/>
          <p:cNvSpPr/>
          <p:nvPr/>
        </p:nvSpPr>
        <p:spPr>
          <a:xfrm>
            <a:off x="7926733" y="655575"/>
            <a:ext cx="1765228" cy="1015663"/>
          </a:xfrm>
          <a:prstGeom prst="rect">
            <a:avLst/>
          </a:prstGeom>
          <a:solidFill>
            <a:srgbClr val="00B0F0"/>
          </a:solidFill>
        </p:spPr>
        <p:txBody>
          <a:bodyPr wrap="none">
            <a:spAutoFit/>
          </a:bodyPr>
          <a:lstStyle/>
          <a:p>
            <a:pPr algn="ctr"/>
            <a:r>
              <a:rPr lang="en-US" sz="6000" dirty="0" err="1">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মনে</a:t>
            </a:r>
            <a:r>
              <a:rPr lang="en-US" sz="6000" dirty="0">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 </a:t>
            </a:r>
            <a:endParaRPr lang="en-US" sz="6000" b="1" dirty="0">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4" name="Rectangle 3"/>
          <p:cNvSpPr/>
          <p:nvPr/>
        </p:nvSpPr>
        <p:spPr>
          <a:xfrm>
            <a:off x="1974009" y="3035476"/>
            <a:ext cx="1765228" cy="1015663"/>
          </a:xfrm>
          <a:prstGeom prst="rect">
            <a:avLst/>
          </a:prstGeom>
          <a:solidFill>
            <a:srgbClr val="92D050"/>
          </a:solidFill>
        </p:spPr>
        <p:txBody>
          <a:bodyPr wrap="square">
            <a:spAutoFit/>
          </a:bodyPr>
          <a:lstStyle/>
          <a:p>
            <a:pPr algn="ctr"/>
            <a:r>
              <a:rPr lang="en-US" sz="6000" dirty="0" err="1">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বল</a:t>
            </a:r>
            <a:r>
              <a:rPr lang="en-US" sz="6000" dirty="0">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 </a:t>
            </a:r>
            <a:endParaRPr lang="en-US" sz="6000" b="1" dirty="0">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5" name="Rectangle 4"/>
          <p:cNvSpPr/>
          <p:nvPr/>
        </p:nvSpPr>
        <p:spPr>
          <a:xfrm>
            <a:off x="8050965" y="2922976"/>
            <a:ext cx="1765228" cy="923330"/>
          </a:xfrm>
          <a:prstGeom prst="rect">
            <a:avLst/>
          </a:prstGeom>
          <a:solidFill>
            <a:srgbClr val="00B0F0"/>
          </a:solidFill>
        </p:spPr>
        <p:txBody>
          <a:bodyPr wrap="square">
            <a:spAutoFit/>
          </a:bodyPr>
          <a:lstStyle/>
          <a:p>
            <a:pPr algn="ctr"/>
            <a:r>
              <a:rPr lang="en-US" sz="5400" dirty="0" err="1">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জোর</a:t>
            </a:r>
            <a:r>
              <a:rPr lang="en-US" sz="5400" dirty="0">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 </a:t>
            </a:r>
            <a:endParaRPr lang="en-US" sz="5400" b="1" dirty="0">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6" name="Rectangle 5"/>
          <p:cNvSpPr/>
          <p:nvPr/>
        </p:nvSpPr>
        <p:spPr>
          <a:xfrm>
            <a:off x="2621621" y="4981191"/>
            <a:ext cx="1576321" cy="1015663"/>
          </a:xfrm>
          <a:prstGeom prst="rect">
            <a:avLst/>
          </a:prstGeom>
          <a:solidFill>
            <a:srgbClr val="92D050"/>
          </a:solidFill>
        </p:spPr>
        <p:txBody>
          <a:bodyPr wrap="square">
            <a:spAutoFit/>
          </a:bodyPr>
          <a:lstStyle/>
          <a:p>
            <a:pPr algn="ctr"/>
            <a:r>
              <a:rPr lang="en-US" sz="6000" dirty="0" err="1">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স্তুতি</a:t>
            </a:r>
            <a:endParaRPr lang="en-US" sz="6000" b="1" dirty="0">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7" name="Rectangle 6"/>
          <p:cNvSpPr/>
          <p:nvPr/>
        </p:nvSpPr>
        <p:spPr>
          <a:xfrm>
            <a:off x="7540283" y="5119081"/>
            <a:ext cx="2507543" cy="769441"/>
          </a:xfrm>
          <a:prstGeom prst="rect">
            <a:avLst/>
          </a:prstGeom>
          <a:solidFill>
            <a:srgbClr val="00B0F0"/>
          </a:solidFill>
        </p:spPr>
        <p:txBody>
          <a:bodyPr wrap="square">
            <a:spAutoFit/>
          </a:bodyPr>
          <a:lstStyle/>
          <a:p>
            <a:pPr algn="ctr"/>
            <a:r>
              <a:rPr lang="as-IN" sz="4400" dirty="0">
                <a:latin typeface="SolaimanLipi" panose="03000609000000000000" pitchFamily="65" charset="0"/>
                <a:cs typeface="SolaimanLipi" panose="03000609000000000000" pitchFamily="65" charset="0"/>
              </a:rPr>
              <a:t>প্রশংসা</a:t>
            </a:r>
            <a:endParaRPr lang="en-US" sz="4400" dirty="0">
              <a:latin typeface="SolaimanLipi" panose="03000609000000000000" pitchFamily="65" charset="0"/>
              <a:ea typeface="Times New Roman" panose="02020603050405020304" pitchFamily="18" charset="0"/>
              <a:cs typeface="SolaimanLipi" panose="03000609000000000000" pitchFamily="65" charset="0"/>
            </a:endParaRPr>
          </a:p>
        </p:txBody>
      </p:sp>
    </p:spTree>
    <p:extLst>
      <p:ext uri="{BB962C8B-B14F-4D97-AF65-F5344CB8AC3E}">
        <p14:creationId xmlns:p14="http://schemas.microsoft.com/office/powerpoint/2010/main" val="67826296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circle(in)">
                                      <p:cBhvr>
                                        <p:cTn id="11" dur="2000"/>
                                        <p:tgtEl>
                                          <p:spTgt spid="3"/>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grpId="0" nodeType="click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down)">
                                      <p:cBhvr>
                                        <p:cTn id="16" dur="580">
                                          <p:stCondLst>
                                            <p:cond delay="0"/>
                                          </p:stCondLst>
                                        </p:cTn>
                                        <p:tgtEl>
                                          <p:spTgt spid="4"/>
                                        </p:tgtEl>
                                      </p:cBhvr>
                                    </p:animEffect>
                                    <p:anim calcmode="lin" valueType="num">
                                      <p:cBhvr>
                                        <p:cTn id="17"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2" dur="26">
                                          <p:stCondLst>
                                            <p:cond delay="650"/>
                                          </p:stCondLst>
                                        </p:cTn>
                                        <p:tgtEl>
                                          <p:spTgt spid="4"/>
                                        </p:tgtEl>
                                      </p:cBhvr>
                                      <p:to x="100000" y="60000"/>
                                    </p:animScale>
                                    <p:animScale>
                                      <p:cBhvr>
                                        <p:cTn id="23" dur="166" decel="50000">
                                          <p:stCondLst>
                                            <p:cond delay="676"/>
                                          </p:stCondLst>
                                        </p:cTn>
                                        <p:tgtEl>
                                          <p:spTgt spid="4"/>
                                        </p:tgtEl>
                                      </p:cBhvr>
                                      <p:to x="100000" y="100000"/>
                                    </p:animScale>
                                    <p:animScale>
                                      <p:cBhvr>
                                        <p:cTn id="24" dur="26">
                                          <p:stCondLst>
                                            <p:cond delay="1312"/>
                                          </p:stCondLst>
                                        </p:cTn>
                                        <p:tgtEl>
                                          <p:spTgt spid="4"/>
                                        </p:tgtEl>
                                      </p:cBhvr>
                                      <p:to x="100000" y="80000"/>
                                    </p:animScale>
                                    <p:animScale>
                                      <p:cBhvr>
                                        <p:cTn id="25" dur="166" decel="50000">
                                          <p:stCondLst>
                                            <p:cond delay="1338"/>
                                          </p:stCondLst>
                                        </p:cTn>
                                        <p:tgtEl>
                                          <p:spTgt spid="4"/>
                                        </p:tgtEl>
                                      </p:cBhvr>
                                      <p:to x="100000" y="100000"/>
                                    </p:animScale>
                                    <p:animScale>
                                      <p:cBhvr>
                                        <p:cTn id="26" dur="26">
                                          <p:stCondLst>
                                            <p:cond delay="1642"/>
                                          </p:stCondLst>
                                        </p:cTn>
                                        <p:tgtEl>
                                          <p:spTgt spid="4"/>
                                        </p:tgtEl>
                                      </p:cBhvr>
                                      <p:to x="100000" y="90000"/>
                                    </p:animScale>
                                    <p:animScale>
                                      <p:cBhvr>
                                        <p:cTn id="27" dur="166" decel="50000">
                                          <p:stCondLst>
                                            <p:cond delay="1668"/>
                                          </p:stCondLst>
                                        </p:cTn>
                                        <p:tgtEl>
                                          <p:spTgt spid="4"/>
                                        </p:tgtEl>
                                      </p:cBhvr>
                                      <p:to x="100000" y="100000"/>
                                    </p:animScale>
                                    <p:animScale>
                                      <p:cBhvr>
                                        <p:cTn id="28" dur="26">
                                          <p:stCondLst>
                                            <p:cond delay="1808"/>
                                          </p:stCondLst>
                                        </p:cTn>
                                        <p:tgtEl>
                                          <p:spTgt spid="4"/>
                                        </p:tgtEl>
                                      </p:cBhvr>
                                      <p:to x="100000" y="95000"/>
                                    </p:animScale>
                                    <p:animScale>
                                      <p:cBhvr>
                                        <p:cTn id="29" dur="166" decel="50000">
                                          <p:stCondLst>
                                            <p:cond delay="1834"/>
                                          </p:stCondLst>
                                        </p:cTn>
                                        <p:tgtEl>
                                          <p:spTgt spid="4"/>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45"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2000"/>
                                        <p:tgtEl>
                                          <p:spTgt spid="6"/>
                                        </p:tgtEl>
                                      </p:cBhvr>
                                    </p:animEffect>
                                    <p:anim calcmode="lin" valueType="num">
                                      <p:cBhvr>
                                        <p:cTn id="40" dur="2000" fill="hold"/>
                                        <p:tgtEl>
                                          <p:spTgt spid="6"/>
                                        </p:tgtEl>
                                        <p:attrNameLst>
                                          <p:attrName>ppt_w</p:attrName>
                                        </p:attrNameLst>
                                      </p:cBhvr>
                                      <p:tavLst>
                                        <p:tav tm="0" fmla="#ppt_w*sin(2.5*pi*$)">
                                          <p:val>
                                            <p:fltVal val="0"/>
                                          </p:val>
                                        </p:tav>
                                        <p:tav tm="100000">
                                          <p:val>
                                            <p:fltVal val="1"/>
                                          </p:val>
                                        </p:tav>
                                      </p:tavLst>
                                    </p:anim>
                                    <p:anim calcmode="lin" valueType="num">
                                      <p:cBhvr>
                                        <p:cTn id="41"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2482" y="4594489"/>
            <a:ext cx="1931539" cy="769441"/>
          </a:xfrm>
          <a:prstGeom prst="rect">
            <a:avLst/>
          </a:prstGeom>
          <a:solidFill>
            <a:srgbClr val="00B0F0"/>
          </a:solidFill>
        </p:spPr>
        <p:txBody>
          <a:bodyPr wrap="square">
            <a:spAutoFit/>
          </a:bodyPr>
          <a:lstStyle/>
          <a:p>
            <a:pPr algn="ctr"/>
            <a:r>
              <a:rPr lang="en-US" sz="4400" dirty="0" err="1">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নিকুঞ্জ</a:t>
            </a:r>
            <a:endParaRPr lang="en-US" sz="4400" b="1" dirty="0">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3" name="Rectangle 2"/>
          <p:cNvSpPr/>
          <p:nvPr/>
        </p:nvSpPr>
        <p:spPr>
          <a:xfrm>
            <a:off x="7281810" y="4379045"/>
            <a:ext cx="1734769" cy="830997"/>
          </a:xfrm>
          <a:prstGeom prst="rect">
            <a:avLst/>
          </a:prstGeom>
          <a:solidFill>
            <a:srgbClr val="00B0F0"/>
          </a:solidFill>
        </p:spPr>
        <p:txBody>
          <a:bodyPr wrap="none">
            <a:spAutoFit/>
          </a:bodyPr>
          <a:lstStyle/>
          <a:p>
            <a:pPr algn="ctr"/>
            <a:r>
              <a:rPr lang="en-US" sz="4800" dirty="0" err="1">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বাগান</a:t>
            </a:r>
            <a:endParaRPr lang="en-US" sz="6000" b="1" dirty="0">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4" name="Rectangle 3"/>
          <p:cNvSpPr/>
          <p:nvPr/>
        </p:nvSpPr>
        <p:spPr>
          <a:xfrm>
            <a:off x="564850" y="1095893"/>
            <a:ext cx="2606803" cy="830997"/>
          </a:xfrm>
          <a:prstGeom prst="rect">
            <a:avLst/>
          </a:prstGeom>
        </p:spPr>
        <p:txBody>
          <a:bodyPr wrap="none">
            <a:spAutoFit/>
          </a:bodyPr>
          <a:lstStyle/>
          <a:p>
            <a:pPr algn="ctr"/>
            <a:r>
              <a:rPr lang="en-US" sz="4800" dirty="0" err="1">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শোকানল</a:t>
            </a:r>
            <a:endParaRPr lang="en-US" sz="4800" b="1" dirty="0">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5" name="Rectangle 4"/>
          <p:cNvSpPr/>
          <p:nvPr/>
        </p:nvSpPr>
        <p:spPr>
          <a:xfrm>
            <a:off x="7341445" y="1195558"/>
            <a:ext cx="4285705" cy="1569660"/>
          </a:xfrm>
          <a:prstGeom prst="rect">
            <a:avLst/>
          </a:prstGeom>
          <a:solidFill>
            <a:srgbClr val="92D050"/>
          </a:solidFill>
        </p:spPr>
        <p:txBody>
          <a:bodyPr wrap="square">
            <a:spAutoFit/>
          </a:bodyPr>
          <a:lstStyle/>
          <a:p>
            <a:r>
              <a:rPr lang="en-US" sz="3200" dirty="0" err="1">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শোকরূপ</a:t>
            </a:r>
            <a:r>
              <a:rPr lang="en-US" sz="3200" dirty="0">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 </a:t>
            </a:r>
            <a:r>
              <a:rPr lang="en-US" sz="3200" dirty="0" err="1">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অনল</a:t>
            </a:r>
            <a:r>
              <a:rPr lang="en-US" sz="3200" dirty="0">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 </a:t>
            </a:r>
            <a:r>
              <a:rPr lang="en-US" sz="3200" dirty="0" err="1">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যে</a:t>
            </a:r>
            <a:r>
              <a:rPr lang="en-US" sz="3200" dirty="0">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 </a:t>
            </a:r>
            <a:r>
              <a:rPr lang="en-US" sz="3200" dirty="0" err="1">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শোক</a:t>
            </a:r>
            <a:r>
              <a:rPr lang="en-US" sz="3200" dirty="0">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 </a:t>
            </a:r>
            <a:r>
              <a:rPr lang="en-US" sz="3200" dirty="0" err="1">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হৃদয়কে</a:t>
            </a:r>
            <a:r>
              <a:rPr lang="en-US" sz="3200" dirty="0">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 </a:t>
            </a:r>
            <a:r>
              <a:rPr lang="en-US" sz="3200" dirty="0" err="1">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দগ্ধ</a:t>
            </a:r>
            <a:r>
              <a:rPr lang="en-US" sz="3200" dirty="0">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 </a:t>
            </a:r>
            <a:r>
              <a:rPr lang="en-US" sz="3200" dirty="0" err="1">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করে</a:t>
            </a:r>
            <a:r>
              <a:rPr lang="en-US" sz="3200" dirty="0">
                <a:solidFill>
                  <a:srgbClr val="212529"/>
                </a:solidFill>
                <a:latin typeface="SolaimanLipi" panose="03000609000000000000" pitchFamily="65" charset="0"/>
                <a:ea typeface="Times New Roman" panose="02020603050405020304" pitchFamily="18" charset="0"/>
                <a:cs typeface="SolaimanLipi" panose="03000609000000000000" pitchFamily="65" charset="0"/>
              </a:rPr>
              <a:t>।</a:t>
            </a:r>
            <a:endParaRPr lang="en-US" sz="3200" b="1" dirty="0">
              <a:latin typeface="SolaimanLipi" panose="03000609000000000000" pitchFamily="65" charset="0"/>
              <a:ea typeface="Times New Roman" panose="02020603050405020304" pitchFamily="18" charset="0"/>
              <a:cs typeface="SolaimanLipi" panose="03000609000000000000" pitchFamily="65" charset="0"/>
            </a:endParaRPr>
          </a:p>
        </p:txBody>
      </p:sp>
      <p:sp>
        <p:nvSpPr>
          <p:cNvPr id="7" name="Arrow: Right 6">
            <a:extLst>
              <a:ext uri="{FF2B5EF4-FFF2-40B4-BE49-F238E27FC236}">
                <a16:creationId xmlns:a16="http://schemas.microsoft.com/office/drawing/2014/main" id="{14257AC6-2838-4E5A-8BD0-E372F5A25350}"/>
              </a:ext>
            </a:extLst>
          </p:cNvPr>
          <p:cNvSpPr/>
          <p:nvPr/>
        </p:nvSpPr>
        <p:spPr>
          <a:xfrm>
            <a:off x="3615397" y="4486233"/>
            <a:ext cx="3376246" cy="877697"/>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Right 7">
            <a:extLst>
              <a:ext uri="{FF2B5EF4-FFF2-40B4-BE49-F238E27FC236}">
                <a16:creationId xmlns:a16="http://schemas.microsoft.com/office/drawing/2014/main" id="{B32C993E-7C81-403B-95FF-82230597AF92}"/>
              </a:ext>
            </a:extLst>
          </p:cNvPr>
          <p:cNvSpPr/>
          <p:nvPr/>
        </p:nvSpPr>
        <p:spPr>
          <a:xfrm>
            <a:off x="3615397" y="1055221"/>
            <a:ext cx="3376246" cy="877697"/>
          </a:xfrm>
          <a:prstGeom prst="right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8905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078030" y="2623592"/>
            <a:ext cx="10945306" cy="3046988"/>
          </a:xfrm>
          <a:prstGeom prst="rect">
            <a:avLst/>
          </a:prstGeom>
          <a:solidFill>
            <a:schemeClr val="accent4">
              <a:lumMod val="60000"/>
              <a:lumOff val="40000"/>
            </a:schemeClr>
          </a:solidFill>
        </p:spPr>
        <p:txBody>
          <a:bodyPr wrap="square">
            <a:spAutoFit/>
          </a:bodyPr>
          <a:lstStyle/>
          <a:p>
            <a:pPr algn="ctr"/>
            <a:r>
              <a:rPr lang="en-US" sz="4800" dirty="0" err="1">
                <a:solidFill>
                  <a:srgbClr val="212529"/>
                </a:solidFill>
                <a:latin typeface="Nirmala UI" panose="020B0502040204020203" pitchFamily="34" charset="0"/>
                <a:ea typeface="Times New Roman" panose="02020603050405020304" pitchFamily="18" charset="0"/>
              </a:rPr>
              <a:t>বিভো</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Nirmala UI" panose="020B0502040204020203" pitchFamily="34" charset="0"/>
                <a:ea typeface="Times New Roman" panose="02020603050405020304" pitchFamily="18" charset="0"/>
              </a:rPr>
              <a:t>দেহ</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Nirmala UI" panose="020B0502040204020203" pitchFamily="34" charset="0"/>
                <a:ea typeface="Times New Roman" panose="02020603050405020304" pitchFamily="18" charset="0"/>
              </a:rPr>
              <a:t>হৃদে</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Nirmala UI" panose="020B0502040204020203" pitchFamily="34" charset="0"/>
                <a:ea typeface="Times New Roman" panose="02020603050405020304" pitchFamily="18" charset="0"/>
              </a:rPr>
              <a:t>বল</a:t>
            </a:r>
            <a:r>
              <a:rPr lang="en-US" sz="4800" dirty="0">
                <a:solidFill>
                  <a:srgbClr val="212529"/>
                </a:solidFill>
                <a:latin typeface="Arial" panose="020B0604020202020204" pitchFamily="34" charset="0"/>
                <a:ea typeface="Times New Roman" panose="02020603050405020304" pitchFamily="18" charset="0"/>
              </a:rPr>
              <a:t>!</a:t>
            </a:r>
            <a:endParaRPr lang="en-US" sz="4800" dirty="0">
              <a:latin typeface="Times New Roman" panose="02020603050405020304" pitchFamily="18" charset="0"/>
              <a:ea typeface="Times New Roman" panose="02020603050405020304" pitchFamily="18" charset="0"/>
            </a:endParaRPr>
          </a:p>
          <a:p>
            <a:pPr algn="ctr"/>
            <a:r>
              <a:rPr lang="en-US" sz="4800" dirty="0" err="1">
                <a:solidFill>
                  <a:srgbClr val="212529"/>
                </a:solidFill>
                <a:latin typeface="Nirmala UI" panose="020B0502040204020203" pitchFamily="34" charset="0"/>
                <a:ea typeface="Times New Roman" panose="02020603050405020304" pitchFamily="18" charset="0"/>
              </a:rPr>
              <a:t>না</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Nirmala UI" panose="020B0502040204020203" pitchFamily="34" charset="0"/>
                <a:ea typeface="Times New Roman" panose="02020603050405020304" pitchFamily="18" charset="0"/>
              </a:rPr>
              <a:t>জানি</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Nirmala UI" panose="020B0502040204020203" pitchFamily="34" charset="0"/>
                <a:ea typeface="Times New Roman" panose="02020603050405020304" pitchFamily="18" charset="0"/>
              </a:rPr>
              <a:t>ভকতি</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Nirmala UI" panose="020B0502040204020203" pitchFamily="34" charset="0"/>
                <a:ea typeface="Times New Roman" panose="02020603050405020304" pitchFamily="18" charset="0"/>
              </a:rPr>
              <a:t>নাহি</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Nirmala UI" panose="020B0502040204020203" pitchFamily="34" charset="0"/>
                <a:ea typeface="Times New Roman" panose="02020603050405020304" pitchFamily="18" charset="0"/>
              </a:rPr>
              <a:t>জানি</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Nirmala UI" panose="020B0502040204020203" pitchFamily="34" charset="0"/>
                <a:ea typeface="Times New Roman" panose="02020603050405020304" pitchFamily="18" charset="0"/>
              </a:rPr>
              <a:t>স্তুতি</a:t>
            </a:r>
            <a:r>
              <a:rPr lang="en-US" sz="4800" dirty="0">
                <a:solidFill>
                  <a:srgbClr val="212529"/>
                </a:solidFill>
                <a:latin typeface="Arial" panose="020B0604020202020204" pitchFamily="34" charset="0"/>
                <a:ea typeface="Times New Roman" panose="02020603050405020304" pitchFamily="18" charset="0"/>
              </a:rPr>
              <a:t>,</a:t>
            </a:r>
            <a:endParaRPr lang="en-US" sz="4800" dirty="0">
              <a:latin typeface="Times New Roman" panose="02020603050405020304" pitchFamily="18" charset="0"/>
              <a:ea typeface="Times New Roman" panose="02020603050405020304" pitchFamily="18" charset="0"/>
            </a:endParaRPr>
          </a:p>
          <a:p>
            <a:pPr algn="ctr"/>
            <a:r>
              <a:rPr lang="en-US" sz="4800" dirty="0" err="1">
                <a:solidFill>
                  <a:srgbClr val="212529"/>
                </a:solidFill>
                <a:latin typeface="Nirmala UI" panose="020B0502040204020203" pitchFamily="34" charset="0"/>
                <a:ea typeface="Times New Roman" panose="02020603050405020304" pitchFamily="18" charset="0"/>
              </a:rPr>
              <a:t>কি</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Nirmala UI" panose="020B0502040204020203" pitchFamily="34" charset="0"/>
                <a:ea typeface="Times New Roman" panose="02020603050405020304" pitchFamily="18" charset="0"/>
              </a:rPr>
              <a:t>দিয়া</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Nirmala UI" panose="020B0502040204020203" pitchFamily="34" charset="0"/>
                <a:ea typeface="Times New Roman" panose="02020603050405020304" pitchFamily="18" charset="0"/>
              </a:rPr>
              <a:t>করবি</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Nirmala UI" panose="020B0502040204020203" pitchFamily="34" charset="0"/>
                <a:ea typeface="Times New Roman" panose="02020603050405020304" pitchFamily="18" charset="0"/>
              </a:rPr>
              <a:t>তোমার</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Nirmala UI" panose="020B0502040204020203" pitchFamily="34" charset="0"/>
                <a:ea typeface="Times New Roman" panose="02020603050405020304" pitchFamily="18" charset="0"/>
              </a:rPr>
              <a:t>আরতি</a:t>
            </a:r>
            <a:endParaRPr lang="en-US" sz="4800" dirty="0">
              <a:latin typeface="Times New Roman" panose="02020603050405020304" pitchFamily="18" charset="0"/>
              <a:ea typeface="Times New Roman" panose="02020603050405020304" pitchFamily="18" charset="0"/>
            </a:endParaRPr>
          </a:p>
          <a:p>
            <a:pPr algn="ctr"/>
            <a:r>
              <a:rPr lang="en-US" sz="4800" dirty="0" err="1">
                <a:solidFill>
                  <a:srgbClr val="212529"/>
                </a:solidFill>
                <a:latin typeface="Nirmala UI" panose="020B0502040204020203" pitchFamily="34" charset="0"/>
                <a:ea typeface="Times New Roman" panose="02020603050405020304" pitchFamily="18" charset="0"/>
              </a:rPr>
              <a:t>আমি</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Nirmala UI" panose="020B0502040204020203" pitchFamily="34" charset="0"/>
                <a:ea typeface="Times New Roman" panose="02020603050405020304" pitchFamily="18" charset="0"/>
              </a:rPr>
              <a:t>নিঃস্বম্বল</a:t>
            </a:r>
            <a:r>
              <a:rPr lang="en-US" sz="4800" dirty="0">
                <a:solidFill>
                  <a:srgbClr val="212529"/>
                </a:solidFill>
                <a:latin typeface="Nirmala UI" panose="020B0502040204020203" pitchFamily="34" charset="0"/>
                <a:ea typeface="Times New Roman" panose="02020603050405020304" pitchFamily="18" charset="0"/>
              </a:rPr>
              <a:t>।</a:t>
            </a:r>
            <a:endParaRPr lang="en-US" sz="4800" dirty="0">
              <a:latin typeface="Times New Roman" panose="02020603050405020304" pitchFamily="18" charset="0"/>
              <a:ea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3190" y="241339"/>
            <a:ext cx="3250783" cy="238225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28148" y="241339"/>
            <a:ext cx="3296653" cy="238225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934574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12784" y="2574175"/>
            <a:ext cx="10614618" cy="3785652"/>
          </a:xfrm>
          <a:prstGeom prst="rect">
            <a:avLst/>
          </a:prstGeom>
          <a:solidFill>
            <a:schemeClr val="accent4">
              <a:lumMod val="60000"/>
              <a:lumOff val="40000"/>
            </a:schemeClr>
          </a:solidFill>
        </p:spPr>
        <p:txBody>
          <a:bodyPr wrap="square">
            <a:spAutoFit/>
          </a:bodyPr>
          <a:lstStyle/>
          <a:p>
            <a:pPr algn="ctr"/>
            <a:r>
              <a:rPr lang="en-US" sz="6000" dirty="0" err="1">
                <a:solidFill>
                  <a:srgbClr val="212529"/>
                </a:solidFill>
                <a:latin typeface="Nirmala UI" panose="020B0502040204020203" pitchFamily="34" charset="0"/>
                <a:ea typeface="Times New Roman" panose="02020603050405020304" pitchFamily="18" charset="0"/>
              </a:rPr>
              <a:t>তোমার</a:t>
            </a:r>
            <a:r>
              <a:rPr lang="en-US" sz="6000" dirty="0">
                <a:solidFill>
                  <a:srgbClr val="212529"/>
                </a:solidFill>
                <a:latin typeface="Arial" panose="020B0604020202020204" pitchFamily="34" charset="0"/>
                <a:ea typeface="Times New Roman" panose="02020603050405020304" pitchFamily="18" charset="0"/>
              </a:rPr>
              <a:t> </a:t>
            </a:r>
            <a:r>
              <a:rPr lang="en-US" sz="6000" dirty="0" err="1">
                <a:solidFill>
                  <a:srgbClr val="212529"/>
                </a:solidFill>
                <a:latin typeface="Nirmala UI" panose="020B0502040204020203" pitchFamily="34" charset="0"/>
                <a:ea typeface="Times New Roman" panose="02020603050405020304" pitchFamily="18" charset="0"/>
              </a:rPr>
              <a:t>দুয়ারে</a:t>
            </a:r>
            <a:r>
              <a:rPr lang="en-US" sz="6000" dirty="0">
                <a:solidFill>
                  <a:srgbClr val="212529"/>
                </a:solidFill>
                <a:latin typeface="Arial" panose="020B0604020202020204" pitchFamily="34" charset="0"/>
                <a:ea typeface="Times New Roman" panose="02020603050405020304" pitchFamily="18" charset="0"/>
              </a:rPr>
              <a:t> </a:t>
            </a:r>
            <a:r>
              <a:rPr lang="en-US" sz="6000" dirty="0" err="1">
                <a:solidFill>
                  <a:srgbClr val="212529"/>
                </a:solidFill>
                <a:latin typeface="Nirmala UI" panose="020B0502040204020203" pitchFamily="34" charset="0"/>
                <a:ea typeface="Times New Roman" panose="02020603050405020304" pitchFamily="18" charset="0"/>
              </a:rPr>
              <a:t>আজি</a:t>
            </a:r>
            <a:r>
              <a:rPr lang="en-US" sz="6000" dirty="0">
                <a:solidFill>
                  <a:srgbClr val="212529"/>
                </a:solidFill>
                <a:latin typeface="Arial" panose="020B0604020202020204" pitchFamily="34" charset="0"/>
                <a:ea typeface="Times New Roman" panose="02020603050405020304" pitchFamily="18" charset="0"/>
              </a:rPr>
              <a:t> </a:t>
            </a:r>
            <a:r>
              <a:rPr lang="en-US" sz="6000" dirty="0" err="1">
                <a:solidFill>
                  <a:srgbClr val="212529"/>
                </a:solidFill>
                <a:latin typeface="Nirmala UI" panose="020B0502040204020203" pitchFamily="34" charset="0"/>
                <a:ea typeface="Times New Roman" panose="02020603050405020304" pitchFamily="18" charset="0"/>
              </a:rPr>
              <a:t>রিক্ত</a:t>
            </a:r>
            <a:r>
              <a:rPr lang="en-US" sz="6000" dirty="0">
                <a:solidFill>
                  <a:srgbClr val="212529"/>
                </a:solidFill>
                <a:latin typeface="Arial" panose="020B0604020202020204" pitchFamily="34" charset="0"/>
                <a:ea typeface="Times New Roman" panose="02020603050405020304" pitchFamily="18" charset="0"/>
              </a:rPr>
              <a:t> </a:t>
            </a:r>
            <a:r>
              <a:rPr lang="en-US" sz="6000" dirty="0" err="1">
                <a:solidFill>
                  <a:srgbClr val="212529"/>
                </a:solidFill>
                <a:latin typeface="Nirmala UI" panose="020B0502040204020203" pitchFamily="34" charset="0"/>
                <a:ea typeface="Times New Roman" panose="02020603050405020304" pitchFamily="18" charset="0"/>
              </a:rPr>
              <a:t>করে</a:t>
            </a:r>
            <a:endParaRPr lang="en-US" sz="6000" dirty="0">
              <a:latin typeface="Times New Roman" panose="02020603050405020304" pitchFamily="18" charset="0"/>
              <a:ea typeface="Times New Roman" panose="02020603050405020304" pitchFamily="18" charset="0"/>
            </a:endParaRPr>
          </a:p>
          <a:p>
            <a:pPr algn="ctr"/>
            <a:r>
              <a:rPr lang="en-US" sz="6000" dirty="0" err="1">
                <a:solidFill>
                  <a:srgbClr val="212529"/>
                </a:solidFill>
                <a:latin typeface="Nirmala UI" panose="020B0502040204020203" pitchFamily="34" charset="0"/>
                <a:ea typeface="Times New Roman" panose="02020603050405020304" pitchFamily="18" charset="0"/>
              </a:rPr>
              <a:t>দাঁড়ায়েছি</a:t>
            </a:r>
            <a:r>
              <a:rPr lang="en-US" sz="6000" dirty="0">
                <a:solidFill>
                  <a:srgbClr val="212529"/>
                </a:solidFill>
                <a:latin typeface="Arial" panose="020B0604020202020204" pitchFamily="34" charset="0"/>
                <a:ea typeface="Times New Roman" panose="02020603050405020304" pitchFamily="18" charset="0"/>
              </a:rPr>
              <a:t> </a:t>
            </a:r>
            <a:r>
              <a:rPr lang="en-US" sz="6000" dirty="0" err="1">
                <a:solidFill>
                  <a:srgbClr val="212529"/>
                </a:solidFill>
                <a:latin typeface="Nirmala UI" panose="020B0502040204020203" pitchFamily="34" charset="0"/>
                <a:ea typeface="Times New Roman" panose="02020603050405020304" pitchFamily="18" charset="0"/>
              </a:rPr>
              <a:t>প্রভো</a:t>
            </a:r>
            <a:r>
              <a:rPr lang="en-US" sz="6000" dirty="0">
                <a:solidFill>
                  <a:srgbClr val="212529"/>
                </a:solidFill>
                <a:latin typeface="Arial" panose="020B0604020202020204" pitchFamily="34" charset="0"/>
                <a:ea typeface="Times New Roman" panose="02020603050405020304" pitchFamily="18" charset="0"/>
              </a:rPr>
              <a:t>, </a:t>
            </a:r>
            <a:r>
              <a:rPr lang="en-US" sz="6000" dirty="0" err="1">
                <a:solidFill>
                  <a:srgbClr val="212529"/>
                </a:solidFill>
                <a:latin typeface="Nirmala UI" panose="020B0502040204020203" pitchFamily="34" charset="0"/>
                <a:ea typeface="Times New Roman" panose="02020603050405020304" pitchFamily="18" charset="0"/>
              </a:rPr>
              <a:t>সঁপিতে</a:t>
            </a:r>
            <a:r>
              <a:rPr lang="en-US" sz="6000" dirty="0">
                <a:solidFill>
                  <a:srgbClr val="212529"/>
                </a:solidFill>
                <a:latin typeface="Arial" panose="020B0604020202020204" pitchFamily="34" charset="0"/>
                <a:ea typeface="Times New Roman" panose="02020603050405020304" pitchFamily="18" charset="0"/>
              </a:rPr>
              <a:t> </a:t>
            </a:r>
            <a:r>
              <a:rPr lang="en-US" sz="6000" dirty="0" err="1">
                <a:solidFill>
                  <a:srgbClr val="212529"/>
                </a:solidFill>
                <a:latin typeface="Nirmala UI" panose="020B0502040204020203" pitchFamily="34" charset="0"/>
                <a:ea typeface="Times New Roman" panose="02020603050405020304" pitchFamily="18" charset="0"/>
              </a:rPr>
              <a:t>তোমারে</a:t>
            </a:r>
            <a:endParaRPr lang="en-US" sz="6000" dirty="0">
              <a:latin typeface="Times New Roman" panose="02020603050405020304" pitchFamily="18" charset="0"/>
              <a:ea typeface="Times New Roman" panose="02020603050405020304" pitchFamily="18" charset="0"/>
            </a:endParaRPr>
          </a:p>
          <a:p>
            <a:pPr algn="ctr"/>
            <a:r>
              <a:rPr lang="en-US" sz="6000" dirty="0" err="1">
                <a:solidFill>
                  <a:srgbClr val="212529"/>
                </a:solidFill>
                <a:latin typeface="Nirmala UI" panose="020B0502040204020203" pitchFamily="34" charset="0"/>
                <a:ea typeface="Times New Roman" panose="02020603050405020304" pitchFamily="18" charset="0"/>
              </a:rPr>
              <a:t>শুধু</a:t>
            </a:r>
            <a:r>
              <a:rPr lang="en-US" sz="6000" dirty="0">
                <a:solidFill>
                  <a:srgbClr val="212529"/>
                </a:solidFill>
                <a:latin typeface="Arial" panose="020B0604020202020204" pitchFamily="34" charset="0"/>
                <a:ea typeface="Times New Roman" panose="02020603050405020304" pitchFamily="18" charset="0"/>
              </a:rPr>
              <a:t> </a:t>
            </a:r>
            <a:r>
              <a:rPr lang="en-US" sz="6000" dirty="0" err="1">
                <a:solidFill>
                  <a:srgbClr val="212529"/>
                </a:solidFill>
                <a:latin typeface="Nirmala UI" panose="020B0502040204020203" pitchFamily="34" charset="0"/>
                <a:ea typeface="Times New Roman" panose="02020603050405020304" pitchFamily="18" charset="0"/>
              </a:rPr>
              <a:t>আঁখি</a:t>
            </a:r>
            <a:r>
              <a:rPr lang="en-US" sz="6000" dirty="0">
                <a:solidFill>
                  <a:srgbClr val="212529"/>
                </a:solidFill>
                <a:latin typeface="Arial" panose="020B0604020202020204" pitchFamily="34" charset="0"/>
                <a:ea typeface="Times New Roman" panose="02020603050405020304" pitchFamily="18" charset="0"/>
              </a:rPr>
              <a:t> </a:t>
            </a:r>
            <a:r>
              <a:rPr lang="en-US" sz="6000" dirty="0" err="1">
                <a:solidFill>
                  <a:srgbClr val="212529"/>
                </a:solidFill>
                <a:latin typeface="Nirmala UI" panose="020B0502040204020203" pitchFamily="34" charset="0"/>
                <a:ea typeface="Times New Roman" panose="02020603050405020304" pitchFamily="18" charset="0"/>
              </a:rPr>
              <a:t>জল</a:t>
            </a:r>
            <a:r>
              <a:rPr lang="en-US" sz="6000" dirty="0">
                <a:solidFill>
                  <a:srgbClr val="212529"/>
                </a:solidFill>
                <a:latin typeface="Arial" panose="020B0604020202020204" pitchFamily="34" charset="0"/>
                <a:ea typeface="Times New Roman" panose="02020603050405020304" pitchFamily="18" charset="0"/>
              </a:rPr>
              <a:t>,</a:t>
            </a:r>
            <a:endParaRPr lang="en-US" sz="6000" dirty="0">
              <a:latin typeface="Times New Roman" panose="02020603050405020304" pitchFamily="18" charset="0"/>
              <a:ea typeface="Times New Roman" panose="02020603050405020304" pitchFamily="18" charset="0"/>
            </a:endParaRPr>
          </a:p>
          <a:p>
            <a:pPr algn="ctr"/>
            <a:r>
              <a:rPr lang="en-US" sz="6000" dirty="0" err="1">
                <a:solidFill>
                  <a:srgbClr val="212529"/>
                </a:solidFill>
                <a:latin typeface="Nirmala UI" panose="020B0502040204020203" pitchFamily="34" charset="0"/>
                <a:ea typeface="Times New Roman" panose="02020603050405020304" pitchFamily="18" charset="0"/>
              </a:rPr>
              <a:t>দেহ</a:t>
            </a:r>
            <a:r>
              <a:rPr lang="en-US" sz="6000" dirty="0">
                <a:solidFill>
                  <a:srgbClr val="212529"/>
                </a:solidFill>
                <a:latin typeface="Arial" panose="020B0604020202020204" pitchFamily="34" charset="0"/>
                <a:ea typeface="Times New Roman" panose="02020603050405020304" pitchFamily="18" charset="0"/>
              </a:rPr>
              <a:t> </a:t>
            </a:r>
            <a:r>
              <a:rPr lang="en-US" sz="6000" dirty="0" err="1">
                <a:solidFill>
                  <a:srgbClr val="212529"/>
                </a:solidFill>
                <a:latin typeface="Nirmala UI" panose="020B0502040204020203" pitchFamily="34" charset="0"/>
                <a:ea typeface="Times New Roman" panose="02020603050405020304" pitchFamily="18" charset="0"/>
              </a:rPr>
              <a:t>হৃদে</a:t>
            </a:r>
            <a:r>
              <a:rPr lang="en-US" sz="6000" dirty="0">
                <a:solidFill>
                  <a:srgbClr val="212529"/>
                </a:solidFill>
                <a:latin typeface="Arial" panose="020B0604020202020204" pitchFamily="34" charset="0"/>
                <a:ea typeface="Times New Roman" panose="02020603050405020304" pitchFamily="18" charset="0"/>
              </a:rPr>
              <a:t> </a:t>
            </a:r>
            <a:r>
              <a:rPr lang="en-US" sz="6000" dirty="0" err="1">
                <a:solidFill>
                  <a:srgbClr val="212529"/>
                </a:solidFill>
                <a:latin typeface="Nirmala UI" panose="020B0502040204020203" pitchFamily="34" charset="0"/>
                <a:ea typeface="Times New Roman" panose="02020603050405020304" pitchFamily="18" charset="0"/>
              </a:rPr>
              <a:t>বল</a:t>
            </a:r>
            <a:r>
              <a:rPr lang="en-US" sz="6000" dirty="0">
                <a:solidFill>
                  <a:srgbClr val="212529"/>
                </a:solidFill>
                <a:latin typeface="Arial" panose="020B0604020202020204" pitchFamily="34" charset="0"/>
                <a:ea typeface="Times New Roman" panose="02020603050405020304" pitchFamily="18" charset="0"/>
              </a:rPr>
              <a:t>!</a:t>
            </a:r>
            <a:endParaRPr lang="en-US" sz="6000" dirty="0">
              <a:latin typeface="Times New Roman" panose="02020603050405020304" pitchFamily="18" charset="0"/>
              <a:ea typeface="Times New Roman" panose="02020603050405020304" pitchFamily="18" charset="0"/>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80535" y="380732"/>
            <a:ext cx="3501190" cy="17811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8925" y="380732"/>
            <a:ext cx="3575886" cy="17811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9783344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circle(in)">
                                      <p:cBhvr>
                                        <p:cTn id="11" dur="2000"/>
                                        <p:tgtEl>
                                          <p:spTgt spid="20"/>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nodeType="click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855924" y="2694440"/>
            <a:ext cx="10859584" cy="3046988"/>
          </a:xfrm>
          <a:prstGeom prst="rect">
            <a:avLst/>
          </a:prstGeom>
          <a:solidFill>
            <a:schemeClr val="accent6">
              <a:lumMod val="60000"/>
              <a:lumOff val="40000"/>
            </a:schemeClr>
          </a:solidFill>
        </p:spPr>
        <p:txBody>
          <a:bodyPr wrap="square">
            <a:spAutoFit/>
          </a:bodyPr>
          <a:lstStyle/>
          <a:p>
            <a:pPr algn="ctr"/>
            <a:r>
              <a:rPr lang="en-US" sz="4800" dirty="0" err="1">
                <a:solidFill>
                  <a:srgbClr val="212529"/>
                </a:solidFill>
                <a:latin typeface="Nirmala UI" panose="020B0502040204020203" pitchFamily="34" charset="0"/>
                <a:ea typeface="Times New Roman" panose="02020603050405020304" pitchFamily="18" charset="0"/>
              </a:rPr>
              <a:t>বিভো</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Nirmala UI" panose="020B0502040204020203" pitchFamily="34" charset="0"/>
                <a:ea typeface="Times New Roman" panose="02020603050405020304" pitchFamily="18" charset="0"/>
              </a:rPr>
              <a:t>দেহ</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Nirmala UI" panose="020B0502040204020203" pitchFamily="34" charset="0"/>
                <a:ea typeface="Times New Roman" panose="02020603050405020304" pitchFamily="18" charset="0"/>
              </a:rPr>
              <a:t>হৃদে</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Nirmala UI" panose="020B0502040204020203" pitchFamily="34" charset="0"/>
                <a:ea typeface="Times New Roman" panose="02020603050405020304" pitchFamily="18" charset="0"/>
              </a:rPr>
              <a:t>বল</a:t>
            </a:r>
            <a:r>
              <a:rPr lang="en-US" sz="4800" dirty="0">
                <a:solidFill>
                  <a:srgbClr val="212529"/>
                </a:solidFill>
                <a:latin typeface="Arial" panose="020B0604020202020204" pitchFamily="34" charset="0"/>
                <a:ea typeface="Times New Roman" panose="02020603050405020304" pitchFamily="18" charset="0"/>
              </a:rPr>
              <a:t>!</a:t>
            </a:r>
            <a:endParaRPr lang="en-US" sz="4800" dirty="0">
              <a:latin typeface="Times New Roman" panose="02020603050405020304" pitchFamily="18" charset="0"/>
              <a:ea typeface="Times New Roman" panose="02020603050405020304" pitchFamily="18" charset="0"/>
            </a:endParaRPr>
          </a:p>
          <a:p>
            <a:pPr algn="ctr"/>
            <a:r>
              <a:rPr lang="en-US" sz="4800" dirty="0" err="1">
                <a:solidFill>
                  <a:srgbClr val="212529"/>
                </a:solidFill>
                <a:latin typeface="Nirmala UI" panose="020B0502040204020203" pitchFamily="34" charset="0"/>
                <a:ea typeface="Times New Roman" panose="02020603050405020304" pitchFamily="18" charset="0"/>
              </a:rPr>
              <a:t>দারিদ্র্য</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Nirmala UI" panose="020B0502040204020203" pitchFamily="34" charset="0"/>
                <a:ea typeface="Times New Roman" panose="02020603050405020304" pitchFamily="18" charset="0"/>
              </a:rPr>
              <a:t>পেষনে</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Nirmala UI" panose="020B0502040204020203" pitchFamily="34" charset="0"/>
                <a:ea typeface="Times New Roman" panose="02020603050405020304" pitchFamily="18" charset="0"/>
              </a:rPr>
              <a:t>বিপদের</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Nirmala UI" panose="020B0502040204020203" pitchFamily="34" charset="0"/>
                <a:ea typeface="Times New Roman" panose="02020603050405020304" pitchFamily="18" charset="0"/>
              </a:rPr>
              <a:t>ক্রোড়ে</a:t>
            </a:r>
            <a:r>
              <a:rPr lang="en-US" sz="4800" dirty="0">
                <a:solidFill>
                  <a:srgbClr val="212529"/>
                </a:solidFill>
                <a:latin typeface="Arial" panose="020B0604020202020204" pitchFamily="34" charset="0"/>
                <a:ea typeface="Times New Roman" panose="02020603050405020304" pitchFamily="18" charset="0"/>
              </a:rPr>
              <a:t>,</a:t>
            </a:r>
            <a:endParaRPr lang="en-US" sz="4800" dirty="0">
              <a:latin typeface="Times New Roman" panose="02020603050405020304" pitchFamily="18" charset="0"/>
              <a:ea typeface="Times New Roman" panose="02020603050405020304" pitchFamily="18" charset="0"/>
            </a:endParaRPr>
          </a:p>
          <a:p>
            <a:pPr algn="ctr"/>
            <a:r>
              <a:rPr lang="en-US" sz="4800" dirty="0" err="1">
                <a:solidFill>
                  <a:srgbClr val="212529"/>
                </a:solidFill>
                <a:latin typeface="Nirmala UI" panose="020B0502040204020203" pitchFamily="34" charset="0"/>
                <a:ea typeface="Times New Roman" panose="02020603050405020304" pitchFamily="18" charset="0"/>
              </a:rPr>
              <a:t>অথবা</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Nirmala UI" panose="020B0502040204020203" pitchFamily="34" charset="0"/>
                <a:ea typeface="Times New Roman" panose="02020603050405020304" pitchFamily="18" charset="0"/>
              </a:rPr>
              <a:t>সম্পদে</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Nirmala UI" panose="020B0502040204020203" pitchFamily="34" charset="0"/>
                <a:ea typeface="Times New Roman" panose="02020603050405020304" pitchFamily="18" charset="0"/>
              </a:rPr>
              <a:t>সুখের</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Nirmala UI" panose="020B0502040204020203" pitchFamily="34" charset="0"/>
                <a:ea typeface="Times New Roman" panose="02020603050405020304" pitchFamily="18" charset="0"/>
              </a:rPr>
              <a:t>সাগরে</a:t>
            </a:r>
            <a:endParaRPr lang="en-US" sz="4800" dirty="0">
              <a:latin typeface="Times New Roman" panose="02020603050405020304" pitchFamily="18" charset="0"/>
              <a:ea typeface="Times New Roman" panose="02020603050405020304" pitchFamily="18" charset="0"/>
            </a:endParaRPr>
          </a:p>
          <a:p>
            <a:pPr algn="ctr"/>
            <a:r>
              <a:rPr lang="en-US" sz="4800" dirty="0" err="1">
                <a:solidFill>
                  <a:srgbClr val="212529"/>
                </a:solidFill>
                <a:latin typeface="Nirmala UI" panose="020B0502040204020203" pitchFamily="34" charset="0"/>
                <a:ea typeface="Times New Roman" panose="02020603050405020304" pitchFamily="18" charset="0"/>
              </a:rPr>
              <a:t>ভুলিনি</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Nirmala UI" panose="020B0502040204020203" pitchFamily="34" charset="0"/>
                <a:ea typeface="Times New Roman" panose="02020603050405020304" pitchFamily="18" charset="0"/>
              </a:rPr>
              <a:t>তোমারে</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Nirmala UI" panose="020B0502040204020203" pitchFamily="34" charset="0"/>
                <a:ea typeface="Times New Roman" panose="02020603050405020304" pitchFamily="18" charset="0"/>
              </a:rPr>
              <a:t>এক</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Nirmala UI" panose="020B0502040204020203" pitchFamily="34" charset="0"/>
                <a:ea typeface="Times New Roman" panose="02020603050405020304" pitchFamily="18" charset="0"/>
              </a:rPr>
              <a:t>পল</a:t>
            </a:r>
            <a:r>
              <a:rPr lang="en-US" sz="4800" dirty="0">
                <a:solidFill>
                  <a:srgbClr val="212529"/>
                </a:solidFill>
                <a:latin typeface="Arial" panose="020B0604020202020204" pitchFamily="34" charset="0"/>
                <a:ea typeface="Times New Roman" panose="02020603050405020304" pitchFamily="18" charset="0"/>
              </a:rPr>
              <a:t>,</a:t>
            </a:r>
            <a:endParaRPr lang="en-US" sz="4800" dirty="0">
              <a:latin typeface="Times New Roman" panose="02020603050405020304" pitchFamily="18" charset="0"/>
              <a:ea typeface="Times New Roman" panose="02020603050405020304" pitchFamily="18" charset="0"/>
            </a:endParaRP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2677" y="350242"/>
            <a:ext cx="3443039" cy="2078958"/>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9943" y="350242"/>
            <a:ext cx="3374106" cy="2078958"/>
          </a:xfrm>
          <a:prstGeom prst="rect">
            <a:avLst/>
          </a:prstGeom>
        </p:spPr>
      </p:pic>
    </p:spTree>
    <p:extLst>
      <p:ext uri="{BB962C8B-B14F-4D97-AF65-F5344CB8AC3E}">
        <p14:creationId xmlns:p14="http://schemas.microsoft.com/office/powerpoint/2010/main" val="35032282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5"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anim calcmode="lin" valueType="num">
                                      <p:cBhvr>
                                        <p:cTn id="14" dur="2000" fill="hold"/>
                                        <p:tgtEl>
                                          <p:spTgt spid="8"/>
                                        </p:tgtEl>
                                        <p:attrNameLst>
                                          <p:attrName>ppt_w</p:attrName>
                                        </p:attrNameLst>
                                      </p:cBhvr>
                                      <p:tavLst>
                                        <p:tav tm="0" fmla="#ppt_w*sin(2.5*pi*$)">
                                          <p:val>
                                            <p:fltVal val="0"/>
                                          </p:val>
                                        </p:tav>
                                        <p:tav tm="100000">
                                          <p:val>
                                            <p:fltVal val="1"/>
                                          </p:val>
                                        </p:tav>
                                      </p:tavLst>
                                    </p:anim>
                                    <p:anim calcmode="lin" valueType="num">
                                      <p:cBhvr>
                                        <p:cTn id="15" dur="2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ppt_w</p:attrName>
                                        </p:attrNameLst>
                                      </p:cBhvr>
                                      <p:tavLst>
                                        <p:tav tm="0">
                                          <p:val>
                                            <p:fltVal val="0"/>
                                          </p:val>
                                        </p:tav>
                                        <p:tav tm="100000">
                                          <p:val>
                                            <p:strVal val="#ppt_w"/>
                                          </p:val>
                                        </p:tav>
                                      </p:tavLst>
                                    </p:anim>
                                    <p:anim calcmode="lin" valueType="num">
                                      <p:cBhvr>
                                        <p:cTn id="21" dur="1000" fill="hold"/>
                                        <p:tgtEl>
                                          <p:spTgt spid="7"/>
                                        </p:tgtEl>
                                        <p:attrNameLst>
                                          <p:attrName>ppt_h</p:attrName>
                                        </p:attrNameLst>
                                      </p:cBhvr>
                                      <p:tavLst>
                                        <p:tav tm="0">
                                          <p:val>
                                            <p:fltVal val="0"/>
                                          </p:val>
                                        </p:tav>
                                        <p:tav tm="100000">
                                          <p:val>
                                            <p:strVal val="#ppt_h"/>
                                          </p:val>
                                        </p:tav>
                                      </p:tavLst>
                                    </p:anim>
                                    <p:anim calcmode="lin" valueType="num">
                                      <p:cBhvr>
                                        <p:cTn id="22" dur="1000" fill="hold"/>
                                        <p:tgtEl>
                                          <p:spTgt spid="7"/>
                                        </p:tgtEl>
                                        <p:attrNameLst>
                                          <p:attrName>style.rotation</p:attrName>
                                        </p:attrNameLst>
                                      </p:cBhvr>
                                      <p:tavLst>
                                        <p:tav tm="0">
                                          <p:val>
                                            <p:fltVal val="90"/>
                                          </p:val>
                                        </p:tav>
                                        <p:tav tm="100000">
                                          <p:val>
                                            <p:fltVal val="0"/>
                                          </p:val>
                                        </p:tav>
                                      </p:tavLst>
                                    </p:anim>
                                    <p:animEffect transition="in" filter="fade">
                                      <p:cBhvr>
                                        <p:cTn id="23"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6648" y="2727463"/>
            <a:ext cx="9950782" cy="3046988"/>
          </a:xfrm>
          <a:prstGeom prst="rect">
            <a:avLst/>
          </a:prstGeom>
          <a:solidFill>
            <a:schemeClr val="accent6">
              <a:lumMod val="60000"/>
              <a:lumOff val="40000"/>
            </a:schemeClr>
          </a:solidFill>
        </p:spPr>
        <p:txBody>
          <a:bodyPr wrap="square">
            <a:spAutoFit/>
          </a:bodyPr>
          <a:lstStyle/>
          <a:p>
            <a:pPr algn="ctr"/>
            <a:r>
              <a:rPr lang="en-US" sz="4800" dirty="0" err="1">
                <a:solidFill>
                  <a:srgbClr val="212529"/>
                </a:solidFill>
                <a:latin typeface="Nirmala UI" panose="020B0502040204020203" pitchFamily="34" charset="0"/>
                <a:ea typeface="Times New Roman" panose="02020603050405020304" pitchFamily="18" charset="0"/>
              </a:rPr>
              <a:t>জীবনে</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Nirmala UI" panose="020B0502040204020203" pitchFamily="34" charset="0"/>
                <a:ea typeface="Times New Roman" panose="02020603050405020304" pitchFamily="18" charset="0"/>
              </a:rPr>
              <a:t>মরণে</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Nirmala UI" panose="020B0502040204020203" pitchFamily="34" charset="0"/>
                <a:ea typeface="Times New Roman" panose="02020603050405020304" pitchFamily="18" charset="0"/>
              </a:rPr>
              <a:t>শয়নে</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Nirmala UI" panose="020B0502040204020203" pitchFamily="34" charset="0"/>
                <a:ea typeface="Times New Roman" panose="02020603050405020304" pitchFamily="18" charset="0"/>
              </a:rPr>
              <a:t>স্বপনে</a:t>
            </a:r>
            <a:endParaRPr lang="en-US" sz="4800" dirty="0">
              <a:latin typeface="Times New Roman" panose="02020603050405020304" pitchFamily="18" charset="0"/>
              <a:ea typeface="Times New Roman" panose="02020603050405020304" pitchFamily="18" charset="0"/>
            </a:endParaRPr>
          </a:p>
          <a:p>
            <a:pPr algn="ctr"/>
            <a:r>
              <a:rPr lang="en-US" sz="4800" dirty="0" err="1">
                <a:solidFill>
                  <a:srgbClr val="212529"/>
                </a:solidFill>
                <a:latin typeface="Nirmala UI" panose="020B0502040204020203" pitchFamily="34" charset="0"/>
                <a:ea typeface="Times New Roman" panose="02020603050405020304" pitchFamily="18" charset="0"/>
              </a:rPr>
              <a:t>তুমি</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Nirmala UI" panose="020B0502040204020203" pitchFamily="34" charset="0"/>
                <a:ea typeface="Times New Roman" panose="02020603050405020304" pitchFamily="18" charset="0"/>
              </a:rPr>
              <a:t>মোর</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Nirmala UI" panose="020B0502040204020203" pitchFamily="34" charset="0"/>
                <a:ea typeface="Times New Roman" panose="02020603050405020304" pitchFamily="18" charset="0"/>
              </a:rPr>
              <a:t>পথের</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Nirmala UI" panose="020B0502040204020203" pitchFamily="34" charset="0"/>
                <a:ea typeface="Times New Roman" panose="02020603050405020304" pitchFamily="18" charset="0"/>
              </a:rPr>
              <a:t>সম্বল</a:t>
            </a:r>
            <a:r>
              <a:rPr lang="en-US" sz="4800" dirty="0">
                <a:solidFill>
                  <a:srgbClr val="212529"/>
                </a:solidFill>
                <a:latin typeface="Arial" panose="020B0604020202020204" pitchFamily="34" charset="0"/>
                <a:ea typeface="Times New Roman" panose="02020603050405020304" pitchFamily="18" charset="0"/>
              </a:rPr>
              <a:t>;</a:t>
            </a:r>
            <a:endParaRPr lang="en-US" sz="4800" dirty="0">
              <a:latin typeface="Times New Roman" panose="02020603050405020304" pitchFamily="18" charset="0"/>
              <a:ea typeface="Times New Roman" panose="02020603050405020304" pitchFamily="18" charset="0"/>
            </a:endParaRPr>
          </a:p>
          <a:p>
            <a:pPr algn="ctr"/>
            <a:r>
              <a:rPr lang="en-US" sz="4800" dirty="0" err="1">
                <a:solidFill>
                  <a:srgbClr val="212529"/>
                </a:solidFill>
                <a:latin typeface="Nirmala UI" panose="020B0502040204020203" pitchFamily="34" charset="0"/>
                <a:ea typeface="Times New Roman" panose="02020603050405020304" pitchFamily="18" charset="0"/>
              </a:rPr>
              <a:t>দেহ</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Nirmala UI" panose="020B0502040204020203" pitchFamily="34" charset="0"/>
                <a:ea typeface="Times New Roman" panose="02020603050405020304" pitchFamily="18" charset="0"/>
              </a:rPr>
              <a:t>হৃদে</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Nirmala UI" panose="020B0502040204020203" pitchFamily="34" charset="0"/>
                <a:ea typeface="Times New Roman" panose="02020603050405020304" pitchFamily="18" charset="0"/>
              </a:rPr>
              <a:t>বল</a:t>
            </a:r>
            <a:r>
              <a:rPr lang="en-US" sz="4800" dirty="0">
                <a:solidFill>
                  <a:srgbClr val="212529"/>
                </a:solidFill>
                <a:latin typeface="Arial" panose="020B0604020202020204" pitchFamily="34" charset="0"/>
                <a:ea typeface="Times New Roman" panose="02020603050405020304" pitchFamily="18" charset="0"/>
              </a:rPr>
              <a:t>!</a:t>
            </a:r>
            <a:endParaRPr lang="en-US" sz="4800" dirty="0">
              <a:latin typeface="Times New Roman" panose="02020603050405020304" pitchFamily="18" charset="0"/>
              <a:ea typeface="Times New Roman" panose="02020603050405020304" pitchFamily="18" charset="0"/>
            </a:endParaRPr>
          </a:p>
          <a:p>
            <a:pPr algn="ctr"/>
            <a:r>
              <a:rPr lang="en-US" sz="4800" dirty="0" err="1">
                <a:solidFill>
                  <a:srgbClr val="212529"/>
                </a:solidFill>
                <a:latin typeface="Nirmala UI" panose="020B0502040204020203" pitchFamily="34" charset="0"/>
                <a:ea typeface="Times New Roman" panose="02020603050405020304" pitchFamily="18" charset="0"/>
              </a:rPr>
              <a:t>বিভো</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Nirmala UI" panose="020B0502040204020203" pitchFamily="34" charset="0"/>
                <a:ea typeface="Times New Roman" panose="02020603050405020304" pitchFamily="18" charset="0"/>
              </a:rPr>
              <a:t>দেহ</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Nirmala UI" panose="020B0502040204020203" pitchFamily="34" charset="0"/>
                <a:ea typeface="Times New Roman" panose="02020603050405020304" pitchFamily="18" charset="0"/>
              </a:rPr>
              <a:t>হৃদে</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Nirmala UI" panose="020B0502040204020203" pitchFamily="34" charset="0"/>
                <a:ea typeface="Times New Roman" panose="02020603050405020304" pitchFamily="18" charset="0"/>
              </a:rPr>
              <a:t>বল</a:t>
            </a:r>
            <a:r>
              <a:rPr lang="en-US" sz="4800" dirty="0">
                <a:solidFill>
                  <a:srgbClr val="212529"/>
                </a:solidFill>
                <a:latin typeface="Arial" panose="020B0604020202020204" pitchFamily="34" charset="0"/>
                <a:ea typeface="Times New Roman" panose="02020603050405020304" pitchFamily="18" charset="0"/>
              </a:rPr>
              <a:t>!</a:t>
            </a:r>
            <a:endParaRPr lang="en-US" sz="4800" dirty="0">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7969" y="316004"/>
            <a:ext cx="3695951" cy="19904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39221" y="168422"/>
            <a:ext cx="3729790" cy="19904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47800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1982312" y="407727"/>
            <a:ext cx="8076088" cy="6822590"/>
            <a:chOff x="690553" y="407725"/>
            <a:chExt cx="10240932" cy="6822590"/>
          </a:xfrm>
        </p:grpSpPr>
        <p:sp>
          <p:nvSpPr>
            <p:cNvPr id="8" name="Rectangle 7"/>
            <p:cNvSpPr/>
            <p:nvPr/>
          </p:nvSpPr>
          <p:spPr>
            <a:xfrm>
              <a:off x="690553" y="3075331"/>
              <a:ext cx="5208858" cy="4154984"/>
            </a:xfrm>
            <a:prstGeom prst="rect">
              <a:avLst/>
            </a:prstGeom>
          </p:spPr>
          <p:txBody>
            <a:bodyPr wrap="square">
              <a:spAutoFit/>
            </a:bodyPr>
            <a:lstStyle/>
            <a:p>
              <a:pPr lvl="0" algn="ctr"/>
              <a:r>
                <a:rPr lang="bn-BD" sz="4800" b="1" dirty="0">
                  <a:ln w="0"/>
                  <a:solidFill>
                    <a:srgbClr val="CE0412"/>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মনির আহমদ</a:t>
              </a:r>
              <a:r>
                <a:rPr lang="bn-IN" sz="4800" b="1" dirty="0">
                  <a:ln w="0"/>
                  <a:solidFill>
                    <a:srgbClr val="CE0412"/>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bn-IN" sz="3600" b="1" dirty="0">
                <a:ln w="0"/>
                <a:solidFill>
                  <a:srgbClr val="CE0412"/>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lgn="ctr"/>
              <a:r>
                <a:rPr lang="bn-IN"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সহকার</a:t>
              </a:r>
              <a:r>
                <a:rPr lang="bn-BD"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শিক্ষক</a:t>
              </a:r>
              <a:r>
                <a:rPr lang="bn-BD"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en-US" sz="3600" b="1" dirty="0">
                <a:ln w="0"/>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lgn="ctr"/>
              <a:r>
                <a:rPr lang="bn-BD" sz="3600" b="1" dirty="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বখতিয়ার পাড়া চারপীর আউলিয়া আলিম মাদ্রাসা।</a:t>
              </a:r>
              <a:endParaRPr lang="en-US" sz="3600" b="1" dirty="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lgn="ctr"/>
              <a:r>
                <a:rPr lang="bn-BD" sz="3600" b="1" dirty="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আনোয়ারা,চট্টগ্রাম।</a:t>
              </a:r>
              <a:endParaRPr lang="bn-IN" sz="3600" b="1" dirty="0">
                <a:ln w="0"/>
                <a:solidFill>
                  <a:srgbClr val="7030A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9" name="Rectangle 8"/>
            <p:cNvSpPr/>
            <p:nvPr/>
          </p:nvSpPr>
          <p:spPr>
            <a:xfrm>
              <a:off x="7066450" y="4493462"/>
              <a:ext cx="3865035" cy="1569660"/>
            </a:xfrm>
            <a:prstGeom prst="rect">
              <a:avLst/>
            </a:prstGeom>
          </p:spPr>
          <p:txBody>
            <a:bodyPr wrap="square">
              <a:spAutoFit/>
            </a:bodyPr>
            <a:lstStyle/>
            <a:p>
              <a:pPr lvl="0" algn="ctr"/>
              <a:r>
                <a:rPr lang="bn-IN" sz="32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বিষয়</a:t>
              </a:r>
              <a:r>
                <a:rPr lang="bn-BD" sz="32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a:t>
              </a:r>
              <a:r>
                <a:rPr lang="bn-IN" sz="32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বাংলা ১ম পত্র </a:t>
              </a:r>
              <a:r>
                <a:rPr lang="en-US" sz="32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bn-IN" sz="32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a:p>
              <a:pPr lvl="0" algn="ctr"/>
              <a:r>
                <a:rPr lang="bn-IN" sz="32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শ্রেণি</a:t>
              </a:r>
              <a:r>
                <a:rPr lang="bn-BD" sz="32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৮ম </a:t>
              </a:r>
              <a:r>
                <a:rPr lang="bn-BD" sz="32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IN" sz="32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bn-BD" sz="32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r>
                <a:rPr lang="en-US" sz="32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 </a:t>
              </a:r>
              <a:endParaRPr lang="bn-IN" sz="3200" b="1" dirty="0">
                <a:ln w="0"/>
                <a:solidFill>
                  <a:srgbClr val="FF0000"/>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sp>
          <p:nvSpPr>
            <p:cNvPr id="6" name="Down Ribbon 5"/>
            <p:cNvSpPr/>
            <p:nvPr/>
          </p:nvSpPr>
          <p:spPr>
            <a:xfrm>
              <a:off x="2227483" y="407725"/>
              <a:ext cx="6873329" cy="1054534"/>
            </a:xfrm>
            <a:prstGeom prst="ribbon">
              <a:avLst>
                <a:gd name="adj1" fmla="val 12709"/>
                <a:gd name="adj2" fmla="val 48441"/>
              </a:avLst>
            </a:prstGeom>
            <a:solidFill>
              <a:srgbClr val="FF33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u="sng" dirty="0" err="1">
                  <a:ln w="0"/>
                  <a:solidFill>
                    <a:schemeClr val="tx1"/>
                  </a:solidFill>
                  <a:latin typeface="NikoshBAN" panose="02000000000000000000" pitchFamily="2" charset="0"/>
                  <a:cs typeface="NikoshBAN" panose="02000000000000000000" pitchFamily="2" charset="0"/>
                </a:rPr>
                <a:t>পরিচিতি</a:t>
              </a:r>
              <a:r>
                <a:rPr lang="en-US" sz="5400" b="1" u="sng" dirty="0">
                  <a:ln w="0"/>
                  <a:solidFill>
                    <a:schemeClr val="tx1"/>
                  </a:solidFill>
                  <a:latin typeface="NikoshBAN" panose="02000000000000000000" pitchFamily="2" charset="0"/>
                  <a:cs typeface="NikoshBAN" panose="02000000000000000000" pitchFamily="2" charset="0"/>
                </a:rPr>
                <a:t> </a:t>
              </a:r>
            </a:p>
          </p:txBody>
        </p:sp>
      </p:grpSp>
      <p:sp>
        <p:nvSpPr>
          <p:cNvPr id="7" name="Rectangle 6"/>
          <p:cNvSpPr/>
          <p:nvPr/>
        </p:nvSpPr>
        <p:spPr>
          <a:xfrm>
            <a:off x="2224031" y="1954604"/>
            <a:ext cx="3042739" cy="769441"/>
          </a:xfrm>
          <a:prstGeom prst="rect">
            <a:avLst/>
          </a:prstGeom>
          <a:solidFill>
            <a:srgbClr val="FF3399"/>
          </a:solidFill>
        </p:spPr>
        <p:txBody>
          <a:bodyPr wrap="square">
            <a:spAutoFit/>
          </a:bodyPr>
          <a:lstStyle/>
          <a:p>
            <a:pPr lvl="0"/>
            <a:r>
              <a:rPr lang="bn-BD" sz="4400" b="1" u="sng" dirty="0">
                <a:ln w="0"/>
                <a:latin typeface="NikoshBAN" panose="02000000000000000000" pitchFamily="2" charset="0"/>
                <a:cs typeface="NikoshBAN" panose="02000000000000000000" pitchFamily="2" charset="0"/>
              </a:rPr>
              <a:t>শিক্ষক </a:t>
            </a:r>
            <a:r>
              <a:rPr lang="bn-IN" sz="4400" b="1" u="sng" dirty="0">
                <a:ln w="0"/>
                <a:latin typeface="NikoshBAN" panose="02000000000000000000" pitchFamily="2" charset="0"/>
                <a:cs typeface="NikoshBAN" panose="02000000000000000000" pitchFamily="2" charset="0"/>
              </a:rPr>
              <a:t>পরিচিতি </a:t>
            </a:r>
            <a:endParaRPr lang="en-US" sz="4400" b="1" u="sng" dirty="0">
              <a:ln w="0"/>
              <a:latin typeface="NikoshBAN" panose="02000000000000000000" pitchFamily="2" charset="0"/>
              <a:cs typeface="NikoshBAN" panose="02000000000000000000" pitchFamily="2" charset="0"/>
            </a:endParaRPr>
          </a:p>
        </p:txBody>
      </p:sp>
      <p:sp>
        <p:nvSpPr>
          <p:cNvPr id="14" name="Rectangle 13"/>
          <p:cNvSpPr/>
          <p:nvPr/>
        </p:nvSpPr>
        <p:spPr>
          <a:xfrm>
            <a:off x="7844844" y="1096381"/>
            <a:ext cx="3708066" cy="769441"/>
          </a:xfrm>
          <a:prstGeom prst="rect">
            <a:avLst/>
          </a:prstGeom>
        </p:spPr>
        <p:txBody>
          <a:bodyPr wrap="none">
            <a:spAutoFit/>
          </a:bodyPr>
          <a:lstStyle/>
          <a:p>
            <a:pPr lvl="0"/>
            <a:r>
              <a:rPr lang="en-US" sz="4400" b="1" u="sng" dirty="0" err="1">
                <a:ln w="0"/>
                <a:solidFill>
                  <a:srgbClr val="00B050"/>
                </a:solidFill>
                <a:latin typeface="NikoshBAN" panose="02000000000000000000" pitchFamily="2" charset="0"/>
                <a:cs typeface="NikoshBAN" panose="02000000000000000000" pitchFamily="2" charset="0"/>
              </a:rPr>
              <a:t>পাঠ</a:t>
            </a:r>
            <a:r>
              <a:rPr lang="bn-BD" sz="4400" b="1" u="sng" dirty="0">
                <a:ln w="0"/>
                <a:solidFill>
                  <a:srgbClr val="00B050"/>
                </a:solidFill>
                <a:latin typeface="NikoshBAN" panose="02000000000000000000" pitchFamily="2" charset="0"/>
                <a:cs typeface="NikoshBAN" panose="02000000000000000000" pitchFamily="2" charset="0"/>
              </a:rPr>
              <a:t> </a:t>
            </a:r>
            <a:r>
              <a:rPr lang="bn-IN" sz="4400" b="1" u="sng" dirty="0">
                <a:ln w="0"/>
                <a:solidFill>
                  <a:srgbClr val="00B050"/>
                </a:solidFill>
                <a:latin typeface="NikoshBAN" panose="02000000000000000000" pitchFamily="2" charset="0"/>
                <a:cs typeface="NikoshBAN" panose="02000000000000000000" pitchFamily="2" charset="0"/>
              </a:rPr>
              <a:t>পরিচিতি </a:t>
            </a:r>
            <a:endParaRPr lang="en-US" sz="4400" b="1" u="sng" dirty="0">
              <a:ln w="0"/>
              <a:solidFill>
                <a:srgbClr val="00B050"/>
              </a:solidFill>
              <a:latin typeface="NikoshBAN" panose="02000000000000000000" pitchFamily="2" charset="0"/>
              <a:cs typeface="NikoshBAN" panose="02000000000000000000" pitchFamily="2" charset="0"/>
            </a:endParaRPr>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01571" y="1965140"/>
            <a:ext cx="1906176" cy="2490644"/>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cxnSp>
        <p:nvCxnSpPr>
          <p:cNvPr id="12" name="Straight Connector 11"/>
          <p:cNvCxnSpPr/>
          <p:nvPr/>
        </p:nvCxnSpPr>
        <p:spPr>
          <a:xfrm>
            <a:off x="6350932" y="1744257"/>
            <a:ext cx="33062" cy="4302251"/>
          </a:xfrm>
          <a:prstGeom prst="line">
            <a:avLst/>
          </a:prstGeom>
          <a:ln w="76200"/>
        </p:spPr>
        <p:style>
          <a:lnRef idx="3">
            <a:schemeClr val="accent6"/>
          </a:lnRef>
          <a:fillRef idx="0">
            <a:schemeClr val="accent6"/>
          </a:fillRef>
          <a:effectRef idx="2">
            <a:schemeClr val="accent6"/>
          </a:effectRef>
          <a:fontRef idx="minor">
            <a:schemeClr val="tx1"/>
          </a:fontRef>
        </p:style>
      </p:cxnSp>
      <p:cxnSp>
        <p:nvCxnSpPr>
          <p:cNvPr id="16" name="Straight Connector 15"/>
          <p:cNvCxnSpPr>
            <a:endCxn id="32" idx="4"/>
          </p:cNvCxnSpPr>
          <p:nvPr/>
        </p:nvCxnSpPr>
        <p:spPr>
          <a:xfrm>
            <a:off x="6547756" y="1994434"/>
            <a:ext cx="36926" cy="3350970"/>
          </a:xfrm>
          <a:prstGeom prst="line">
            <a:avLst/>
          </a:prstGeom>
          <a:ln w="57150"/>
        </p:spPr>
        <p:style>
          <a:lnRef idx="1">
            <a:schemeClr val="accent2"/>
          </a:lnRef>
          <a:fillRef idx="0">
            <a:schemeClr val="accent2"/>
          </a:fillRef>
          <a:effectRef idx="0">
            <a:schemeClr val="accent2"/>
          </a:effectRef>
          <a:fontRef idx="minor">
            <a:schemeClr val="tx1"/>
          </a:fontRef>
        </p:style>
      </p:cxnSp>
      <p:cxnSp>
        <p:nvCxnSpPr>
          <p:cNvPr id="17" name="Straight Connector 16"/>
          <p:cNvCxnSpPr/>
          <p:nvPr/>
        </p:nvCxnSpPr>
        <p:spPr>
          <a:xfrm>
            <a:off x="6099158" y="2159557"/>
            <a:ext cx="53406" cy="3361663"/>
          </a:xfrm>
          <a:prstGeom prst="line">
            <a:avLst/>
          </a:prstGeom>
          <a:ln w="57150"/>
        </p:spPr>
        <p:style>
          <a:lnRef idx="1">
            <a:schemeClr val="dk1"/>
          </a:lnRef>
          <a:fillRef idx="0">
            <a:schemeClr val="dk1"/>
          </a:fillRef>
          <a:effectRef idx="0">
            <a:schemeClr val="dk1"/>
          </a:effectRef>
          <a:fontRef idx="minor">
            <a:schemeClr val="tx1"/>
          </a:fontRef>
        </p:style>
      </p:cxnSp>
      <p:sp>
        <p:nvSpPr>
          <p:cNvPr id="29" name="Oval 28"/>
          <p:cNvSpPr/>
          <p:nvPr/>
        </p:nvSpPr>
        <p:spPr>
          <a:xfrm>
            <a:off x="6264752" y="1590104"/>
            <a:ext cx="139303" cy="126874"/>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0" name="Oval 29"/>
          <p:cNvSpPr/>
          <p:nvPr/>
        </p:nvSpPr>
        <p:spPr>
          <a:xfrm>
            <a:off x="6297813" y="5978462"/>
            <a:ext cx="139303" cy="126874"/>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31" name="Oval 30"/>
          <p:cNvSpPr/>
          <p:nvPr/>
        </p:nvSpPr>
        <p:spPr>
          <a:xfrm>
            <a:off x="6478106" y="1994434"/>
            <a:ext cx="139303" cy="126874"/>
          </a:xfrm>
          <a:prstGeom prst="ellipse">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32" name="Oval 31"/>
          <p:cNvSpPr/>
          <p:nvPr/>
        </p:nvSpPr>
        <p:spPr>
          <a:xfrm>
            <a:off x="6515032" y="5218530"/>
            <a:ext cx="139303" cy="126874"/>
          </a:xfrm>
          <a:prstGeom prst="ellipse">
            <a:avLst/>
          </a:prstGeom>
          <a:ln/>
        </p:spPr>
        <p:style>
          <a:lnRef idx="3">
            <a:schemeClr val="lt1"/>
          </a:lnRef>
          <a:fillRef idx="1">
            <a:schemeClr val="accent2"/>
          </a:fillRef>
          <a:effectRef idx="1">
            <a:schemeClr val="accent2"/>
          </a:effectRef>
          <a:fontRef idx="minor">
            <a:schemeClr val="lt1"/>
          </a:fontRef>
        </p:style>
        <p:txBody>
          <a:bodyPr rtlCol="0" anchor="ctr"/>
          <a:lstStyle/>
          <a:p>
            <a:pPr algn="ctr"/>
            <a:endParaRPr lang="en-US"/>
          </a:p>
        </p:txBody>
      </p:sp>
      <p:sp>
        <p:nvSpPr>
          <p:cNvPr id="33" name="Oval 32"/>
          <p:cNvSpPr/>
          <p:nvPr/>
        </p:nvSpPr>
        <p:spPr>
          <a:xfrm>
            <a:off x="6090623" y="5515007"/>
            <a:ext cx="139303" cy="126874"/>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
        <p:nvSpPr>
          <p:cNvPr id="34" name="Oval 33"/>
          <p:cNvSpPr/>
          <p:nvPr/>
        </p:nvSpPr>
        <p:spPr>
          <a:xfrm>
            <a:off x="6026351" y="2071395"/>
            <a:ext cx="139303" cy="126874"/>
          </a:xfrm>
          <a:prstGeom prst="ellipse">
            <a:avLst/>
          </a:prstGeom>
          <a:ln/>
        </p:spPr>
        <p:style>
          <a:lnRef idx="0">
            <a:schemeClr val="dk1"/>
          </a:lnRef>
          <a:fillRef idx="3">
            <a:schemeClr val="dk1"/>
          </a:fillRef>
          <a:effectRef idx="3">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7320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circle(out)">
                                      <p:cBhvr>
                                        <p:cTn id="7" dur="2000"/>
                                        <p:tgtEl>
                                          <p:spTgt spid="15"/>
                                        </p:tgtEl>
                                      </p:cBhvr>
                                    </p:animEffect>
                                  </p:childTnLst>
                                </p:cTn>
                              </p:par>
                              <p:par>
                                <p:cTn id="8" presetID="6" presetClass="entr" presetSubtype="32"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out)">
                                      <p:cBhvr>
                                        <p:cTn id="10" dur="2000"/>
                                        <p:tgtEl>
                                          <p:spTgt spid="7"/>
                                        </p:tgtEl>
                                      </p:cBhvr>
                                    </p:animEffect>
                                  </p:childTnLst>
                                </p:cTn>
                              </p:par>
                              <p:par>
                                <p:cTn id="11" presetID="6" presetClass="entr" presetSubtype="32"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circle(out)">
                                      <p:cBhvr>
                                        <p:cTn id="13" dur="2000"/>
                                        <p:tgtEl>
                                          <p:spTgt spid="14"/>
                                        </p:tgtEl>
                                      </p:cBhvr>
                                    </p:animEffect>
                                  </p:childTnLst>
                                </p:cTn>
                              </p:par>
                              <p:par>
                                <p:cTn id="14" presetID="6" presetClass="entr" presetSubtype="32"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circle(out)">
                                      <p:cBhvr>
                                        <p:cTn id="16" dur="2000"/>
                                        <p:tgtEl>
                                          <p:spTgt spid="11"/>
                                        </p:tgtEl>
                                      </p:cBhvr>
                                    </p:animEffect>
                                  </p:childTnLst>
                                </p:cTn>
                              </p:par>
                              <p:par>
                                <p:cTn id="17" presetID="6" presetClass="entr" presetSubtype="32"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circle(out)">
                                      <p:cBhvr>
                                        <p:cTn id="19" dur="2000"/>
                                        <p:tgtEl>
                                          <p:spTgt spid="12"/>
                                        </p:tgtEl>
                                      </p:cBhvr>
                                    </p:animEffect>
                                  </p:childTnLst>
                                </p:cTn>
                              </p:par>
                              <p:par>
                                <p:cTn id="20" presetID="6" presetClass="entr" presetSubtype="32"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circle(out)">
                                      <p:cBhvr>
                                        <p:cTn id="22" dur="2000"/>
                                        <p:tgtEl>
                                          <p:spTgt spid="16"/>
                                        </p:tgtEl>
                                      </p:cBhvr>
                                    </p:animEffect>
                                  </p:childTnLst>
                                </p:cTn>
                              </p:par>
                              <p:par>
                                <p:cTn id="23" presetID="6" presetClass="entr" presetSubtype="32" fill="hold"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circle(out)">
                                      <p:cBhvr>
                                        <p:cTn id="25" dur="2000"/>
                                        <p:tgtEl>
                                          <p:spTgt spid="17"/>
                                        </p:tgtEl>
                                      </p:cBhvr>
                                    </p:animEffect>
                                  </p:childTnLst>
                                </p:cTn>
                              </p:par>
                              <p:par>
                                <p:cTn id="26" presetID="6" presetClass="entr" presetSubtype="32"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circle(out)">
                                      <p:cBhvr>
                                        <p:cTn id="28" dur="2000"/>
                                        <p:tgtEl>
                                          <p:spTgt spid="29"/>
                                        </p:tgtEl>
                                      </p:cBhvr>
                                    </p:animEffect>
                                  </p:childTnLst>
                                </p:cTn>
                              </p:par>
                              <p:par>
                                <p:cTn id="29" presetID="6" presetClass="entr" presetSubtype="32"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circle(out)">
                                      <p:cBhvr>
                                        <p:cTn id="31" dur="2000"/>
                                        <p:tgtEl>
                                          <p:spTgt spid="30"/>
                                        </p:tgtEl>
                                      </p:cBhvr>
                                    </p:animEffect>
                                  </p:childTnLst>
                                </p:cTn>
                              </p:par>
                              <p:par>
                                <p:cTn id="32" presetID="6" presetClass="entr" presetSubtype="32" fill="hold" grpId="0"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circle(out)">
                                      <p:cBhvr>
                                        <p:cTn id="34" dur="2000"/>
                                        <p:tgtEl>
                                          <p:spTgt spid="31"/>
                                        </p:tgtEl>
                                      </p:cBhvr>
                                    </p:animEffect>
                                  </p:childTnLst>
                                </p:cTn>
                              </p:par>
                              <p:par>
                                <p:cTn id="35" presetID="6" presetClass="entr" presetSubtype="32"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circle(out)">
                                      <p:cBhvr>
                                        <p:cTn id="37" dur="2000"/>
                                        <p:tgtEl>
                                          <p:spTgt spid="32"/>
                                        </p:tgtEl>
                                      </p:cBhvr>
                                    </p:animEffect>
                                  </p:childTnLst>
                                </p:cTn>
                              </p:par>
                              <p:par>
                                <p:cTn id="38" presetID="6" presetClass="entr" presetSubtype="32" fill="hold" grpId="0" nodeType="with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circle(out)">
                                      <p:cBhvr>
                                        <p:cTn id="40" dur="2000"/>
                                        <p:tgtEl>
                                          <p:spTgt spid="33"/>
                                        </p:tgtEl>
                                      </p:cBhvr>
                                    </p:animEffect>
                                  </p:childTnLst>
                                </p:cTn>
                              </p:par>
                              <p:par>
                                <p:cTn id="41" presetID="6" presetClass="entr" presetSubtype="32"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circle(out)">
                                      <p:cBhvr>
                                        <p:cTn id="43"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29" grpId="0" animBg="1"/>
      <p:bldP spid="30" grpId="0" animBg="1"/>
      <p:bldP spid="31" grpId="0" animBg="1"/>
      <p:bldP spid="32" grpId="0" animBg="1"/>
      <p:bldP spid="33" grpId="0" animBg="1"/>
      <p:bldP spid="3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80161" y="3072348"/>
            <a:ext cx="10458769" cy="3046988"/>
          </a:xfrm>
          <a:prstGeom prst="rect">
            <a:avLst/>
          </a:prstGeom>
          <a:solidFill>
            <a:schemeClr val="accent4">
              <a:lumMod val="75000"/>
            </a:schemeClr>
          </a:solidFill>
        </p:spPr>
        <p:txBody>
          <a:bodyPr wrap="square">
            <a:spAutoFit/>
          </a:bodyPr>
          <a:lstStyle/>
          <a:p>
            <a:pPr algn="ctr"/>
            <a:r>
              <a:rPr lang="en-US" sz="4800" dirty="0" err="1">
                <a:solidFill>
                  <a:srgbClr val="212529"/>
                </a:solidFill>
                <a:latin typeface="Nirmala UI" panose="020B0502040204020203" pitchFamily="34" charset="0"/>
                <a:ea typeface="Times New Roman" panose="02020603050405020304" pitchFamily="18" charset="0"/>
              </a:rPr>
              <a:t>কত</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Nirmala UI" panose="020B0502040204020203" pitchFamily="34" charset="0"/>
                <a:ea typeface="Times New Roman" panose="02020603050405020304" pitchFamily="18" charset="0"/>
              </a:rPr>
              <a:t>জাতি</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Nirmala UI" panose="020B0502040204020203" pitchFamily="34" charset="0"/>
                <a:ea typeface="Times New Roman" panose="02020603050405020304" pitchFamily="18" charset="0"/>
              </a:rPr>
              <a:t>পাখি</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Nirmala UI" panose="020B0502040204020203" pitchFamily="34" charset="0"/>
                <a:ea typeface="Times New Roman" panose="02020603050405020304" pitchFamily="18" charset="0"/>
              </a:rPr>
              <a:t>নিকুঞ্জ</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Nirmala UI" panose="020B0502040204020203" pitchFamily="34" charset="0"/>
                <a:ea typeface="Times New Roman" panose="02020603050405020304" pitchFamily="18" charset="0"/>
              </a:rPr>
              <a:t>বিতানে</a:t>
            </a:r>
            <a:endParaRPr lang="en-US" sz="4800" dirty="0">
              <a:latin typeface="Times New Roman" panose="02020603050405020304" pitchFamily="18" charset="0"/>
              <a:ea typeface="Times New Roman" panose="02020603050405020304" pitchFamily="18" charset="0"/>
            </a:endParaRPr>
          </a:p>
          <a:p>
            <a:pPr algn="ctr"/>
            <a:r>
              <a:rPr lang="en-US" sz="4800" dirty="0" err="1">
                <a:solidFill>
                  <a:srgbClr val="212529"/>
                </a:solidFill>
                <a:latin typeface="Nirmala UI" panose="020B0502040204020203" pitchFamily="34" charset="0"/>
                <a:ea typeface="Times New Roman" panose="02020603050405020304" pitchFamily="18" charset="0"/>
              </a:rPr>
              <a:t>সদা</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Nirmala UI" panose="020B0502040204020203" pitchFamily="34" charset="0"/>
                <a:ea typeface="Times New Roman" panose="02020603050405020304" pitchFamily="18" charset="0"/>
              </a:rPr>
              <a:t>আত্নাহারা</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Nirmala UI" panose="020B0502040204020203" pitchFamily="34" charset="0"/>
                <a:ea typeface="Times New Roman" panose="02020603050405020304" pitchFamily="18" charset="0"/>
              </a:rPr>
              <a:t>তব</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Arial" panose="020B0604020202020204" pitchFamily="34" charset="0"/>
                <a:ea typeface="Times New Roman" panose="02020603050405020304" pitchFamily="18" charset="0"/>
              </a:rPr>
              <a:t>গুনগানে</a:t>
            </a:r>
            <a:r>
              <a:rPr lang="en-US" sz="4800" dirty="0">
                <a:solidFill>
                  <a:srgbClr val="212529"/>
                </a:solidFill>
                <a:latin typeface="Arial" panose="020B0604020202020204" pitchFamily="34" charset="0"/>
                <a:ea typeface="Times New Roman" panose="02020603050405020304" pitchFamily="18" charset="0"/>
              </a:rPr>
              <a:t>,</a:t>
            </a:r>
            <a:endParaRPr lang="en-US" sz="4800" dirty="0">
              <a:latin typeface="Times New Roman" panose="02020603050405020304" pitchFamily="18" charset="0"/>
              <a:ea typeface="Times New Roman" panose="02020603050405020304" pitchFamily="18" charset="0"/>
            </a:endParaRPr>
          </a:p>
          <a:p>
            <a:pPr algn="ctr"/>
            <a:r>
              <a:rPr lang="en-US" sz="4800" dirty="0" err="1">
                <a:solidFill>
                  <a:srgbClr val="212529"/>
                </a:solidFill>
                <a:latin typeface="Nirmala UI" panose="020B0502040204020203" pitchFamily="34" charset="0"/>
                <a:ea typeface="Times New Roman" panose="02020603050405020304" pitchFamily="18" charset="0"/>
              </a:rPr>
              <a:t>আনন্দে</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Nirmala UI" panose="020B0502040204020203" pitchFamily="34" charset="0"/>
                <a:ea typeface="Times New Roman" panose="02020603050405020304" pitchFamily="18" charset="0"/>
              </a:rPr>
              <a:t>বিহ্বল</a:t>
            </a:r>
            <a:r>
              <a:rPr lang="en-US" sz="4800" dirty="0">
                <a:solidFill>
                  <a:srgbClr val="212529"/>
                </a:solidFill>
                <a:latin typeface="Arial" panose="020B0604020202020204" pitchFamily="34" charset="0"/>
                <a:ea typeface="Times New Roman" panose="02020603050405020304" pitchFamily="18" charset="0"/>
              </a:rPr>
              <a:t> !</a:t>
            </a:r>
            <a:endParaRPr lang="en-US" sz="4800" dirty="0">
              <a:latin typeface="Times New Roman" panose="02020603050405020304" pitchFamily="18" charset="0"/>
              <a:ea typeface="Times New Roman" panose="02020603050405020304" pitchFamily="18" charset="0"/>
            </a:endParaRPr>
          </a:p>
          <a:p>
            <a:pPr algn="ctr"/>
            <a:r>
              <a:rPr lang="en-US" sz="4800" dirty="0" err="1">
                <a:solidFill>
                  <a:srgbClr val="212529"/>
                </a:solidFill>
                <a:latin typeface="Nirmala UI" panose="020B0502040204020203" pitchFamily="34" charset="0"/>
                <a:ea typeface="Times New Roman" panose="02020603050405020304" pitchFamily="18" charset="0"/>
              </a:rPr>
              <a:t>ভুলিতে</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Nirmala UI" panose="020B0502040204020203" pitchFamily="34" charset="0"/>
                <a:ea typeface="Times New Roman" panose="02020603050405020304" pitchFamily="18" charset="0"/>
              </a:rPr>
              <a:t>তোমারে</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Nirmala UI" panose="020B0502040204020203" pitchFamily="34" charset="0"/>
                <a:ea typeface="Times New Roman" panose="02020603050405020304" pitchFamily="18" charset="0"/>
              </a:rPr>
              <a:t>প্রাণে</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Nirmala UI" panose="020B0502040204020203" pitchFamily="34" charset="0"/>
                <a:ea typeface="Times New Roman" panose="02020603050405020304" pitchFamily="18" charset="0"/>
              </a:rPr>
              <a:t>অবসাদ</a:t>
            </a:r>
            <a:r>
              <a:rPr lang="en-US" sz="1400" dirty="0">
                <a:solidFill>
                  <a:srgbClr val="212529"/>
                </a:solidFill>
                <a:latin typeface="Arial" panose="020B0604020202020204" pitchFamily="34" charset="0"/>
                <a:ea typeface="Times New Roman" panose="02020603050405020304" pitchFamily="18" charset="0"/>
              </a:rPr>
              <a:t>,</a:t>
            </a:r>
            <a:endParaRPr lang="en-US" sz="1400" dirty="0">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8918" y="438129"/>
            <a:ext cx="3429769" cy="23342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170" name="Picture 2" descr="Pigeons Flock Flying Birds Flight Nature Wings Pigeons Flock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6609965" y="438129"/>
            <a:ext cx="3244153" cy="2334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140688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randombar(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9833" y="3133045"/>
            <a:ext cx="10691912" cy="3416320"/>
          </a:xfrm>
          <a:prstGeom prst="rect">
            <a:avLst/>
          </a:prstGeom>
          <a:solidFill>
            <a:srgbClr val="00B0F0"/>
          </a:solidFill>
        </p:spPr>
        <p:txBody>
          <a:bodyPr wrap="square">
            <a:spAutoFit/>
          </a:bodyPr>
          <a:lstStyle/>
          <a:p>
            <a:pPr algn="ctr"/>
            <a:r>
              <a:rPr lang="en-US" sz="5400" dirty="0" err="1">
                <a:solidFill>
                  <a:srgbClr val="212529"/>
                </a:solidFill>
                <a:latin typeface="Nirmala UI" panose="020B0502040204020203" pitchFamily="34" charset="0"/>
                <a:ea typeface="Times New Roman" panose="02020603050405020304" pitchFamily="18" charset="0"/>
              </a:rPr>
              <a:t>তরুলতা</a:t>
            </a:r>
            <a:r>
              <a:rPr lang="en-US" sz="5400" dirty="0">
                <a:solidFill>
                  <a:srgbClr val="212529"/>
                </a:solidFill>
                <a:latin typeface="Arial" panose="020B0604020202020204" pitchFamily="34" charset="0"/>
                <a:ea typeface="Times New Roman" panose="02020603050405020304" pitchFamily="18" charset="0"/>
              </a:rPr>
              <a:t> </a:t>
            </a:r>
            <a:r>
              <a:rPr lang="en-US" sz="5400" dirty="0" err="1">
                <a:solidFill>
                  <a:srgbClr val="212529"/>
                </a:solidFill>
                <a:latin typeface="Nirmala UI" panose="020B0502040204020203" pitchFamily="34" charset="0"/>
                <a:ea typeface="Times New Roman" panose="02020603050405020304" pitchFamily="18" charset="0"/>
              </a:rPr>
              <a:t>শিরে</a:t>
            </a:r>
            <a:r>
              <a:rPr lang="en-US" sz="5400" dirty="0">
                <a:solidFill>
                  <a:srgbClr val="212529"/>
                </a:solidFill>
                <a:latin typeface="Arial" panose="020B0604020202020204" pitchFamily="34" charset="0"/>
                <a:ea typeface="Times New Roman" panose="02020603050405020304" pitchFamily="18" charset="0"/>
              </a:rPr>
              <a:t>, </a:t>
            </a:r>
            <a:r>
              <a:rPr lang="en-US" sz="5400" dirty="0" err="1">
                <a:solidFill>
                  <a:srgbClr val="212529"/>
                </a:solidFill>
                <a:latin typeface="Nirmala UI" panose="020B0502040204020203" pitchFamily="34" charset="0"/>
                <a:ea typeface="Times New Roman" panose="02020603050405020304" pitchFamily="18" charset="0"/>
              </a:rPr>
              <a:t>তোমারি</a:t>
            </a:r>
            <a:r>
              <a:rPr lang="en-US" sz="5400" dirty="0">
                <a:solidFill>
                  <a:srgbClr val="212529"/>
                </a:solidFill>
                <a:latin typeface="Arial" panose="020B0604020202020204" pitchFamily="34" charset="0"/>
                <a:ea typeface="Times New Roman" panose="02020603050405020304" pitchFamily="18" charset="0"/>
              </a:rPr>
              <a:t> </a:t>
            </a:r>
            <a:r>
              <a:rPr lang="en-US" sz="5400" dirty="0" err="1">
                <a:solidFill>
                  <a:srgbClr val="212529"/>
                </a:solidFill>
                <a:latin typeface="Nirmala UI" panose="020B0502040204020203" pitchFamily="34" charset="0"/>
                <a:ea typeface="Times New Roman" panose="02020603050405020304" pitchFamily="18" charset="0"/>
              </a:rPr>
              <a:t>প্রসাদ</a:t>
            </a:r>
            <a:endParaRPr lang="en-US" sz="5400" dirty="0">
              <a:latin typeface="Times New Roman" panose="02020603050405020304" pitchFamily="18" charset="0"/>
              <a:ea typeface="Times New Roman" panose="02020603050405020304" pitchFamily="18" charset="0"/>
            </a:endParaRPr>
          </a:p>
          <a:p>
            <a:pPr algn="ctr"/>
            <a:r>
              <a:rPr lang="en-US" sz="5400" dirty="0" err="1">
                <a:solidFill>
                  <a:srgbClr val="212529"/>
                </a:solidFill>
                <a:latin typeface="Nirmala UI" panose="020B0502040204020203" pitchFamily="34" charset="0"/>
                <a:ea typeface="Times New Roman" panose="02020603050405020304" pitchFamily="18" charset="0"/>
              </a:rPr>
              <a:t>চারু</a:t>
            </a:r>
            <a:r>
              <a:rPr lang="en-US" sz="5400" dirty="0">
                <a:solidFill>
                  <a:srgbClr val="212529"/>
                </a:solidFill>
                <a:latin typeface="Arial" panose="020B0604020202020204" pitchFamily="34" charset="0"/>
                <a:ea typeface="Times New Roman" panose="02020603050405020304" pitchFamily="18" charset="0"/>
              </a:rPr>
              <a:t> </a:t>
            </a:r>
            <a:r>
              <a:rPr lang="en-US" sz="5400" dirty="0" err="1">
                <a:solidFill>
                  <a:srgbClr val="212529"/>
                </a:solidFill>
                <a:latin typeface="Nirmala UI" panose="020B0502040204020203" pitchFamily="34" charset="0"/>
                <a:ea typeface="Times New Roman" panose="02020603050405020304" pitchFamily="18" charset="0"/>
              </a:rPr>
              <a:t>ফুল</a:t>
            </a:r>
            <a:r>
              <a:rPr lang="en-US" sz="5400" dirty="0">
                <a:solidFill>
                  <a:srgbClr val="212529"/>
                </a:solidFill>
                <a:latin typeface="Arial" panose="020B0604020202020204" pitchFamily="34" charset="0"/>
                <a:ea typeface="Times New Roman" panose="02020603050405020304" pitchFamily="18" charset="0"/>
              </a:rPr>
              <a:t> </a:t>
            </a:r>
            <a:r>
              <a:rPr lang="en-US" sz="5400" dirty="0" err="1">
                <a:solidFill>
                  <a:srgbClr val="212529"/>
                </a:solidFill>
                <a:latin typeface="Nirmala UI" panose="020B0502040204020203" pitchFamily="34" charset="0"/>
                <a:ea typeface="Times New Roman" panose="02020603050405020304" pitchFamily="18" charset="0"/>
              </a:rPr>
              <a:t>ফল</a:t>
            </a:r>
            <a:r>
              <a:rPr lang="en-US" sz="5400" dirty="0">
                <a:solidFill>
                  <a:srgbClr val="212529"/>
                </a:solidFill>
                <a:latin typeface="Arial" panose="020B0604020202020204" pitchFamily="34" charset="0"/>
                <a:ea typeface="Times New Roman" panose="02020603050405020304" pitchFamily="18" charset="0"/>
              </a:rPr>
              <a:t>!</a:t>
            </a:r>
            <a:endParaRPr lang="en-US" sz="5400" dirty="0">
              <a:latin typeface="Times New Roman" panose="02020603050405020304" pitchFamily="18" charset="0"/>
              <a:ea typeface="Times New Roman" panose="02020603050405020304" pitchFamily="18" charset="0"/>
            </a:endParaRPr>
          </a:p>
          <a:p>
            <a:pPr algn="ctr"/>
            <a:r>
              <a:rPr lang="en-US" sz="5400" dirty="0" err="1">
                <a:solidFill>
                  <a:srgbClr val="212529"/>
                </a:solidFill>
                <a:latin typeface="Nirmala UI" panose="020B0502040204020203" pitchFamily="34" charset="0"/>
                <a:ea typeface="Times New Roman" panose="02020603050405020304" pitchFamily="18" charset="0"/>
              </a:rPr>
              <a:t>দেহ</a:t>
            </a:r>
            <a:r>
              <a:rPr lang="en-US" sz="5400" dirty="0">
                <a:solidFill>
                  <a:srgbClr val="212529"/>
                </a:solidFill>
                <a:latin typeface="Arial" panose="020B0604020202020204" pitchFamily="34" charset="0"/>
                <a:ea typeface="Times New Roman" panose="02020603050405020304" pitchFamily="18" charset="0"/>
              </a:rPr>
              <a:t> </a:t>
            </a:r>
            <a:r>
              <a:rPr lang="en-US" sz="5400" dirty="0" err="1">
                <a:solidFill>
                  <a:srgbClr val="212529"/>
                </a:solidFill>
                <a:latin typeface="Nirmala UI" panose="020B0502040204020203" pitchFamily="34" charset="0"/>
                <a:ea typeface="Times New Roman" panose="02020603050405020304" pitchFamily="18" charset="0"/>
              </a:rPr>
              <a:t>হৃদে</a:t>
            </a:r>
            <a:r>
              <a:rPr lang="en-US" sz="5400" dirty="0">
                <a:solidFill>
                  <a:srgbClr val="212529"/>
                </a:solidFill>
                <a:latin typeface="Arial" panose="020B0604020202020204" pitchFamily="34" charset="0"/>
                <a:ea typeface="Times New Roman" panose="02020603050405020304" pitchFamily="18" charset="0"/>
              </a:rPr>
              <a:t> </a:t>
            </a:r>
            <a:r>
              <a:rPr lang="en-US" sz="5400" dirty="0" err="1">
                <a:solidFill>
                  <a:srgbClr val="212529"/>
                </a:solidFill>
                <a:latin typeface="Nirmala UI" panose="020B0502040204020203" pitchFamily="34" charset="0"/>
                <a:ea typeface="Times New Roman" panose="02020603050405020304" pitchFamily="18" charset="0"/>
              </a:rPr>
              <a:t>বল</a:t>
            </a:r>
            <a:r>
              <a:rPr lang="en-US" sz="5400" dirty="0">
                <a:solidFill>
                  <a:srgbClr val="212529"/>
                </a:solidFill>
                <a:latin typeface="Arial" panose="020B0604020202020204" pitchFamily="34" charset="0"/>
                <a:ea typeface="Times New Roman" panose="02020603050405020304" pitchFamily="18" charset="0"/>
              </a:rPr>
              <a:t>!</a:t>
            </a:r>
            <a:endParaRPr lang="en-US" sz="5400" dirty="0">
              <a:latin typeface="Times New Roman" panose="02020603050405020304" pitchFamily="18" charset="0"/>
              <a:ea typeface="Times New Roman" panose="02020603050405020304" pitchFamily="18" charset="0"/>
            </a:endParaRPr>
          </a:p>
          <a:p>
            <a:pPr algn="ctr"/>
            <a:r>
              <a:rPr lang="en-US" sz="5400" dirty="0" err="1">
                <a:solidFill>
                  <a:srgbClr val="212529"/>
                </a:solidFill>
                <a:latin typeface="Nirmala UI" panose="020B0502040204020203" pitchFamily="34" charset="0"/>
                <a:ea typeface="Times New Roman" panose="02020603050405020304" pitchFamily="18" charset="0"/>
              </a:rPr>
              <a:t>বিভো</a:t>
            </a:r>
            <a:r>
              <a:rPr lang="en-US" sz="5400" dirty="0">
                <a:solidFill>
                  <a:srgbClr val="212529"/>
                </a:solidFill>
                <a:latin typeface="Arial" panose="020B0604020202020204" pitchFamily="34" charset="0"/>
                <a:ea typeface="Times New Roman" panose="02020603050405020304" pitchFamily="18" charset="0"/>
              </a:rPr>
              <a:t>, </a:t>
            </a:r>
            <a:r>
              <a:rPr lang="en-US" sz="5400" dirty="0" err="1">
                <a:solidFill>
                  <a:srgbClr val="212529"/>
                </a:solidFill>
                <a:latin typeface="Nirmala UI" panose="020B0502040204020203" pitchFamily="34" charset="0"/>
                <a:ea typeface="Times New Roman" panose="02020603050405020304" pitchFamily="18" charset="0"/>
              </a:rPr>
              <a:t>দেহ</a:t>
            </a:r>
            <a:r>
              <a:rPr lang="en-US" sz="5400" dirty="0">
                <a:solidFill>
                  <a:srgbClr val="212529"/>
                </a:solidFill>
                <a:latin typeface="Arial" panose="020B0604020202020204" pitchFamily="34" charset="0"/>
                <a:ea typeface="Times New Roman" panose="02020603050405020304" pitchFamily="18" charset="0"/>
              </a:rPr>
              <a:t> </a:t>
            </a:r>
            <a:r>
              <a:rPr lang="en-US" sz="5400" dirty="0" err="1">
                <a:solidFill>
                  <a:srgbClr val="212529"/>
                </a:solidFill>
                <a:latin typeface="Nirmala UI" panose="020B0502040204020203" pitchFamily="34" charset="0"/>
                <a:ea typeface="Times New Roman" panose="02020603050405020304" pitchFamily="18" charset="0"/>
              </a:rPr>
              <a:t>হৃদে</a:t>
            </a:r>
            <a:r>
              <a:rPr lang="en-US" sz="5400" dirty="0">
                <a:solidFill>
                  <a:srgbClr val="212529"/>
                </a:solidFill>
                <a:latin typeface="Arial" panose="020B0604020202020204" pitchFamily="34" charset="0"/>
                <a:ea typeface="Times New Roman" panose="02020603050405020304" pitchFamily="18" charset="0"/>
              </a:rPr>
              <a:t> </a:t>
            </a:r>
            <a:r>
              <a:rPr lang="en-US" sz="5400" dirty="0" err="1">
                <a:solidFill>
                  <a:srgbClr val="212529"/>
                </a:solidFill>
                <a:latin typeface="Nirmala UI" panose="020B0502040204020203" pitchFamily="34" charset="0"/>
                <a:ea typeface="Times New Roman" panose="02020603050405020304" pitchFamily="18" charset="0"/>
              </a:rPr>
              <a:t>বল</a:t>
            </a:r>
            <a:r>
              <a:rPr lang="en-US" sz="5400" dirty="0">
                <a:solidFill>
                  <a:srgbClr val="212529"/>
                </a:solidFill>
                <a:latin typeface="Arial" panose="020B0604020202020204" pitchFamily="34" charset="0"/>
                <a:ea typeface="Times New Roman" panose="02020603050405020304" pitchFamily="18" charset="0"/>
              </a:rPr>
              <a:t>!</a:t>
            </a:r>
            <a:endParaRPr lang="en-US" sz="5400" dirty="0">
              <a:latin typeface="Times New Roman" panose="02020603050405020304" pitchFamily="18" charset="0"/>
              <a:ea typeface="Times New Roman" panose="02020603050405020304" pitchFamily="18"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84446" y="308635"/>
            <a:ext cx="4131343" cy="2438149"/>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0471" y="308635"/>
            <a:ext cx="3960646" cy="2438149"/>
          </a:xfrm>
          <a:prstGeom prst="rect">
            <a:avLst/>
          </a:prstGeom>
        </p:spPr>
      </p:pic>
    </p:spTree>
    <p:extLst>
      <p:ext uri="{BB962C8B-B14F-4D97-AF65-F5344CB8AC3E}">
        <p14:creationId xmlns:p14="http://schemas.microsoft.com/office/powerpoint/2010/main" val="4686218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1)">
                                      <p:cBhvr>
                                        <p:cTn id="11" dur="20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circle(in)">
                                      <p:cBhvr>
                                        <p:cTn id="16"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67710" y="3733123"/>
            <a:ext cx="9430241" cy="2800767"/>
          </a:xfrm>
          <a:prstGeom prst="rect">
            <a:avLst/>
          </a:prstGeom>
          <a:solidFill>
            <a:srgbClr val="FFFF00"/>
          </a:solidFill>
        </p:spPr>
        <p:txBody>
          <a:bodyPr wrap="square">
            <a:spAutoFit/>
          </a:bodyPr>
          <a:lstStyle/>
          <a:p>
            <a:pPr algn="ctr"/>
            <a:r>
              <a:rPr lang="en-US" sz="4400" dirty="0" err="1">
                <a:solidFill>
                  <a:srgbClr val="212529"/>
                </a:solidFill>
                <a:latin typeface="Nirmala UI" panose="020B0502040204020203" pitchFamily="34" charset="0"/>
                <a:ea typeface="Times New Roman" panose="02020603050405020304" pitchFamily="18" charset="0"/>
              </a:rPr>
              <a:t>তোমারিই</a:t>
            </a:r>
            <a:r>
              <a:rPr lang="en-US" sz="4400" dirty="0">
                <a:solidFill>
                  <a:srgbClr val="212529"/>
                </a:solidFill>
                <a:latin typeface="Arial" panose="020B0604020202020204" pitchFamily="34" charset="0"/>
                <a:ea typeface="Times New Roman" panose="02020603050405020304" pitchFamily="18" charset="0"/>
              </a:rPr>
              <a:t> </a:t>
            </a:r>
            <a:r>
              <a:rPr lang="en-US" sz="4400" dirty="0" err="1">
                <a:solidFill>
                  <a:srgbClr val="212529"/>
                </a:solidFill>
                <a:latin typeface="Nirmala UI" panose="020B0502040204020203" pitchFamily="34" charset="0"/>
                <a:ea typeface="Times New Roman" panose="02020603050405020304" pitchFamily="18" charset="0"/>
              </a:rPr>
              <a:t>নিঃশ্বাস</a:t>
            </a:r>
            <a:r>
              <a:rPr lang="en-US" sz="4400" dirty="0">
                <a:solidFill>
                  <a:srgbClr val="212529"/>
                </a:solidFill>
                <a:latin typeface="Arial" panose="020B0604020202020204" pitchFamily="34" charset="0"/>
                <a:ea typeface="Times New Roman" panose="02020603050405020304" pitchFamily="18" charset="0"/>
              </a:rPr>
              <a:t> </a:t>
            </a:r>
            <a:r>
              <a:rPr lang="en-US" sz="4400" dirty="0" err="1">
                <a:solidFill>
                  <a:srgbClr val="212529"/>
                </a:solidFill>
                <a:latin typeface="Nirmala UI" panose="020B0502040204020203" pitchFamily="34" charset="0"/>
                <a:ea typeface="Times New Roman" panose="02020603050405020304" pitchFamily="18" charset="0"/>
              </a:rPr>
              <a:t>বসন্তের</a:t>
            </a:r>
            <a:r>
              <a:rPr lang="en-US" sz="4400" dirty="0">
                <a:solidFill>
                  <a:srgbClr val="212529"/>
                </a:solidFill>
                <a:latin typeface="Arial" panose="020B0604020202020204" pitchFamily="34" charset="0"/>
                <a:ea typeface="Times New Roman" panose="02020603050405020304" pitchFamily="18" charset="0"/>
              </a:rPr>
              <a:t> </a:t>
            </a:r>
            <a:r>
              <a:rPr lang="en-US" sz="4400" dirty="0" err="1">
                <a:solidFill>
                  <a:srgbClr val="212529"/>
                </a:solidFill>
                <a:latin typeface="Nirmala UI" panose="020B0502040204020203" pitchFamily="34" charset="0"/>
                <a:ea typeface="Times New Roman" panose="02020603050405020304" pitchFamily="18" charset="0"/>
              </a:rPr>
              <a:t>বায়ু</a:t>
            </a:r>
            <a:r>
              <a:rPr lang="en-US" sz="4400" dirty="0">
                <a:solidFill>
                  <a:srgbClr val="212529"/>
                </a:solidFill>
                <a:latin typeface="Arial" panose="020B0604020202020204" pitchFamily="34" charset="0"/>
                <a:ea typeface="Times New Roman" panose="02020603050405020304" pitchFamily="18" charset="0"/>
              </a:rPr>
              <a:t>,</a:t>
            </a:r>
            <a:endParaRPr lang="en-US" sz="4400" dirty="0">
              <a:latin typeface="Times New Roman" panose="02020603050405020304" pitchFamily="18" charset="0"/>
              <a:ea typeface="Times New Roman" panose="02020603050405020304" pitchFamily="18" charset="0"/>
            </a:endParaRPr>
          </a:p>
          <a:p>
            <a:pPr algn="ctr"/>
            <a:r>
              <a:rPr lang="en-US" sz="4400" dirty="0" err="1">
                <a:solidFill>
                  <a:srgbClr val="212529"/>
                </a:solidFill>
                <a:latin typeface="Nirmala UI" panose="020B0502040204020203" pitchFamily="34" charset="0"/>
                <a:ea typeface="Times New Roman" panose="02020603050405020304" pitchFamily="18" charset="0"/>
              </a:rPr>
              <a:t>তবু</a:t>
            </a:r>
            <a:r>
              <a:rPr lang="en-US" sz="4400" dirty="0">
                <a:solidFill>
                  <a:srgbClr val="212529"/>
                </a:solidFill>
                <a:latin typeface="Arial" panose="020B0604020202020204" pitchFamily="34" charset="0"/>
                <a:ea typeface="Times New Roman" panose="02020603050405020304" pitchFamily="18" charset="0"/>
              </a:rPr>
              <a:t> </a:t>
            </a:r>
            <a:r>
              <a:rPr lang="en-US" sz="4400" dirty="0" err="1">
                <a:solidFill>
                  <a:srgbClr val="212529"/>
                </a:solidFill>
                <a:latin typeface="Nirmala UI" panose="020B0502040204020203" pitchFamily="34" charset="0"/>
                <a:ea typeface="Times New Roman" panose="02020603050405020304" pitchFamily="18" charset="0"/>
              </a:rPr>
              <a:t>স্নেহ</a:t>
            </a:r>
            <a:r>
              <a:rPr lang="en-US" sz="4400" dirty="0">
                <a:solidFill>
                  <a:srgbClr val="212529"/>
                </a:solidFill>
                <a:latin typeface="Arial" panose="020B0604020202020204" pitchFamily="34" charset="0"/>
                <a:ea typeface="Times New Roman" panose="02020603050405020304" pitchFamily="18" charset="0"/>
              </a:rPr>
              <a:t> </a:t>
            </a:r>
            <a:r>
              <a:rPr lang="en-US" sz="4400" dirty="0" err="1">
                <a:solidFill>
                  <a:srgbClr val="212529"/>
                </a:solidFill>
                <a:latin typeface="Nirmala UI" panose="020B0502040204020203" pitchFamily="34" charset="0"/>
                <a:ea typeface="Times New Roman" panose="02020603050405020304" pitchFamily="18" charset="0"/>
              </a:rPr>
              <a:t>কথা</a:t>
            </a:r>
            <a:r>
              <a:rPr lang="en-US" sz="4400" dirty="0">
                <a:solidFill>
                  <a:srgbClr val="212529"/>
                </a:solidFill>
                <a:latin typeface="Arial" panose="020B0604020202020204" pitchFamily="34" charset="0"/>
                <a:ea typeface="Times New Roman" panose="02020603050405020304" pitchFamily="18" charset="0"/>
              </a:rPr>
              <a:t> </a:t>
            </a:r>
            <a:r>
              <a:rPr lang="en-US" sz="4400" dirty="0" err="1">
                <a:solidFill>
                  <a:srgbClr val="212529"/>
                </a:solidFill>
                <a:latin typeface="Nirmala UI" panose="020B0502040204020203" pitchFamily="34" charset="0"/>
                <a:ea typeface="Times New Roman" panose="02020603050405020304" pitchFamily="18" charset="0"/>
              </a:rPr>
              <a:t>জগতের</a:t>
            </a:r>
            <a:r>
              <a:rPr lang="en-US" sz="4400" dirty="0">
                <a:solidFill>
                  <a:srgbClr val="212529"/>
                </a:solidFill>
                <a:latin typeface="Arial" panose="020B0604020202020204" pitchFamily="34" charset="0"/>
                <a:ea typeface="Times New Roman" panose="02020603050405020304" pitchFamily="18" charset="0"/>
              </a:rPr>
              <a:t> </a:t>
            </a:r>
            <a:r>
              <a:rPr lang="en-US" sz="4400" dirty="0" err="1">
                <a:solidFill>
                  <a:srgbClr val="212529"/>
                </a:solidFill>
                <a:latin typeface="Nirmala UI" panose="020B0502040204020203" pitchFamily="34" charset="0"/>
                <a:ea typeface="Times New Roman" panose="02020603050405020304" pitchFamily="18" charset="0"/>
              </a:rPr>
              <a:t>আয়ু</a:t>
            </a:r>
            <a:r>
              <a:rPr lang="en-US" sz="4400" dirty="0">
                <a:solidFill>
                  <a:srgbClr val="212529"/>
                </a:solidFill>
                <a:latin typeface="Arial" panose="020B0604020202020204" pitchFamily="34" charset="0"/>
                <a:ea typeface="Times New Roman" panose="02020603050405020304" pitchFamily="18" charset="0"/>
              </a:rPr>
              <a:t>,</a:t>
            </a:r>
            <a:endParaRPr lang="en-US" sz="4400" dirty="0">
              <a:latin typeface="Times New Roman" panose="02020603050405020304" pitchFamily="18" charset="0"/>
              <a:ea typeface="Times New Roman" panose="02020603050405020304" pitchFamily="18" charset="0"/>
            </a:endParaRPr>
          </a:p>
          <a:p>
            <a:pPr algn="ctr"/>
            <a:r>
              <a:rPr lang="en-US" sz="4400" dirty="0" err="1">
                <a:solidFill>
                  <a:srgbClr val="212529"/>
                </a:solidFill>
                <a:latin typeface="Nirmala UI" panose="020B0502040204020203" pitchFamily="34" charset="0"/>
                <a:ea typeface="Times New Roman" panose="02020603050405020304" pitchFamily="18" charset="0"/>
              </a:rPr>
              <a:t>তব</a:t>
            </a:r>
            <a:r>
              <a:rPr lang="en-US" sz="4400" dirty="0">
                <a:solidFill>
                  <a:srgbClr val="212529"/>
                </a:solidFill>
                <a:latin typeface="Arial" panose="020B0604020202020204" pitchFamily="34" charset="0"/>
                <a:ea typeface="Times New Roman" panose="02020603050405020304" pitchFamily="18" charset="0"/>
              </a:rPr>
              <a:t> </a:t>
            </a:r>
            <a:r>
              <a:rPr lang="en-US" sz="4400" dirty="0" err="1">
                <a:solidFill>
                  <a:srgbClr val="212529"/>
                </a:solidFill>
                <a:latin typeface="Nirmala UI" panose="020B0502040204020203" pitchFamily="34" charset="0"/>
                <a:ea typeface="Times New Roman" panose="02020603050405020304" pitchFamily="18" charset="0"/>
              </a:rPr>
              <a:t>নাম</a:t>
            </a:r>
            <a:r>
              <a:rPr lang="en-US" sz="4400" dirty="0">
                <a:solidFill>
                  <a:srgbClr val="212529"/>
                </a:solidFill>
                <a:latin typeface="Arial" panose="020B0604020202020204" pitchFamily="34" charset="0"/>
                <a:ea typeface="Times New Roman" panose="02020603050405020304" pitchFamily="18" charset="0"/>
              </a:rPr>
              <a:t> </a:t>
            </a:r>
            <a:r>
              <a:rPr lang="en-US" sz="4400" dirty="0" err="1">
                <a:solidFill>
                  <a:srgbClr val="212529"/>
                </a:solidFill>
                <a:latin typeface="Nirmala UI" panose="020B0502040204020203" pitchFamily="34" charset="0"/>
                <a:ea typeface="Times New Roman" panose="02020603050405020304" pitchFamily="18" charset="0"/>
              </a:rPr>
              <a:t>অশেষ</a:t>
            </a:r>
            <a:r>
              <a:rPr lang="en-US" sz="4400" dirty="0">
                <a:solidFill>
                  <a:srgbClr val="212529"/>
                </a:solidFill>
                <a:latin typeface="Arial" panose="020B0604020202020204" pitchFamily="34" charset="0"/>
                <a:ea typeface="Times New Roman" panose="02020603050405020304" pitchFamily="18" charset="0"/>
              </a:rPr>
              <a:t> </a:t>
            </a:r>
            <a:r>
              <a:rPr lang="en-US" sz="4400" dirty="0" err="1">
                <a:solidFill>
                  <a:srgbClr val="212529"/>
                </a:solidFill>
                <a:latin typeface="Nirmala UI" panose="020B0502040204020203" pitchFamily="34" charset="0"/>
                <a:ea typeface="Times New Roman" panose="02020603050405020304" pitchFamily="18" charset="0"/>
              </a:rPr>
              <a:t>মঙ্গল</a:t>
            </a:r>
            <a:r>
              <a:rPr lang="en-US" sz="4400" dirty="0">
                <a:solidFill>
                  <a:srgbClr val="212529"/>
                </a:solidFill>
                <a:latin typeface="Arial" panose="020B0604020202020204" pitchFamily="34" charset="0"/>
                <a:ea typeface="Times New Roman" panose="02020603050405020304" pitchFamily="18" charset="0"/>
              </a:rPr>
              <a:t>!</a:t>
            </a:r>
            <a:endParaRPr lang="en-US" sz="4400" dirty="0">
              <a:latin typeface="Times New Roman" panose="02020603050405020304" pitchFamily="18" charset="0"/>
              <a:ea typeface="Times New Roman" panose="02020603050405020304" pitchFamily="18" charset="0"/>
            </a:endParaRPr>
          </a:p>
          <a:p>
            <a:pPr algn="ctr"/>
            <a:r>
              <a:rPr lang="en-US" sz="4400" dirty="0" err="1">
                <a:solidFill>
                  <a:srgbClr val="212529"/>
                </a:solidFill>
                <a:latin typeface="Nirmala UI" panose="020B0502040204020203" pitchFamily="34" charset="0"/>
                <a:ea typeface="Times New Roman" panose="02020603050405020304" pitchFamily="18" charset="0"/>
              </a:rPr>
              <a:t>গভীর</a:t>
            </a:r>
            <a:r>
              <a:rPr lang="en-US" sz="4400" dirty="0">
                <a:solidFill>
                  <a:srgbClr val="212529"/>
                </a:solidFill>
                <a:latin typeface="Arial" panose="020B0604020202020204" pitchFamily="34" charset="0"/>
                <a:ea typeface="Times New Roman" panose="02020603050405020304" pitchFamily="18" charset="0"/>
              </a:rPr>
              <a:t> </a:t>
            </a:r>
            <a:r>
              <a:rPr lang="en-US" sz="4400" dirty="0" err="1">
                <a:solidFill>
                  <a:srgbClr val="212529"/>
                </a:solidFill>
                <a:latin typeface="Nirmala UI" panose="020B0502040204020203" pitchFamily="34" charset="0"/>
                <a:ea typeface="Times New Roman" panose="02020603050405020304" pitchFamily="18" charset="0"/>
              </a:rPr>
              <a:t>বিষাদে</a:t>
            </a:r>
            <a:r>
              <a:rPr lang="en-US" sz="4400" dirty="0">
                <a:solidFill>
                  <a:srgbClr val="212529"/>
                </a:solidFill>
                <a:latin typeface="Arial" panose="020B0604020202020204" pitchFamily="34" charset="0"/>
                <a:ea typeface="Times New Roman" panose="02020603050405020304" pitchFamily="18" charset="0"/>
              </a:rPr>
              <a:t>, </a:t>
            </a:r>
            <a:r>
              <a:rPr lang="en-US" sz="4400" dirty="0" err="1">
                <a:solidFill>
                  <a:srgbClr val="212529"/>
                </a:solidFill>
                <a:latin typeface="Nirmala UI" panose="020B0502040204020203" pitchFamily="34" charset="0"/>
                <a:ea typeface="Times New Roman" panose="02020603050405020304" pitchFamily="18" charset="0"/>
              </a:rPr>
              <a:t>বিপদের</a:t>
            </a:r>
            <a:r>
              <a:rPr lang="en-US" sz="4400" dirty="0">
                <a:solidFill>
                  <a:srgbClr val="212529"/>
                </a:solidFill>
                <a:latin typeface="Arial" panose="020B0604020202020204" pitchFamily="34" charset="0"/>
                <a:ea typeface="Times New Roman" panose="02020603050405020304" pitchFamily="18" charset="0"/>
              </a:rPr>
              <a:t> </a:t>
            </a:r>
            <a:r>
              <a:rPr lang="en-US" sz="4400" dirty="0" err="1">
                <a:solidFill>
                  <a:srgbClr val="212529"/>
                </a:solidFill>
                <a:latin typeface="Nirmala UI" panose="020B0502040204020203" pitchFamily="34" charset="0"/>
                <a:ea typeface="Times New Roman" panose="02020603050405020304" pitchFamily="18" charset="0"/>
              </a:rPr>
              <a:t>ক্রোড়ে</a:t>
            </a:r>
            <a:r>
              <a:rPr lang="en-US" sz="1200" dirty="0">
                <a:solidFill>
                  <a:srgbClr val="212529"/>
                </a:solidFill>
                <a:latin typeface="Arial" panose="020B0604020202020204" pitchFamily="34" charset="0"/>
                <a:ea typeface="Times New Roman" panose="02020603050405020304" pitchFamily="18" charset="0"/>
              </a:rPr>
              <a:t>,</a:t>
            </a:r>
            <a:endParaRPr lang="en-US" sz="1200" dirty="0">
              <a:latin typeface="Times New Roman" panose="02020603050405020304" pitchFamily="18" charset="0"/>
              <a:ea typeface="Times New Roman" panose="02020603050405020304" pitchFamily="18" charset="0"/>
            </a:endParaRPr>
          </a:p>
        </p:txBody>
      </p:sp>
      <p:pic>
        <p:nvPicPr>
          <p:cNvPr id="8194" name="Picture 2" descr="spring | Definition, Dates, &amp; Facts | Britannic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7710" y="324110"/>
            <a:ext cx="4231533" cy="251636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আদর্শ জীবনযাপন-২২: আমাদের জীবনের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5967" y="324109"/>
            <a:ext cx="4359613" cy="25163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31651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44719" y="3723304"/>
            <a:ext cx="8998000" cy="2308324"/>
          </a:xfrm>
          <a:prstGeom prst="rect">
            <a:avLst/>
          </a:prstGeom>
          <a:solidFill>
            <a:srgbClr val="00B050"/>
          </a:solidFill>
        </p:spPr>
        <p:txBody>
          <a:bodyPr wrap="square">
            <a:spAutoFit/>
          </a:bodyPr>
          <a:lstStyle/>
          <a:p>
            <a:pPr algn="ctr"/>
            <a:r>
              <a:rPr lang="en-US" sz="4800" dirty="0" err="1">
                <a:solidFill>
                  <a:srgbClr val="212529"/>
                </a:solidFill>
                <a:latin typeface="Nirmala UI" panose="020B0502040204020203" pitchFamily="34" charset="0"/>
                <a:ea typeface="Times New Roman" panose="02020603050405020304" pitchFamily="18" charset="0"/>
              </a:rPr>
              <a:t>একাগ্র</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Nirmala UI" panose="020B0502040204020203" pitchFamily="34" charset="0"/>
                <a:ea typeface="Times New Roman" panose="02020603050405020304" pitchFamily="18" charset="0"/>
              </a:rPr>
              <a:t>হৃদে</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Nirmala UI" panose="020B0502040204020203" pitchFamily="34" charset="0"/>
                <a:ea typeface="Times New Roman" panose="02020603050405020304" pitchFamily="18" charset="0"/>
              </a:rPr>
              <a:t>স্মরিলে</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Nirmala UI" panose="020B0502040204020203" pitchFamily="34" charset="0"/>
                <a:ea typeface="Times New Roman" panose="02020603050405020304" pitchFamily="18" charset="0"/>
              </a:rPr>
              <a:t>তোমারে</a:t>
            </a:r>
            <a:endParaRPr lang="en-US" sz="4800" dirty="0">
              <a:latin typeface="Times New Roman" panose="02020603050405020304" pitchFamily="18" charset="0"/>
              <a:ea typeface="Times New Roman" panose="02020603050405020304" pitchFamily="18" charset="0"/>
            </a:endParaRPr>
          </a:p>
          <a:p>
            <a:pPr algn="ctr"/>
            <a:r>
              <a:rPr lang="en-US" sz="4800" dirty="0" err="1">
                <a:solidFill>
                  <a:srgbClr val="212529"/>
                </a:solidFill>
                <a:latin typeface="Nirmala UI" panose="020B0502040204020203" pitchFamily="34" charset="0"/>
                <a:ea typeface="Times New Roman" panose="02020603050405020304" pitchFamily="18" charset="0"/>
              </a:rPr>
              <a:t>নিভে</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Nirmala UI" panose="020B0502040204020203" pitchFamily="34" charset="0"/>
                <a:ea typeface="Times New Roman" panose="02020603050405020304" pitchFamily="18" charset="0"/>
              </a:rPr>
              <a:t>শোকানল</a:t>
            </a:r>
            <a:r>
              <a:rPr lang="en-US" sz="4800" dirty="0">
                <a:solidFill>
                  <a:srgbClr val="212529"/>
                </a:solidFill>
                <a:latin typeface="Arial" panose="020B0604020202020204" pitchFamily="34" charset="0"/>
                <a:ea typeface="Times New Roman" panose="02020603050405020304" pitchFamily="18" charset="0"/>
              </a:rPr>
              <a:t>!</a:t>
            </a:r>
            <a:endParaRPr lang="en-US" sz="4800" dirty="0">
              <a:latin typeface="Times New Roman" panose="02020603050405020304" pitchFamily="18" charset="0"/>
              <a:ea typeface="Times New Roman" panose="02020603050405020304" pitchFamily="18" charset="0"/>
            </a:endParaRPr>
          </a:p>
          <a:p>
            <a:pPr algn="ctr"/>
            <a:r>
              <a:rPr lang="en-US" sz="4800" dirty="0" err="1">
                <a:solidFill>
                  <a:srgbClr val="212529"/>
                </a:solidFill>
                <a:latin typeface="Nirmala UI" panose="020B0502040204020203" pitchFamily="34" charset="0"/>
                <a:ea typeface="Times New Roman" panose="02020603050405020304" pitchFamily="18" charset="0"/>
              </a:rPr>
              <a:t>দেহ</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Nirmala UI" panose="020B0502040204020203" pitchFamily="34" charset="0"/>
                <a:ea typeface="Times New Roman" panose="02020603050405020304" pitchFamily="18" charset="0"/>
              </a:rPr>
              <a:t>হৃদে</a:t>
            </a:r>
            <a:r>
              <a:rPr lang="en-US" sz="4800" dirty="0">
                <a:solidFill>
                  <a:srgbClr val="212529"/>
                </a:solidFill>
                <a:latin typeface="Arial" panose="020B0604020202020204" pitchFamily="34" charset="0"/>
                <a:ea typeface="Times New Roman" panose="02020603050405020304" pitchFamily="18" charset="0"/>
              </a:rPr>
              <a:t> </a:t>
            </a:r>
            <a:r>
              <a:rPr lang="en-US" sz="4800" dirty="0" err="1">
                <a:solidFill>
                  <a:srgbClr val="212529"/>
                </a:solidFill>
                <a:latin typeface="Nirmala UI" panose="020B0502040204020203" pitchFamily="34" charset="0"/>
                <a:ea typeface="Times New Roman" panose="02020603050405020304" pitchFamily="18" charset="0"/>
              </a:rPr>
              <a:t>বল</a:t>
            </a:r>
            <a:r>
              <a:rPr lang="en-US" sz="4800" dirty="0">
                <a:solidFill>
                  <a:srgbClr val="212529"/>
                </a:solidFill>
                <a:latin typeface="Arial" panose="020B0604020202020204" pitchFamily="34" charset="0"/>
                <a:ea typeface="Times New Roman" panose="02020603050405020304" pitchFamily="18" charset="0"/>
              </a:rPr>
              <a:t>!</a:t>
            </a:r>
            <a:endParaRPr lang="en-US" sz="4800" dirty="0">
              <a:latin typeface="Times New Roman" panose="02020603050405020304" pitchFamily="18" charset="0"/>
              <a:ea typeface="Times New Roman" panose="02020603050405020304" pitchFamily="18" charset="0"/>
            </a:endParaRPr>
          </a:p>
        </p:txBody>
      </p:sp>
      <p:pic>
        <p:nvPicPr>
          <p:cNvPr id="9218" name="Picture 2" descr="দোয়া কবুলের শ্রেষ্ঠ সময় | Best Dua Tim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7214" y="535021"/>
            <a:ext cx="3190673" cy="2217906"/>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আদর্শ জীবনযাপন-২১: মানসিক বিষাদ ও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34196" y="535021"/>
            <a:ext cx="3297744" cy="22179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29997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34639" y="157183"/>
            <a:ext cx="8911687" cy="1280890"/>
          </a:xfrm>
        </p:spPr>
        <p:txBody>
          <a:bodyPr>
            <a:normAutofit/>
          </a:bodyPr>
          <a:lstStyle/>
          <a:p>
            <a:pPr algn="ctr"/>
            <a:r>
              <a:rPr lang="en-US" sz="6000" dirty="0" err="1">
                <a:effectLst>
                  <a:outerShdw blurRad="38100" dist="38100" dir="2700000" algn="tl">
                    <a:srgbClr val="000000">
                      <a:alpha val="43137"/>
                    </a:srgbClr>
                  </a:outerShdw>
                </a:effectLst>
              </a:rPr>
              <a:t>পাঠ</a:t>
            </a:r>
            <a:r>
              <a:rPr lang="en-US" sz="6000" dirty="0">
                <a:effectLst>
                  <a:outerShdw blurRad="38100" dist="38100" dir="2700000" algn="tl">
                    <a:srgbClr val="000000">
                      <a:alpha val="43137"/>
                    </a:srgbClr>
                  </a:outerShdw>
                </a:effectLst>
              </a:rPr>
              <a:t> </a:t>
            </a:r>
            <a:r>
              <a:rPr lang="en-US" sz="6000" dirty="0" err="1">
                <a:effectLst>
                  <a:outerShdw blurRad="38100" dist="38100" dir="2700000" algn="tl">
                    <a:srgbClr val="000000">
                      <a:alpha val="43137"/>
                    </a:srgbClr>
                  </a:outerShdw>
                </a:effectLst>
              </a:rPr>
              <a:t>পরিচিতি</a:t>
            </a:r>
            <a:endParaRPr lang="en-US" sz="6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884473" y="1947027"/>
            <a:ext cx="9630382" cy="4753790"/>
          </a:xfrm>
          <a:solidFill>
            <a:srgbClr val="002060"/>
          </a:solidFill>
        </p:spPr>
        <p:txBody>
          <a:bodyPr>
            <a:noAutofit/>
          </a:bodyPr>
          <a:lstStyle/>
          <a:p>
            <a:r>
              <a:rPr lang="en-US" sz="2400" b="1" dirty="0" err="1">
                <a:solidFill>
                  <a:schemeClr val="accent1"/>
                </a:solidFill>
              </a:rPr>
              <a:t>প্রার্থনা</a:t>
            </a:r>
            <a:r>
              <a:rPr lang="en-US" sz="2400" b="1" dirty="0">
                <a:solidFill>
                  <a:schemeClr val="accent1"/>
                </a:solidFill>
              </a:rPr>
              <a:t> </a:t>
            </a:r>
            <a:r>
              <a:rPr lang="en-US" sz="2400" b="1" dirty="0" err="1">
                <a:solidFill>
                  <a:schemeClr val="accent1"/>
                </a:solidFill>
              </a:rPr>
              <a:t>কবিতাটি</a:t>
            </a:r>
            <a:r>
              <a:rPr lang="en-US" sz="2400" b="1" dirty="0">
                <a:solidFill>
                  <a:schemeClr val="accent1"/>
                </a:solidFill>
              </a:rPr>
              <a:t> </a:t>
            </a:r>
            <a:r>
              <a:rPr lang="en-US" sz="2400" b="1" dirty="0" err="1">
                <a:solidFill>
                  <a:schemeClr val="accent1"/>
                </a:solidFill>
              </a:rPr>
              <a:t>কবির</a:t>
            </a:r>
            <a:r>
              <a:rPr lang="en-US" sz="2400" b="1" dirty="0">
                <a:solidFill>
                  <a:schemeClr val="accent1"/>
                </a:solidFill>
              </a:rPr>
              <a:t> “</a:t>
            </a:r>
            <a:r>
              <a:rPr lang="en-US" sz="2400" b="1" dirty="0" err="1">
                <a:solidFill>
                  <a:schemeClr val="accent1"/>
                </a:solidFill>
              </a:rPr>
              <a:t>অশ্রুমালা</a:t>
            </a:r>
            <a:r>
              <a:rPr lang="en-US" sz="2400" b="1" dirty="0">
                <a:solidFill>
                  <a:schemeClr val="accent1"/>
                </a:solidFill>
              </a:rPr>
              <a:t>” </a:t>
            </a:r>
            <a:r>
              <a:rPr lang="en-US" sz="2400" b="1" dirty="0" err="1">
                <a:solidFill>
                  <a:schemeClr val="accent1"/>
                </a:solidFill>
              </a:rPr>
              <a:t>কাব্যগ্রন্থ</a:t>
            </a:r>
            <a:r>
              <a:rPr lang="en-US" sz="2400" b="1" dirty="0">
                <a:solidFill>
                  <a:schemeClr val="accent1"/>
                </a:solidFill>
              </a:rPr>
              <a:t> </a:t>
            </a:r>
            <a:r>
              <a:rPr lang="en-US" sz="2400" b="1" dirty="0" err="1">
                <a:solidFill>
                  <a:schemeClr val="accent1"/>
                </a:solidFill>
              </a:rPr>
              <a:t>থেকে</a:t>
            </a:r>
            <a:r>
              <a:rPr lang="en-US" sz="2400" b="1" dirty="0">
                <a:solidFill>
                  <a:schemeClr val="accent1"/>
                </a:solidFill>
              </a:rPr>
              <a:t> </a:t>
            </a:r>
            <a:r>
              <a:rPr lang="en-US" sz="2400" b="1" dirty="0" err="1">
                <a:solidFill>
                  <a:schemeClr val="accent1"/>
                </a:solidFill>
              </a:rPr>
              <a:t>সংকলিত</a:t>
            </a:r>
            <a:r>
              <a:rPr lang="en-US" sz="2400" b="1" dirty="0">
                <a:solidFill>
                  <a:schemeClr val="accent1"/>
                </a:solidFill>
              </a:rPr>
              <a:t>।</a:t>
            </a:r>
          </a:p>
          <a:p>
            <a:r>
              <a:rPr lang="en-US" sz="2400" b="1" dirty="0" err="1">
                <a:solidFill>
                  <a:schemeClr val="accent1"/>
                </a:solidFill>
              </a:rPr>
              <a:t>কবি</a:t>
            </a:r>
            <a:r>
              <a:rPr lang="en-US" sz="2400" b="1" dirty="0">
                <a:solidFill>
                  <a:schemeClr val="accent1"/>
                </a:solidFill>
              </a:rPr>
              <a:t> </a:t>
            </a:r>
            <a:r>
              <a:rPr lang="en-US" sz="2400" b="1" dirty="0" err="1">
                <a:solidFill>
                  <a:schemeClr val="accent1"/>
                </a:solidFill>
              </a:rPr>
              <a:t>এই</a:t>
            </a:r>
            <a:r>
              <a:rPr lang="en-US" sz="2400" b="1" dirty="0">
                <a:solidFill>
                  <a:schemeClr val="accent1"/>
                </a:solidFill>
              </a:rPr>
              <a:t> </a:t>
            </a:r>
            <a:r>
              <a:rPr lang="en-US" sz="2400" b="1" dirty="0" err="1">
                <a:solidFill>
                  <a:schemeClr val="accent1"/>
                </a:solidFill>
              </a:rPr>
              <a:t>কবিতায়</a:t>
            </a:r>
            <a:r>
              <a:rPr lang="en-US" sz="2400" b="1" dirty="0">
                <a:solidFill>
                  <a:schemeClr val="accent1"/>
                </a:solidFill>
              </a:rPr>
              <a:t> </a:t>
            </a:r>
            <a:r>
              <a:rPr lang="en-US" sz="2400" b="1" dirty="0" err="1">
                <a:solidFill>
                  <a:schemeClr val="accent1"/>
                </a:solidFill>
              </a:rPr>
              <a:t>অপার</a:t>
            </a:r>
            <a:r>
              <a:rPr lang="en-US" sz="2400" b="1" dirty="0">
                <a:solidFill>
                  <a:schemeClr val="accent1"/>
                </a:solidFill>
              </a:rPr>
              <a:t> </a:t>
            </a:r>
            <a:r>
              <a:rPr lang="en-US" sz="2400" b="1" dirty="0" err="1">
                <a:solidFill>
                  <a:schemeClr val="accent1"/>
                </a:solidFill>
              </a:rPr>
              <a:t>মহিমার</a:t>
            </a:r>
            <a:r>
              <a:rPr lang="en-US" sz="2400" b="1" dirty="0">
                <a:solidFill>
                  <a:schemeClr val="accent1"/>
                </a:solidFill>
              </a:rPr>
              <a:t> </a:t>
            </a:r>
            <a:r>
              <a:rPr lang="en-US" sz="2400" b="1" dirty="0" err="1">
                <a:solidFill>
                  <a:schemeClr val="accent1"/>
                </a:solidFill>
              </a:rPr>
              <a:t>কথা</a:t>
            </a:r>
            <a:r>
              <a:rPr lang="en-US" sz="2400" b="1" dirty="0">
                <a:solidFill>
                  <a:schemeClr val="accent1"/>
                </a:solidFill>
              </a:rPr>
              <a:t> </a:t>
            </a:r>
            <a:r>
              <a:rPr lang="en-US" sz="2400" b="1" dirty="0" err="1">
                <a:solidFill>
                  <a:schemeClr val="accent1"/>
                </a:solidFill>
              </a:rPr>
              <a:t>বর্ণনা</a:t>
            </a:r>
            <a:r>
              <a:rPr lang="en-US" sz="2400" b="1" dirty="0">
                <a:solidFill>
                  <a:schemeClr val="accent1"/>
                </a:solidFill>
              </a:rPr>
              <a:t> </a:t>
            </a:r>
            <a:r>
              <a:rPr lang="en-US" sz="2400" b="1" dirty="0" err="1">
                <a:solidFill>
                  <a:schemeClr val="accent1"/>
                </a:solidFill>
              </a:rPr>
              <a:t>করে</a:t>
            </a:r>
            <a:r>
              <a:rPr lang="en-US" sz="2400" b="1" dirty="0">
                <a:solidFill>
                  <a:schemeClr val="accent1"/>
                </a:solidFill>
              </a:rPr>
              <a:t> </a:t>
            </a:r>
            <a:r>
              <a:rPr lang="en-US" sz="2400" b="1" dirty="0" err="1">
                <a:solidFill>
                  <a:schemeClr val="accent1"/>
                </a:solidFill>
              </a:rPr>
              <a:t>স্রষ্টার</a:t>
            </a:r>
            <a:r>
              <a:rPr lang="en-US" sz="2400" b="1" dirty="0">
                <a:solidFill>
                  <a:schemeClr val="accent1"/>
                </a:solidFill>
              </a:rPr>
              <a:t> </a:t>
            </a:r>
            <a:r>
              <a:rPr lang="en-US" sz="2400" b="1" dirty="0" err="1">
                <a:solidFill>
                  <a:schemeClr val="accent1"/>
                </a:solidFill>
              </a:rPr>
              <a:t>উদ্দেশ্যে</a:t>
            </a:r>
            <a:r>
              <a:rPr lang="en-US" sz="2400" b="1" dirty="0">
                <a:solidFill>
                  <a:schemeClr val="accent1"/>
                </a:solidFill>
              </a:rPr>
              <a:t> </a:t>
            </a:r>
            <a:r>
              <a:rPr lang="en-US" sz="2400" b="1" dirty="0" err="1">
                <a:solidFill>
                  <a:schemeClr val="accent1"/>
                </a:solidFill>
              </a:rPr>
              <a:t>প্রার্থনা</a:t>
            </a:r>
            <a:r>
              <a:rPr lang="en-US" sz="2400" b="1" dirty="0">
                <a:solidFill>
                  <a:schemeClr val="accent1"/>
                </a:solidFill>
              </a:rPr>
              <a:t> </a:t>
            </a:r>
            <a:r>
              <a:rPr lang="en-US" sz="2400" b="1" dirty="0" err="1">
                <a:solidFill>
                  <a:schemeClr val="accent1"/>
                </a:solidFill>
              </a:rPr>
              <a:t>জানিয়েছেন</a:t>
            </a:r>
            <a:r>
              <a:rPr lang="en-US" sz="2400" b="1" dirty="0">
                <a:solidFill>
                  <a:schemeClr val="accent1"/>
                </a:solidFill>
              </a:rPr>
              <a:t>।</a:t>
            </a:r>
          </a:p>
          <a:p>
            <a:r>
              <a:rPr lang="en-US" sz="2400" b="1" dirty="0" err="1">
                <a:solidFill>
                  <a:schemeClr val="accent1"/>
                </a:solidFill>
              </a:rPr>
              <a:t>কবি</a:t>
            </a:r>
            <a:r>
              <a:rPr lang="en-US" sz="2400" b="1" dirty="0">
                <a:solidFill>
                  <a:schemeClr val="accent1"/>
                </a:solidFill>
              </a:rPr>
              <a:t> </a:t>
            </a:r>
            <a:r>
              <a:rPr lang="en-US" sz="2400" b="1" dirty="0" err="1">
                <a:solidFill>
                  <a:schemeClr val="accent1"/>
                </a:solidFill>
              </a:rPr>
              <a:t>ভক্তি</a:t>
            </a:r>
            <a:r>
              <a:rPr lang="en-US" sz="2400" b="1" dirty="0">
                <a:solidFill>
                  <a:schemeClr val="accent1"/>
                </a:solidFill>
              </a:rPr>
              <a:t> </a:t>
            </a:r>
            <a:r>
              <a:rPr lang="en-US" sz="2400" b="1" dirty="0" err="1">
                <a:solidFill>
                  <a:schemeClr val="accent1"/>
                </a:solidFill>
              </a:rPr>
              <a:t>বা</a:t>
            </a:r>
            <a:r>
              <a:rPr lang="en-US" sz="2400" b="1" dirty="0">
                <a:solidFill>
                  <a:schemeClr val="accent1"/>
                </a:solidFill>
              </a:rPr>
              <a:t> </a:t>
            </a:r>
            <a:r>
              <a:rPr lang="en-US" sz="2400" b="1" dirty="0" err="1">
                <a:solidFill>
                  <a:schemeClr val="accent1"/>
                </a:solidFill>
              </a:rPr>
              <a:t>প্রশংসা</a:t>
            </a:r>
            <a:r>
              <a:rPr lang="en-US" sz="2400" b="1" dirty="0">
                <a:solidFill>
                  <a:schemeClr val="accent1"/>
                </a:solidFill>
              </a:rPr>
              <a:t> </a:t>
            </a:r>
            <a:r>
              <a:rPr lang="en-US" sz="2400" b="1" dirty="0" err="1">
                <a:solidFill>
                  <a:schemeClr val="accent1"/>
                </a:solidFill>
              </a:rPr>
              <a:t>করতে</a:t>
            </a:r>
            <a:r>
              <a:rPr lang="en-US" sz="2400" b="1" dirty="0">
                <a:solidFill>
                  <a:schemeClr val="accent1"/>
                </a:solidFill>
              </a:rPr>
              <a:t> </a:t>
            </a:r>
            <a:r>
              <a:rPr lang="en-US" sz="2400" b="1" dirty="0" err="1">
                <a:solidFill>
                  <a:schemeClr val="accent1"/>
                </a:solidFill>
              </a:rPr>
              <a:t>না</a:t>
            </a:r>
            <a:r>
              <a:rPr lang="en-US" sz="2400" b="1" dirty="0">
                <a:solidFill>
                  <a:schemeClr val="accent1"/>
                </a:solidFill>
              </a:rPr>
              <a:t> </a:t>
            </a:r>
            <a:r>
              <a:rPr lang="en-US" sz="2400" b="1" dirty="0" err="1">
                <a:solidFill>
                  <a:schemeClr val="accent1"/>
                </a:solidFill>
              </a:rPr>
              <a:t>জেনেও</a:t>
            </a:r>
            <a:r>
              <a:rPr lang="en-US" sz="2400" b="1" dirty="0">
                <a:solidFill>
                  <a:schemeClr val="accent1"/>
                </a:solidFill>
              </a:rPr>
              <a:t> </a:t>
            </a:r>
            <a:r>
              <a:rPr lang="en-US" sz="2400" b="1" dirty="0" err="1">
                <a:solidFill>
                  <a:schemeClr val="accent1"/>
                </a:solidFill>
              </a:rPr>
              <a:t>কেবল</a:t>
            </a:r>
            <a:r>
              <a:rPr lang="en-US" sz="2400" b="1" dirty="0">
                <a:solidFill>
                  <a:schemeClr val="accent1"/>
                </a:solidFill>
              </a:rPr>
              <a:t> </a:t>
            </a:r>
            <a:r>
              <a:rPr lang="en-US" sz="2400" b="1" dirty="0" err="1">
                <a:solidFill>
                  <a:schemeClr val="accent1"/>
                </a:solidFill>
              </a:rPr>
              <a:t>চোখের</a:t>
            </a:r>
            <a:r>
              <a:rPr lang="en-US" sz="2400" b="1" dirty="0">
                <a:solidFill>
                  <a:schemeClr val="accent1"/>
                </a:solidFill>
              </a:rPr>
              <a:t> </a:t>
            </a:r>
            <a:r>
              <a:rPr lang="en-US" sz="2400" b="1" dirty="0" err="1">
                <a:solidFill>
                  <a:schemeClr val="accent1"/>
                </a:solidFill>
              </a:rPr>
              <a:t>জ্বলে</a:t>
            </a:r>
            <a:r>
              <a:rPr lang="en-US" sz="2400" b="1" dirty="0">
                <a:solidFill>
                  <a:schemeClr val="accent1"/>
                </a:solidFill>
              </a:rPr>
              <a:t> </a:t>
            </a:r>
            <a:r>
              <a:rPr lang="en-US" sz="2400" b="1" dirty="0" err="1">
                <a:solidFill>
                  <a:schemeClr val="accent1"/>
                </a:solidFill>
              </a:rPr>
              <a:t>নিজেকে</a:t>
            </a:r>
            <a:r>
              <a:rPr lang="en-US" sz="2400" b="1" dirty="0">
                <a:solidFill>
                  <a:schemeClr val="accent1"/>
                </a:solidFill>
              </a:rPr>
              <a:t> </a:t>
            </a:r>
            <a:r>
              <a:rPr lang="en-US" sz="2400" b="1" dirty="0" err="1">
                <a:solidFill>
                  <a:schemeClr val="accent1"/>
                </a:solidFill>
              </a:rPr>
              <a:t>নিবেদন</a:t>
            </a:r>
            <a:r>
              <a:rPr lang="en-US" sz="2400" b="1" dirty="0">
                <a:solidFill>
                  <a:schemeClr val="accent1"/>
                </a:solidFill>
              </a:rPr>
              <a:t> </a:t>
            </a:r>
            <a:r>
              <a:rPr lang="en-US" sz="2400" b="1" dirty="0" err="1">
                <a:solidFill>
                  <a:schemeClr val="accent1"/>
                </a:solidFill>
              </a:rPr>
              <a:t>করেন</a:t>
            </a:r>
            <a:r>
              <a:rPr lang="en-US" sz="2400" b="1" dirty="0">
                <a:solidFill>
                  <a:schemeClr val="accent1"/>
                </a:solidFill>
              </a:rPr>
              <a:t>।</a:t>
            </a:r>
          </a:p>
          <a:p>
            <a:r>
              <a:rPr lang="en-US" sz="2400" b="1" dirty="0" err="1">
                <a:solidFill>
                  <a:schemeClr val="accent1"/>
                </a:solidFill>
              </a:rPr>
              <a:t>স্রষ্টার</a:t>
            </a:r>
            <a:r>
              <a:rPr lang="en-US" sz="2400" b="1" dirty="0">
                <a:solidFill>
                  <a:schemeClr val="accent1"/>
                </a:solidFill>
              </a:rPr>
              <a:t> </a:t>
            </a:r>
            <a:r>
              <a:rPr lang="en-US" sz="2400" b="1" dirty="0" err="1">
                <a:solidFill>
                  <a:schemeClr val="accent1"/>
                </a:solidFill>
              </a:rPr>
              <a:t>অফুরন্ত</a:t>
            </a:r>
            <a:r>
              <a:rPr lang="en-US" sz="2400" b="1" dirty="0">
                <a:solidFill>
                  <a:schemeClr val="accent1"/>
                </a:solidFill>
              </a:rPr>
              <a:t> </a:t>
            </a:r>
            <a:r>
              <a:rPr lang="en-US" sz="2400" b="1" dirty="0" err="1">
                <a:solidFill>
                  <a:schemeClr val="accent1"/>
                </a:solidFill>
              </a:rPr>
              <a:t>দয়ায়</a:t>
            </a:r>
            <a:r>
              <a:rPr lang="en-US" sz="2400" b="1" dirty="0">
                <a:solidFill>
                  <a:schemeClr val="accent1"/>
                </a:solidFill>
              </a:rPr>
              <a:t> </a:t>
            </a:r>
            <a:r>
              <a:rPr lang="en-US" sz="2400" b="1" dirty="0" err="1">
                <a:solidFill>
                  <a:schemeClr val="accent1"/>
                </a:solidFill>
              </a:rPr>
              <a:t>জগতের</a:t>
            </a:r>
            <a:r>
              <a:rPr lang="en-US" sz="2400" b="1" dirty="0">
                <a:solidFill>
                  <a:schemeClr val="accent1"/>
                </a:solidFill>
              </a:rPr>
              <a:t> </a:t>
            </a:r>
            <a:r>
              <a:rPr lang="en-US" sz="2400" b="1" dirty="0" err="1">
                <a:solidFill>
                  <a:schemeClr val="accent1"/>
                </a:solidFill>
              </a:rPr>
              <a:t>সবকিছু</a:t>
            </a:r>
            <a:r>
              <a:rPr lang="en-US" sz="2400" b="1" dirty="0">
                <a:solidFill>
                  <a:schemeClr val="accent1"/>
                </a:solidFill>
              </a:rPr>
              <a:t> </a:t>
            </a:r>
            <a:r>
              <a:rPr lang="en-US" sz="2400" b="1" dirty="0" err="1">
                <a:solidFill>
                  <a:schemeClr val="accent1"/>
                </a:solidFill>
              </a:rPr>
              <a:t>চলছে</a:t>
            </a:r>
            <a:r>
              <a:rPr lang="en-US" sz="2400" b="1" dirty="0">
                <a:solidFill>
                  <a:schemeClr val="accent1"/>
                </a:solidFill>
              </a:rPr>
              <a:t>। </a:t>
            </a:r>
            <a:r>
              <a:rPr lang="en-US" sz="2400" b="1" dirty="0" err="1">
                <a:solidFill>
                  <a:schemeClr val="accent1"/>
                </a:solidFill>
              </a:rPr>
              <a:t>তাঁর</a:t>
            </a:r>
            <a:r>
              <a:rPr lang="en-US" sz="2400" b="1" dirty="0">
                <a:solidFill>
                  <a:schemeClr val="accent1"/>
                </a:solidFill>
              </a:rPr>
              <a:t> </a:t>
            </a:r>
            <a:r>
              <a:rPr lang="en-US" sz="2400" b="1" dirty="0" err="1">
                <a:solidFill>
                  <a:schemeClr val="accent1"/>
                </a:solidFill>
              </a:rPr>
              <a:t>কাছে</a:t>
            </a:r>
            <a:r>
              <a:rPr lang="en-US" sz="2400" b="1" dirty="0">
                <a:solidFill>
                  <a:schemeClr val="accent1"/>
                </a:solidFill>
              </a:rPr>
              <a:t> </a:t>
            </a:r>
            <a:r>
              <a:rPr lang="en-US" sz="2400" b="1" dirty="0" err="1">
                <a:solidFill>
                  <a:schemeClr val="accent1"/>
                </a:solidFill>
              </a:rPr>
              <a:t>সকলে</a:t>
            </a:r>
            <a:r>
              <a:rPr lang="en-US" sz="2400" b="1" dirty="0">
                <a:solidFill>
                  <a:schemeClr val="accent1"/>
                </a:solidFill>
              </a:rPr>
              <a:t> </a:t>
            </a:r>
            <a:r>
              <a:rPr lang="en-US" sz="2400" b="1" dirty="0" err="1">
                <a:solidFill>
                  <a:schemeClr val="accent1"/>
                </a:solidFill>
              </a:rPr>
              <a:t>সাহায্য</a:t>
            </a:r>
            <a:r>
              <a:rPr lang="en-US" sz="2400" b="1" dirty="0">
                <a:solidFill>
                  <a:schemeClr val="accent1"/>
                </a:solidFill>
              </a:rPr>
              <a:t> </a:t>
            </a:r>
            <a:r>
              <a:rPr lang="en-US" sz="2400" b="1" dirty="0" err="1">
                <a:solidFill>
                  <a:schemeClr val="accent1"/>
                </a:solidFill>
              </a:rPr>
              <a:t>প্রার্থনা</a:t>
            </a:r>
            <a:r>
              <a:rPr lang="en-US" sz="2400" b="1" dirty="0">
                <a:solidFill>
                  <a:schemeClr val="accent1"/>
                </a:solidFill>
              </a:rPr>
              <a:t> </a:t>
            </a:r>
            <a:r>
              <a:rPr lang="en-US" sz="2400" b="1" dirty="0" err="1">
                <a:solidFill>
                  <a:schemeClr val="accent1"/>
                </a:solidFill>
              </a:rPr>
              <a:t>করে</a:t>
            </a:r>
            <a:r>
              <a:rPr lang="en-US" sz="2400" b="1" dirty="0">
                <a:solidFill>
                  <a:schemeClr val="accent1"/>
                </a:solidFill>
              </a:rPr>
              <a:t>। </a:t>
            </a:r>
            <a:r>
              <a:rPr lang="en-US" sz="2400" b="1" dirty="0" err="1">
                <a:solidFill>
                  <a:schemeClr val="accent1"/>
                </a:solidFill>
              </a:rPr>
              <a:t>তাঁর</a:t>
            </a:r>
            <a:r>
              <a:rPr lang="en-US" sz="2400" b="1" dirty="0">
                <a:solidFill>
                  <a:schemeClr val="accent1"/>
                </a:solidFill>
              </a:rPr>
              <a:t> </a:t>
            </a:r>
            <a:r>
              <a:rPr lang="en-US" sz="2400" b="1" dirty="0" err="1">
                <a:solidFill>
                  <a:schemeClr val="accent1"/>
                </a:solidFill>
              </a:rPr>
              <a:t>অপার</a:t>
            </a:r>
            <a:r>
              <a:rPr lang="en-US" sz="2400" b="1" dirty="0">
                <a:solidFill>
                  <a:schemeClr val="accent1"/>
                </a:solidFill>
              </a:rPr>
              <a:t> </a:t>
            </a:r>
            <a:r>
              <a:rPr lang="en-US" sz="2400" b="1" dirty="0" err="1">
                <a:solidFill>
                  <a:schemeClr val="accent1"/>
                </a:solidFill>
              </a:rPr>
              <a:t>করুনা</a:t>
            </a:r>
            <a:r>
              <a:rPr lang="en-US" sz="2400" b="1" dirty="0">
                <a:solidFill>
                  <a:schemeClr val="accent1"/>
                </a:solidFill>
              </a:rPr>
              <a:t> </a:t>
            </a:r>
            <a:r>
              <a:rPr lang="en-US" sz="2400" b="1" dirty="0" err="1">
                <a:solidFill>
                  <a:schemeClr val="accent1"/>
                </a:solidFill>
              </a:rPr>
              <a:t>লাভ</a:t>
            </a:r>
            <a:r>
              <a:rPr lang="en-US" sz="2400" b="1" dirty="0">
                <a:solidFill>
                  <a:schemeClr val="accent1"/>
                </a:solidFill>
              </a:rPr>
              <a:t> </a:t>
            </a:r>
            <a:r>
              <a:rPr lang="en-US" sz="2400" b="1" dirty="0" err="1">
                <a:solidFill>
                  <a:schemeClr val="accent1"/>
                </a:solidFill>
              </a:rPr>
              <a:t>করেই</a:t>
            </a:r>
            <a:r>
              <a:rPr lang="en-US" sz="2400" b="1" dirty="0">
                <a:solidFill>
                  <a:schemeClr val="accent1"/>
                </a:solidFill>
              </a:rPr>
              <a:t> </a:t>
            </a:r>
            <a:r>
              <a:rPr lang="en-US" sz="2400" b="1" dirty="0" err="1">
                <a:solidFill>
                  <a:schemeClr val="accent1"/>
                </a:solidFill>
              </a:rPr>
              <a:t>বিশ্ব</a:t>
            </a:r>
            <a:r>
              <a:rPr lang="en-US" sz="2400" b="1" dirty="0">
                <a:solidFill>
                  <a:schemeClr val="accent1"/>
                </a:solidFill>
              </a:rPr>
              <a:t> </a:t>
            </a:r>
            <a:r>
              <a:rPr lang="en-US" sz="2400" b="1" dirty="0" err="1">
                <a:solidFill>
                  <a:schemeClr val="accent1"/>
                </a:solidFill>
              </a:rPr>
              <a:t>সংসারে</a:t>
            </a:r>
            <a:r>
              <a:rPr lang="en-US" sz="2400" b="1" dirty="0">
                <a:solidFill>
                  <a:schemeClr val="accent1"/>
                </a:solidFill>
              </a:rPr>
              <a:t> </a:t>
            </a:r>
            <a:r>
              <a:rPr lang="en-US" sz="2400" b="1" dirty="0" err="1">
                <a:solidFill>
                  <a:schemeClr val="accent1"/>
                </a:solidFill>
              </a:rPr>
              <a:t>প্রতিটি</a:t>
            </a:r>
            <a:r>
              <a:rPr lang="en-US" sz="2400" b="1" dirty="0">
                <a:solidFill>
                  <a:schemeClr val="accent1"/>
                </a:solidFill>
              </a:rPr>
              <a:t> </a:t>
            </a:r>
            <a:r>
              <a:rPr lang="en-US" sz="2400" b="1" dirty="0" err="1">
                <a:solidFill>
                  <a:schemeClr val="accent1"/>
                </a:solidFill>
              </a:rPr>
              <a:t>জীব</a:t>
            </a:r>
            <a:r>
              <a:rPr lang="en-US" sz="2400" b="1" dirty="0">
                <a:solidFill>
                  <a:schemeClr val="accent1"/>
                </a:solidFill>
              </a:rPr>
              <a:t> ও </a:t>
            </a:r>
            <a:r>
              <a:rPr lang="en-US" sz="2400" b="1" dirty="0" err="1">
                <a:solidFill>
                  <a:schemeClr val="accent1"/>
                </a:solidFill>
              </a:rPr>
              <a:t>উদ্ভিদ</a:t>
            </a:r>
            <a:r>
              <a:rPr lang="en-US" sz="2400" b="1" dirty="0">
                <a:solidFill>
                  <a:schemeClr val="accent1"/>
                </a:solidFill>
              </a:rPr>
              <a:t> </a:t>
            </a:r>
            <a:r>
              <a:rPr lang="en-US" sz="2400" b="1" dirty="0" err="1">
                <a:solidFill>
                  <a:schemeClr val="accent1"/>
                </a:solidFill>
              </a:rPr>
              <a:t>প্রাণ</a:t>
            </a:r>
            <a:r>
              <a:rPr lang="en-US" sz="2400" b="1" dirty="0">
                <a:solidFill>
                  <a:schemeClr val="accent1"/>
                </a:solidFill>
              </a:rPr>
              <a:t> </a:t>
            </a:r>
            <a:r>
              <a:rPr lang="en-US" sz="2400" b="1" dirty="0" err="1">
                <a:solidFill>
                  <a:schemeClr val="accent1"/>
                </a:solidFill>
              </a:rPr>
              <a:t>ধারন</a:t>
            </a:r>
            <a:r>
              <a:rPr lang="en-US" sz="2400" b="1" dirty="0">
                <a:solidFill>
                  <a:schemeClr val="accent1"/>
                </a:solidFill>
              </a:rPr>
              <a:t> </a:t>
            </a:r>
            <a:r>
              <a:rPr lang="en-US" sz="2400" b="1" dirty="0" err="1">
                <a:solidFill>
                  <a:schemeClr val="accent1"/>
                </a:solidFill>
              </a:rPr>
              <a:t>করে</a:t>
            </a:r>
            <a:r>
              <a:rPr lang="en-US" sz="2400" b="1" dirty="0">
                <a:solidFill>
                  <a:schemeClr val="accent1"/>
                </a:solidFill>
              </a:rPr>
              <a:t> </a:t>
            </a:r>
            <a:r>
              <a:rPr lang="en-US" sz="2400" b="1" dirty="0" err="1">
                <a:solidFill>
                  <a:schemeClr val="accent1"/>
                </a:solidFill>
              </a:rPr>
              <a:t>বেচে</a:t>
            </a:r>
            <a:r>
              <a:rPr lang="en-US" sz="2400" b="1" dirty="0">
                <a:solidFill>
                  <a:schemeClr val="accent1"/>
                </a:solidFill>
              </a:rPr>
              <a:t> </a:t>
            </a:r>
            <a:r>
              <a:rPr lang="en-US" sz="2400" b="1" dirty="0" err="1">
                <a:solidFill>
                  <a:schemeClr val="accent1"/>
                </a:solidFill>
              </a:rPr>
              <a:t>আছে</a:t>
            </a:r>
            <a:r>
              <a:rPr lang="en-US" sz="2400" b="1" dirty="0">
                <a:solidFill>
                  <a:schemeClr val="accent1"/>
                </a:solidFill>
              </a:rPr>
              <a:t>। </a:t>
            </a:r>
            <a:r>
              <a:rPr lang="en-US" sz="2400" b="1" dirty="0" err="1">
                <a:solidFill>
                  <a:schemeClr val="accent1"/>
                </a:solidFill>
              </a:rPr>
              <a:t>তাঁর</a:t>
            </a:r>
            <a:r>
              <a:rPr lang="en-US" sz="2400" b="1" dirty="0">
                <a:solidFill>
                  <a:schemeClr val="accent1"/>
                </a:solidFill>
              </a:rPr>
              <a:t> </a:t>
            </a:r>
            <a:r>
              <a:rPr lang="en-US" sz="2400" b="1" dirty="0" err="1">
                <a:solidFill>
                  <a:schemeClr val="accent1"/>
                </a:solidFill>
              </a:rPr>
              <a:t>দয়া</a:t>
            </a:r>
            <a:r>
              <a:rPr lang="en-US" sz="2400" b="1" dirty="0">
                <a:solidFill>
                  <a:schemeClr val="accent1"/>
                </a:solidFill>
              </a:rPr>
              <a:t> </a:t>
            </a:r>
            <a:r>
              <a:rPr lang="en-US" sz="2400" b="1" dirty="0" err="1">
                <a:solidFill>
                  <a:schemeClr val="accent1"/>
                </a:solidFill>
              </a:rPr>
              <a:t>ছাড়া</a:t>
            </a:r>
            <a:r>
              <a:rPr lang="en-US" sz="2400" b="1" dirty="0">
                <a:solidFill>
                  <a:schemeClr val="accent1"/>
                </a:solidFill>
              </a:rPr>
              <a:t> </a:t>
            </a:r>
            <a:r>
              <a:rPr lang="en-US" sz="2400" b="1" dirty="0" err="1">
                <a:solidFill>
                  <a:schemeClr val="accent1"/>
                </a:solidFill>
              </a:rPr>
              <a:t>আমরা</a:t>
            </a:r>
            <a:r>
              <a:rPr lang="en-US" sz="2400" b="1" dirty="0">
                <a:solidFill>
                  <a:schemeClr val="accent1"/>
                </a:solidFill>
              </a:rPr>
              <a:t> </a:t>
            </a:r>
            <a:r>
              <a:rPr lang="en-US" sz="2400" b="1" dirty="0" err="1">
                <a:solidFill>
                  <a:schemeClr val="accent1"/>
                </a:solidFill>
              </a:rPr>
              <a:t>এক</a:t>
            </a:r>
            <a:r>
              <a:rPr lang="en-US" sz="2400" b="1" dirty="0">
                <a:solidFill>
                  <a:schemeClr val="accent1"/>
                </a:solidFill>
              </a:rPr>
              <a:t> </a:t>
            </a:r>
            <a:r>
              <a:rPr lang="en-US" sz="2400" b="1" dirty="0" err="1">
                <a:solidFill>
                  <a:schemeClr val="accent1"/>
                </a:solidFill>
              </a:rPr>
              <a:t>মুহুর্ত</a:t>
            </a:r>
            <a:r>
              <a:rPr lang="en-US" sz="2400" b="1" dirty="0">
                <a:solidFill>
                  <a:schemeClr val="accent1"/>
                </a:solidFill>
              </a:rPr>
              <a:t> </a:t>
            </a:r>
            <a:r>
              <a:rPr lang="en-US" sz="2400" b="1" dirty="0" err="1">
                <a:solidFill>
                  <a:schemeClr val="accent1"/>
                </a:solidFill>
              </a:rPr>
              <a:t>চলতে</a:t>
            </a:r>
            <a:r>
              <a:rPr lang="en-US" sz="2400" b="1" dirty="0">
                <a:solidFill>
                  <a:schemeClr val="accent1"/>
                </a:solidFill>
              </a:rPr>
              <a:t> </a:t>
            </a:r>
            <a:r>
              <a:rPr lang="en-US" sz="2400" b="1" dirty="0" err="1">
                <a:solidFill>
                  <a:schemeClr val="accent1"/>
                </a:solidFill>
              </a:rPr>
              <a:t>পারি</a:t>
            </a:r>
            <a:r>
              <a:rPr lang="en-US" sz="2400" b="1" dirty="0">
                <a:solidFill>
                  <a:schemeClr val="accent1"/>
                </a:solidFill>
              </a:rPr>
              <a:t> </a:t>
            </a:r>
            <a:r>
              <a:rPr lang="en-US" sz="2400" b="1" dirty="0" err="1">
                <a:solidFill>
                  <a:schemeClr val="accent1"/>
                </a:solidFill>
              </a:rPr>
              <a:t>না</a:t>
            </a:r>
            <a:r>
              <a:rPr lang="en-US" sz="2400" b="1" dirty="0">
                <a:solidFill>
                  <a:schemeClr val="accent1"/>
                </a:solidFill>
              </a:rPr>
              <a:t>। </a:t>
            </a:r>
            <a:r>
              <a:rPr lang="en-US" sz="2400" b="1" dirty="0" err="1">
                <a:solidFill>
                  <a:schemeClr val="accent1"/>
                </a:solidFill>
              </a:rPr>
              <a:t>আমরা</a:t>
            </a:r>
            <a:r>
              <a:rPr lang="en-US" sz="2400" b="1" dirty="0">
                <a:solidFill>
                  <a:schemeClr val="accent1"/>
                </a:solidFill>
              </a:rPr>
              <a:t> </a:t>
            </a:r>
            <a:r>
              <a:rPr lang="en-US" sz="2400" b="1" dirty="0" err="1">
                <a:solidFill>
                  <a:schemeClr val="accent1"/>
                </a:solidFill>
              </a:rPr>
              <a:t>রিক্ত</a:t>
            </a:r>
            <a:r>
              <a:rPr lang="en-US" sz="2400" b="1" dirty="0">
                <a:solidFill>
                  <a:schemeClr val="accent1"/>
                </a:solidFill>
              </a:rPr>
              <a:t> </a:t>
            </a:r>
            <a:r>
              <a:rPr lang="en-US" sz="2400" b="1" dirty="0" err="1">
                <a:solidFill>
                  <a:schemeClr val="accent1"/>
                </a:solidFill>
              </a:rPr>
              <a:t>হস্তে</a:t>
            </a:r>
            <a:r>
              <a:rPr lang="en-US" sz="2400" b="1" dirty="0">
                <a:solidFill>
                  <a:schemeClr val="accent1"/>
                </a:solidFill>
              </a:rPr>
              <a:t> </a:t>
            </a:r>
            <a:r>
              <a:rPr lang="en-US" sz="2400" b="1" dirty="0" err="1">
                <a:solidFill>
                  <a:schemeClr val="accent1"/>
                </a:solidFill>
              </a:rPr>
              <a:t>প্ররম</a:t>
            </a:r>
            <a:r>
              <a:rPr lang="en-US" sz="2400" b="1" dirty="0">
                <a:solidFill>
                  <a:schemeClr val="accent1"/>
                </a:solidFill>
              </a:rPr>
              <a:t> </a:t>
            </a:r>
            <a:r>
              <a:rPr lang="en-US" sz="2400" b="1" dirty="0" err="1">
                <a:solidFill>
                  <a:schemeClr val="accent1"/>
                </a:solidFill>
              </a:rPr>
              <a:t>ভক্তি</a:t>
            </a:r>
            <a:r>
              <a:rPr lang="en-US" sz="2400" b="1" dirty="0">
                <a:solidFill>
                  <a:schemeClr val="accent1"/>
                </a:solidFill>
              </a:rPr>
              <a:t> </a:t>
            </a:r>
            <a:r>
              <a:rPr lang="en-US" sz="2400" b="1" dirty="0" err="1">
                <a:solidFill>
                  <a:schemeClr val="accent1"/>
                </a:solidFill>
              </a:rPr>
              <a:t>ভরে</a:t>
            </a:r>
            <a:r>
              <a:rPr lang="en-US" sz="2400" b="1" dirty="0">
                <a:solidFill>
                  <a:schemeClr val="accent1"/>
                </a:solidFill>
              </a:rPr>
              <a:t> </a:t>
            </a:r>
            <a:r>
              <a:rPr lang="en-US" sz="2400" b="1" dirty="0" err="1">
                <a:solidFill>
                  <a:schemeClr val="accent1"/>
                </a:solidFill>
              </a:rPr>
              <a:t>তাঁর</a:t>
            </a:r>
            <a:r>
              <a:rPr lang="en-US" sz="2400" b="1" dirty="0">
                <a:solidFill>
                  <a:schemeClr val="accent1"/>
                </a:solidFill>
              </a:rPr>
              <a:t> </a:t>
            </a:r>
            <a:r>
              <a:rPr lang="en-US" sz="2400" b="1" dirty="0" err="1">
                <a:solidFill>
                  <a:schemeClr val="accent1"/>
                </a:solidFill>
              </a:rPr>
              <a:t>কাছে</a:t>
            </a:r>
            <a:r>
              <a:rPr lang="en-US" sz="2400" b="1" dirty="0">
                <a:solidFill>
                  <a:schemeClr val="accent1"/>
                </a:solidFill>
              </a:rPr>
              <a:t> </a:t>
            </a:r>
            <a:r>
              <a:rPr lang="en-US" sz="2400" b="1" dirty="0" err="1">
                <a:solidFill>
                  <a:schemeClr val="accent1"/>
                </a:solidFill>
              </a:rPr>
              <a:t>প্রার্থনা</a:t>
            </a:r>
            <a:r>
              <a:rPr lang="en-US" sz="2400" b="1" dirty="0">
                <a:solidFill>
                  <a:schemeClr val="accent1"/>
                </a:solidFill>
              </a:rPr>
              <a:t> </a:t>
            </a:r>
            <a:r>
              <a:rPr lang="en-US" sz="2400" b="1" dirty="0" err="1">
                <a:solidFill>
                  <a:schemeClr val="accent1"/>
                </a:solidFill>
              </a:rPr>
              <a:t>জানাই</a:t>
            </a:r>
            <a:r>
              <a:rPr lang="en-US" sz="2400" b="1" dirty="0">
                <a:solidFill>
                  <a:schemeClr val="accent1"/>
                </a:solidFill>
              </a:rPr>
              <a:t>; </a:t>
            </a:r>
            <a:r>
              <a:rPr lang="en-US" sz="2400" b="1" dirty="0" err="1">
                <a:solidFill>
                  <a:schemeClr val="accent1"/>
                </a:solidFill>
              </a:rPr>
              <a:t>হে</a:t>
            </a:r>
            <a:r>
              <a:rPr lang="en-US" sz="2400" b="1" dirty="0">
                <a:solidFill>
                  <a:schemeClr val="accent1"/>
                </a:solidFill>
              </a:rPr>
              <a:t> </a:t>
            </a:r>
            <a:r>
              <a:rPr lang="en-US" sz="2400" b="1" dirty="0" err="1">
                <a:solidFill>
                  <a:schemeClr val="accent1"/>
                </a:solidFill>
              </a:rPr>
              <a:t>প্রভু</a:t>
            </a:r>
            <a:r>
              <a:rPr lang="en-US" sz="2400" b="1" dirty="0">
                <a:solidFill>
                  <a:schemeClr val="accent1"/>
                </a:solidFill>
              </a:rPr>
              <a:t>, </a:t>
            </a:r>
            <a:r>
              <a:rPr lang="en-US" sz="2400" b="1" dirty="0" err="1">
                <a:solidFill>
                  <a:schemeClr val="accent1"/>
                </a:solidFill>
              </a:rPr>
              <a:t>আমাদের</a:t>
            </a:r>
            <a:r>
              <a:rPr lang="en-US" sz="2400" b="1" dirty="0">
                <a:solidFill>
                  <a:schemeClr val="accent1"/>
                </a:solidFill>
              </a:rPr>
              <a:t> </a:t>
            </a:r>
            <a:r>
              <a:rPr lang="en-US" sz="2400" b="1" dirty="0" err="1">
                <a:solidFill>
                  <a:schemeClr val="accent1"/>
                </a:solidFill>
              </a:rPr>
              <a:t>দেহে</a:t>
            </a:r>
            <a:r>
              <a:rPr lang="en-US" sz="2400" b="1" dirty="0">
                <a:solidFill>
                  <a:schemeClr val="accent1"/>
                </a:solidFill>
              </a:rPr>
              <a:t> ও </a:t>
            </a:r>
            <a:r>
              <a:rPr lang="en-US" sz="2400" b="1" dirty="0" err="1">
                <a:solidFill>
                  <a:schemeClr val="accent1"/>
                </a:solidFill>
              </a:rPr>
              <a:t>হৃদয়ে</a:t>
            </a:r>
            <a:r>
              <a:rPr lang="en-US" sz="2400" b="1" dirty="0">
                <a:solidFill>
                  <a:schemeClr val="accent1"/>
                </a:solidFill>
              </a:rPr>
              <a:t> </a:t>
            </a:r>
            <a:r>
              <a:rPr lang="en-US" sz="2400" b="1" dirty="0" err="1">
                <a:solidFill>
                  <a:schemeClr val="accent1"/>
                </a:solidFill>
              </a:rPr>
              <a:t>শক্তি</a:t>
            </a:r>
            <a:r>
              <a:rPr lang="en-US" sz="2400" b="1" dirty="0">
                <a:solidFill>
                  <a:schemeClr val="accent1"/>
                </a:solidFill>
              </a:rPr>
              <a:t> </a:t>
            </a:r>
            <a:r>
              <a:rPr lang="en-US" sz="2400" b="1" dirty="0" err="1">
                <a:solidFill>
                  <a:schemeClr val="accent1"/>
                </a:solidFill>
              </a:rPr>
              <a:t>দাও</a:t>
            </a:r>
            <a:r>
              <a:rPr lang="en-US" sz="2400" b="1" dirty="0">
                <a:solidFill>
                  <a:schemeClr val="accent1"/>
                </a:solidFill>
              </a:rPr>
              <a:t>। </a:t>
            </a:r>
          </a:p>
        </p:txBody>
      </p:sp>
    </p:spTree>
    <p:extLst>
      <p:ext uri="{BB962C8B-B14F-4D97-AF65-F5344CB8AC3E}">
        <p14:creationId xmlns:p14="http://schemas.microsoft.com/office/powerpoint/2010/main" val="40186281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02250" y="619230"/>
            <a:ext cx="3188693" cy="830997"/>
          </a:xfrm>
          <a:prstGeom prst="rect">
            <a:avLst/>
          </a:prstGeom>
        </p:spPr>
        <p:txBody>
          <a:bodyPr wrap="none">
            <a:spAutoFit/>
          </a:bodyPr>
          <a:lstStyle/>
          <a:p>
            <a:r>
              <a:rPr lang="en-US" sz="4800" dirty="0" err="1">
                <a:solidFill>
                  <a:srgbClr val="0070C0"/>
                </a:solidFill>
                <a:effectLst>
                  <a:outerShdw blurRad="38100" dist="38100" dir="2700000" algn="tl">
                    <a:srgbClr val="000000">
                      <a:alpha val="43137"/>
                    </a:srgbClr>
                  </a:outerShdw>
                </a:effectLst>
              </a:rPr>
              <a:t>বাড়ির</a:t>
            </a:r>
            <a:r>
              <a:rPr lang="en-US" sz="4800" dirty="0">
                <a:solidFill>
                  <a:srgbClr val="0070C0"/>
                </a:solidFill>
                <a:effectLst>
                  <a:outerShdw blurRad="38100" dist="38100" dir="2700000" algn="tl">
                    <a:srgbClr val="000000">
                      <a:alpha val="43137"/>
                    </a:srgbClr>
                  </a:outerShdw>
                </a:effectLst>
              </a:rPr>
              <a:t> </a:t>
            </a:r>
            <a:r>
              <a:rPr lang="en-US" sz="4800" dirty="0" err="1">
                <a:solidFill>
                  <a:srgbClr val="0070C0"/>
                </a:solidFill>
                <a:effectLst>
                  <a:outerShdw blurRad="38100" dist="38100" dir="2700000" algn="tl">
                    <a:srgbClr val="000000">
                      <a:alpha val="43137"/>
                    </a:srgbClr>
                  </a:outerShdw>
                </a:effectLst>
              </a:rPr>
              <a:t>কাজ</a:t>
            </a:r>
            <a:endParaRPr lang="en-US" sz="4800" dirty="0">
              <a:solidFill>
                <a:srgbClr val="0070C0"/>
              </a:solidFill>
            </a:endParaRPr>
          </a:p>
        </p:txBody>
      </p:sp>
      <p:sp>
        <p:nvSpPr>
          <p:cNvPr id="3" name="Title 2"/>
          <p:cNvSpPr>
            <a:spLocks noGrp="1"/>
          </p:cNvSpPr>
          <p:nvPr>
            <p:ph type="title"/>
          </p:nvPr>
        </p:nvSpPr>
        <p:spPr>
          <a:xfrm>
            <a:off x="773723" y="2071992"/>
            <a:ext cx="11171844" cy="1810692"/>
          </a:xfrm>
          <a:solidFill>
            <a:srgbClr val="92D050"/>
          </a:solidFill>
        </p:spPr>
        <p:txBody>
          <a:bodyPr>
            <a:normAutofit fontScale="90000"/>
          </a:bodyPr>
          <a:lstStyle/>
          <a:p>
            <a:r>
              <a:rPr lang="en-US" sz="3600" dirty="0"/>
              <a:t>১. </a:t>
            </a:r>
            <a:r>
              <a:rPr lang="en-US" sz="3600" dirty="0" err="1"/>
              <a:t>কবি</a:t>
            </a:r>
            <a:r>
              <a:rPr lang="en-US" sz="3600" dirty="0"/>
              <a:t> </a:t>
            </a:r>
            <a:r>
              <a:rPr lang="en-US" sz="3600" dirty="0" err="1"/>
              <a:t>নিজেকে</a:t>
            </a:r>
            <a:r>
              <a:rPr lang="en-US" sz="3600" dirty="0"/>
              <a:t> </a:t>
            </a:r>
            <a:r>
              <a:rPr lang="en-US" sz="3600" dirty="0" err="1"/>
              <a:t>নিঃস্ব</a:t>
            </a:r>
            <a:r>
              <a:rPr lang="en-US" sz="3600" dirty="0"/>
              <a:t> </a:t>
            </a:r>
            <a:r>
              <a:rPr lang="en-US" sz="3600" dirty="0" err="1"/>
              <a:t>বলেছেন</a:t>
            </a:r>
            <a:r>
              <a:rPr lang="en-US" sz="3600" dirty="0"/>
              <a:t> </a:t>
            </a:r>
            <a:r>
              <a:rPr lang="en-US" sz="3600" dirty="0" err="1"/>
              <a:t>কেন</a:t>
            </a:r>
            <a:r>
              <a:rPr lang="en-US" sz="3600" dirty="0"/>
              <a:t>?    </a:t>
            </a:r>
            <a:r>
              <a:rPr lang="en-US" sz="3600" dirty="0" err="1"/>
              <a:t>বুঝিয়ে</a:t>
            </a:r>
            <a:r>
              <a:rPr lang="en-US" sz="3600" dirty="0"/>
              <a:t> </a:t>
            </a:r>
            <a:r>
              <a:rPr lang="en-US" sz="3600" dirty="0" err="1"/>
              <a:t>লেখ</a:t>
            </a:r>
            <a:r>
              <a:rPr lang="en-US" sz="3600" dirty="0"/>
              <a:t>।</a:t>
            </a:r>
            <a:br>
              <a:rPr lang="bn-IN" sz="3600" dirty="0"/>
            </a:br>
            <a:br>
              <a:rPr lang="en-US" sz="3600" dirty="0"/>
            </a:br>
            <a:r>
              <a:rPr lang="en-US" sz="3600" dirty="0"/>
              <a:t>২.কবির </a:t>
            </a:r>
            <a:r>
              <a:rPr lang="en-US" sz="3600" dirty="0" err="1"/>
              <a:t>মতে</a:t>
            </a:r>
            <a:r>
              <a:rPr lang="en-US" sz="3600" dirty="0"/>
              <a:t> </a:t>
            </a:r>
            <a:r>
              <a:rPr lang="en-US" sz="3600" dirty="0" err="1"/>
              <a:t>শোকানল</a:t>
            </a:r>
            <a:r>
              <a:rPr lang="en-US" sz="3600" dirty="0"/>
              <a:t> </a:t>
            </a:r>
            <a:r>
              <a:rPr lang="en-US" sz="3600" dirty="0" err="1"/>
              <a:t>কিভাবে</a:t>
            </a:r>
            <a:r>
              <a:rPr lang="en-US" sz="3600" dirty="0"/>
              <a:t> </a:t>
            </a:r>
            <a:r>
              <a:rPr lang="en-US" sz="3600" dirty="0" err="1"/>
              <a:t>দূর</a:t>
            </a:r>
            <a:r>
              <a:rPr lang="en-US" sz="3600" dirty="0"/>
              <a:t> </a:t>
            </a:r>
            <a:r>
              <a:rPr lang="en-US" sz="3600" dirty="0" err="1"/>
              <a:t>হয়</a:t>
            </a:r>
            <a:r>
              <a:rPr lang="en-US" sz="3600" dirty="0"/>
              <a:t>?</a:t>
            </a:r>
            <a:r>
              <a:rPr lang="bn-IN" sz="3600" dirty="0"/>
              <a:t> </a:t>
            </a:r>
            <a:r>
              <a:rPr lang="en-US" sz="3600" dirty="0" err="1"/>
              <a:t>ব্যাখ্যা</a:t>
            </a:r>
            <a:r>
              <a:rPr lang="en-US" sz="3600" dirty="0"/>
              <a:t> </a:t>
            </a:r>
            <a:r>
              <a:rPr lang="en-US" sz="3600" dirty="0" err="1"/>
              <a:t>কর</a:t>
            </a:r>
            <a:r>
              <a:rPr lang="en-US" sz="3600" dirty="0"/>
              <a:t>।</a:t>
            </a:r>
          </a:p>
        </p:txBody>
      </p:sp>
    </p:spTree>
    <p:extLst>
      <p:ext uri="{BB962C8B-B14F-4D97-AF65-F5344CB8AC3E}">
        <p14:creationId xmlns:p14="http://schemas.microsoft.com/office/powerpoint/2010/main" val="3344887756"/>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a:spLocks noGrp="1"/>
          </p:cNvSpPr>
          <p:nvPr/>
        </p:nvSpPr>
        <p:spPr>
          <a:xfrm>
            <a:off x="1908543" y="359776"/>
            <a:ext cx="8596668" cy="1320800"/>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bn-BD" dirty="0">
                <a:solidFill>
                  <a:schemeClr val="bg1"/>
                </a:solidFill>
                <a:latin typeface="NikoshBAN" panose="02000000000000000000" pitchFamily="2" charset="0"/>
                <a:cs typeface="NikoshBAN" panose="02000000000000000000" pitchFamily="2" charset="0"/>
              </a:rPr>
              <a:t>চলো আমরা কিছু ছবি দেখে নেইঃ</a:t>
            </a:r>
            <a:endParaRPr lang="en-US" dirty="0">
              <a:solidFill>
                <a:schemeClr val="bg1"/>
              </a:solidFill>
              <a:latin typeface="NikoshBAN" panose="02000000000000000000" pitchFamily="2" charset="0"/>
              <a:cs typeface="NikoshBAN" panose="02000000000000000000" pitchFamily="2" charset="0"/>
            </a:endParaRPr>
          </a:p>
        </p:txBody>
      </p:sp>
      <p:pic>
        <p:nvPicPr>
          <p:cNvPr id="5124" name="Picture 4" descr="সম্মিলিত মোনাজাত ও হাটহাজারী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0264" y="1429122"/>
            <a:ext cx="4795736" cy="4884129"/>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আমার মোনাজাত! - দপ্তরবিহীন মন্ত্রী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18523" y="1322118"/>
            <a:ext cx="4546497" cy="49911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4918763"/>
      </p:ext>
    </p:extLst>
  </p:cSld>
  <p:clrMapOvr>
    <a:masterClrMapping/>
  </p:clrMapOvr>
  <p:transition spd="med">
    <p:pull/>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284437" y="413587"/>
            <a:ext cx="8912225" cy="696912"/>
          </a:xfrm>
          <a:solidFill>
            <a:srgbClr val="92D050"/>
          </a:solidFill>
        </p:spPr>
        <p:txBody>
          <a:bodyPr>
            <a:noAutofit/>
          </a:bodyPr>
          <a:lstStyle/>
          <a:p>
            <a:r>
              <a:rPr lang="en-US" dirty="0" err="1">
                <a:solidFill>
                  <a:schemeClr val="bg1"/>
                </a:solidFill>
              </a:rPr>
              <a:t>বিভিন্ন</a:t>
            </a:r>
            <a:r>
              <a:rPr lang="en-US" dirty="0">
                <a:solidFill>
                  <a:schemeClr val="bg1"/>
                </a:solidFill>
              </a:rPr>
              <a:t> </a:t>
            </a:r>
            <a:r>
              <a:rPr lang="en-US" dirty="0" err="1">
                <a:solidFill>
                  <a:schemeClr val="bg1"/>
                </a:solidFill>
              </a:rPr>
              <a:t>ধর্মের</a:t>
            </a:r>
            <a:r>
              <a:rPr lang="en-US" dirty="0">
                <a:solidFill>
                  <a:schemeClr val="bg1"/>
                </a:solidFill>
              </a:rPr>
              <a:t> </a:t>
            </a:r>
            <a:r>
              <a:rPr lang="en-US" dirty="0" err="1">
                <a:solidFill>
                  <a:schemeClr val="bg1"/>
                </a:solidFill>
              </a:rPr>
              <a:t>মানুষের</a:t>
            </a:r>
            <a:r>
              <a:rPr lang="en-US" dirty="0">
                <a:solidFill>
                  <a:schemeClr val="bg1"/>
                </a:solidFill>
              </a:rPr>
              <a:t> </a:t>
            </a:r>
            <a:r>
              <a:rPr lang="en-US" dirty="0" err="1">
                <a:solidFill>
                  <a:schemeClr val="bg1"/>
                </a:solidFill>
              </a:rPr>
              <a:t>উপাসনালয়</a:t>
            </a:r>
            <a:endParaRPr lang="en-US" dirty="0">
              <a:solidFill>
                <a:schemeClr val="bg1"/>
              </a:solidFill>
            </a:endParaRPr>
          </a:p>
        </p:txBody>
      </p:sp>
      <p:sp>
        <p:nvSpPr>
          <p:cNvPr id="8" name="AutoShape 10" descr="শ্রেষ্ঠ মসজিদ নকশা - Google Play তে অ্যাপ"/>
          <p:cNvSpPr>
            <a:spLocks noChangeAspect="1" noChangeArrowheads="1"/>
          </p:cNvSpPr>
          <p:nvPr/>
        </p:nvSpPr>
        <p:spPr bwMode="auto">
          <a:xfrm>
            <a:off x="155575" y="-115279"/>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nvGrpSpPr>
          <p:cNvPr id="9" name="Group 8"/>
          <p:cNvGrpSpPr/>
          <p:nvPr/>
        </p:nvGrpSpPr>
        <p:grpSpPr>
          <a:xfrm>
            <a:off x="2636129" y="1204609"/>
            <a:ext cx="7023436" cy="5089187"/>
            <a:chOff x="2636129" y="1204609"/>
            <a:chExt cx="7023436" cy="5089187"/>
          </a:xfrm>
        </p:grpSpPr>
        <p:pic>
          <p:nvPicPr>
            <p:cNvPr id="6156" name="Picture 12" descr="চোখ ধাঁধানো স্থাপত্যশৈলী আবু ধাবির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36129" y="1204609"/>
              <a:ext cx="3229650" cy="2276271"/>
            </a:xfrm>
            <a:prstGeom prst="rect">
              <a:avLst/>
            </a:prstGeom>
            <a:noFill/>
            <a:extLst>
              <a:ext uri="{909E8E84-426E-40DD-AFC4-6F175D3DCCD1}">
                <a14:hiddenFill xmlns:a14="http://schemas.microsoft.com/office/drawing/2010/main">
                  <a:solidFill>
                    <a:srgbClr val="FFFFFF"/>
                  </a:solidFill>
                </a14:hiddenFill>
              </a:ext>
            </a:extLst>
          </p:spPr>
        </p:pic>
        <p:pic>
          <p:nvPicPr>
            <p:cNvPr id="6158" name="Picture 14" descr="ঢাকেশ্বরী মন্দির - উইকিপিডিয়া"/>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09424" y="1204609"/>
              <a:ext cx="3150141" cy="2276271"/>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ঢাকার বাইরের কিছু অসাধারণ গির্জা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6129" y="4019618"/>
              <a:ext cx="3229650" cy="2274177"/>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20 beautiful Buddhist temples around the worl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09424" y="3923446"/>
              <a:ext cx="3150141" cy="237035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31912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84664" y="1888685"/>
            <a:ext cx="6096000" cy="3339376"/>
          </a:xfrm>
          <a:prstGeom prst="rect">
            <a:avLst/>
          </a:prstGeom>
        </p:spPr>
        <p:txBody>
          <a:bodyPr>
            <a:spAutoFit/>
          </a:bodyPr>
          <a:lstStyle/>
          <a:p>
            <a:pPr algn="r"/>
            <a:r>
              <a:rPr lang="en-US" sz="11500" b="1" dirty="0" err="1">
                <a:effectLst>
                  <a:outerShdw blurRad="38100" dist="38100" dir="2700000" algn="tl">
                    <a:srgbClr val="000000">
                      <a:alpha val="43137"/>
                    </a:srgbClr>
                  </a:outerShdw>
                </a:effectLst>
                <a:latin typeface="SolaimanLipi" panose="03000609000000000000" pitchFamily="65" charset="0"/>
                <a:ea typeface="Times New Roman" panose="02020603050405020304" pitchFamily="18" charset="0"/>
                <a:cs typeface="SolaimanLipi" panose="03000609000000000000" pitchFamily="65" charset="0"/>
              </a:rPr>
              <a:t>প্রার্থনা</a:t>
            </a:r>
            <a:endParaRPr lang="en-US" sz="11500" b="1" dirty="0">
              <a:effectLst>
                <a:outerShdw blurRad="38100" dist="38100" dir="2700000" algn="tl">
                  <a:srgbClr val="000000">
                    <a:alpha val="43137"/>
                  </a:srgbClr>
                </a:outerShdw>
              </a:effectLst>
              <a:latin typeface="SolaimanLipi" panose="03000609000000000000" pitchFamily="65" charset="0"/>
              <a:ea typeface="Times New Roman" panose="02020603050405020304" pitchFamily="18" charset="0"/>
              <a:cs typeface="SolaimanLipi" panose="03000609000000000000" pitchFamily="65" charset="0"/>
            </a:endParaRPr>
          </a:p>
          <a:p>
            <a:pPr algn="r"/>
            <a:r>
              <a:rPr lang="en-US" sz="9600" dirty="0" err="1">
                <a:effectLst>
                  <a:outerShdw blurRad="38100" dist="38100" dir="2700000" algn="tl">
                    <a:srgbClr val="000000">
                      <a:alpha val="43137"/>
                    </a:srgbClr>
                  </a:outerShdw>
                </a:effectLst>
                <a:latin typeface="SolaimanLipi" panose="03000609000000000000" pitchFamily="65" charset="0"/>
                <a:ea typeface="Times New Roman" panose="02020603050405020304" pitchFamily="18" charset="0"/>
                <a:cs typeface="SolaimanLipi" panose="03000609000000000000" pitchFamily="65" charset="0"/>
              </a:rPr>
              <a:t>কায়কোবাদ</a:t>
            </a:r>
            <a:endParaRPr lang="en-US" sz="9600" dirty="0">
              <a:effectLst>
                <a:outerShdw blurRad="38100" dist="38100" dir="2700000" algn="tl">
                  <a:srgbClr val="000000">
                    <a:alpha val="43137"/>
                  </a:srgbClr>
                </a:outerShdw>
              </a:effectLst>
              <a:latin typeface="SolaimanLipi" panose="03000609000000000000" pitchFamily="65" charset="0"/>
              <a:ea typeface="Times New Roman" panose="02020603050405020304" pitchFamily="18" charset="0"/>
              <a:cs typeface="SolaimanLipi" panose="03000609000000000000" pitchFamily="65" charset="0"/>
            </a:endParaRPr>
          </a:p>
        </p:txBody>
      </p:sp>
    </p:spTree>
    <p:extLst>
      <p:ext uri="{BB962C8B-B14F-4D97-AF65-F5344CB8AC3E}">
        <p14:creationId xmlns:p14="http://schemas.microsoft.com/office/powerpoint/2010/main" val="3820068620"/>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38965" y="299743"/>
            <a:ext cx="2932213" cy="830997"/>
          </a:xfrm>
          <a:prstGeom prst="rect">
            <a:avLst/>
          </a:prstGeom>
          <a:solidFill>
            <a:srgbClr val="00B050"/>
          </a:solidFill>
        </p:spPr>
        <p:txBody>
          <a:bodyPr wrap="none">
            <a:spAutoFit/>
          </a:bodyPr>
          <a:lstStyle/>
          <a:p>
            <a:r>
              <a:rPr lang="en-US" sz="4800" dirty="0" err="1">
                <a:latin typeface="SolaimanLipi" panose="03000609000000000000" pitchFamily="65" charset="0"/>
                <a:cs typeface="SolaimanLipi" panose="03000609000000000000" pitchFamily="65" charset="0"/>
              </a:rPr>
              <a:t>শিখনফলঃ</a:t>
            </a:r>
            <a:endParaRPr lang="en-US" sz="4800" dirty="0">
              <a:latin typeface="SolaimanLipi" panose="03000609000000000000" pitchFamily="65" charset="0"/>
              <a:cs typeface="SolaimanLipi" panose="03000609000000000000" pitchFamily="65" charset="0"/>
            </a:endParaRPr>
          </a:p>
        </p:txBody>
      </p:sp>
      <p:sp>
        <p:nvSpPr>
          <p:cNvPr id="3" name="Rectangle 2"/>
          <p:cNvSpPr/>
          <p:nvPr/>
        </p:nvSpPr>
        <p:spPr>
          <a:xfrm>
            <a:off x="1279357" y="1703747"/>
            <a:ext cx="10451431" cy="4832092"/>
          </a:xfrm>
          <a:prstGeom prst="rect">
            <a:avLst/>
          </a:prstGeom>
          <a:solidFill>
            <a:schemeClr val="accent1">
              <a:lumMod val="60000"/>
              <a:lumOff val="40000"/>
            </a:schemeClr>
          </a:solidFill>
        </p:spPr>
        <p:txBody>
          <a:bodyPr wrap="square">
            <a:spAutoFit/>
          </a:bodyPr>
          <a:lstStyle/>
          <a:p>
            <a:pPr marL="742950" indent="-742950">
              <a:buClr>
                <a:srgbClr val="0070C0"/>
              </a:buClr>
              <a:buFont typeface="Arial" panose="020B0604020202020204" pitchFamily="34" charset="0"/>
              <a:buChar char="•"/>
            </a:pPr>
            <a:r>
              <a:rPr lang="en-US" sz="2800" dirty="0" err="1">
                <a:solidFill>
                  <a:schemeClr val="bg1"/>
                </a:solidFill>
                <a:latin typeface="SolaimanLipi" panose="03000609000000000000" pitchFamily="65" charset="0"/>
                <a:cs typeface="SolaimanLipi" panose="03000609000000000000" pitchFamily="65" charset="0"/>
              </a:rPr>
              <a:t>কবি</a:t>
            </a:r>
            <a:r>
              <a:rPr lang="en-US" sz="2800" dirty="0">
                <a:solidFill>
                  <a:schemeClr val="bg1"/>
                </a:solidFill>
                <a:latin typeface="SolaimanLipi" panose="03000609000000000000" pitchFamily="65" charset="0"/>
                <a:cs typeface="SolaimanLipi" panose="03000609000000000000" pitchFamily="65" charset="0"/>
              </a:rPr>
              <a:t> </a:t>
            </a:r>
            <a:r>
              <a:rPr lang="en-US" sz="2800" dirty="0" err="1">
                <a:solidFill>
                  <a:schemeClr val="bg1"/>
                </a:solidFill>
                <a:latin typeface="SolaimanLipi" panose="03000609000000000000" pitchFamily="65" charset="0"/>
                <a:cs typeface="SolaimanLipi" panose="03000609000000000000" pitchFamily="65" charset="0"/>
              </a:rPr>
              <a:t>পরিচিতি</a:t>
            </a:r>
            <a:r>
              <a:rPr lang="en-US" sz="2800" dirty="0">
                <a:solidFill>
                  <a:schemeClr val="bg1"/>
                </a:solidFill>
                <a:latin typeface="SolaimanLipi" panose="03000609000000000000" pitchFamily="65" charset="0"/>
                <a:cs typeface="SolaimanLipi" panose="03000609000000000000" pitchFamily="65" charset="0"/>
              </a:rPr>
              <a:t> </a:t>
            </a:r>
            <a:r>
              <a:rPr lang="en-US" sz="2800" dirty="0" err="1">
                <a:solidFill>
                  <a:schemeClr val="bg1"/>
                </a:solidFill>
                <a:latin typeface="SolaimanLipi" panose="03000609000000000000" pitchFamily="65" charset="0"/>
                <a:cs typeface="SolaimanLipi" panose="03000609000000000000" pitchFamily="65" charset="0"/>
              </a:rPr>
              <a:t>বলতে</a:t>
            </a:r>
            <a:r>
              <a:rPr lang="en-US" sz="2800" dirty="0">
                <a:solidFill>
                  <a:schemeClr val="bg1"/>
                </a:solidFill>
                <a:latin typeface="SolaimanLipi" panose="03000609000000000000" pitchFamily="65" charset="0"/>
                <a:cs typeface="SolaimanLipi" panose="03000609000000000000" pitchFamily="65" charset="0"/>
              </a:rPr>
              <a:t> </a:t>
            </a:r>
            <a:r>
              <a:rPr lang="en-US" sz="2800" dirty="0" err="1">
                <a:solidFill>
                  <a:schemeClr val="bg1"/>
                </a:solidFill>
                <a:latin typeface="SolaimanLipi" panose="03000609000000000000" pitchFamily="65" charset="0"/>
                <a:cs typeface="SolaimanLipi" panose="03000609000000000000" pitchFamily="65" charset="0"/>
              </a:rPr>
              <a:t>পারবে</a:t>
            </a:r>
            <a:r>
              <a:rPr lang="en-US" sz="2800" dirty="0">
                <a:solidFill>
                  <a:schemeClr val="bg1"/>
                </a:solidFill>
                <a:latin typeface="SolaimanLipi" panose="03000609000000000000" pitchFamily="65" charset="0"/>
                <a:cs typeface="SolaimanLipi" panose="03000609000000000000" pitchFamily="65" charset="0"/>
              </a:rPr>
              <a:t>।</a:t>
            </a:r>
          </a:p>
          <a:p>
            <a:pPr marL="742950" indent="-742950">
              <a:buClr>
                <a:srgbClr val="0070C0"/>
              </a:buClr>
              <a:buFont typeface="Arial" panose="020B0604020202020204" pitchFamily="34" charset="0"/>
              <a:buChar char="•"/>
            </a:pPr>
            <a:endParaRPr lang="en-US" sz="2800" dirty="0">
              <a:solidFill>
                <a:schemeClr val="bg1"/>
              </a:solidFill>
              <a:latin typeface="SolaimanLipi" panose="03000609000000000000" pitchFamily="65" charset="0"/>
              <a:cs typeface="SolaimanLipi" panose="03000609000000000000" pitchFamily="65" charset="0"/>
            </a:endParaRPr>
          </a:p>
          <a:p>
            <a:pPr marL="742950" indent="-742950">
              <a:buClr>
                <a:srgbClr val="0070C0"/>
              </a:buClr>
              <a:buFont typeface="Arial" panose="020B0604020202020204" pitchFamily="34" charset="0"/>
              <a:buChar char="•"/>
            </a:pPr>
            <a:r>
              <a:rPr lang="en-US" sz="2800" dirty="0" err="1">
                <a:solidFill>
                  <a:schemeClr val="bg1"/>
                </a:solidFill>
                <a:latin typeface="SolaimanLipi" panose="03000609000000000000" pitchFamily="65" charset="0"/>
                <a:cs typeface="SolaimanLipi" panose="03000609000000000000" pitchFamily="65" charset="0"/>
              </a:rPr>
              <a:t>নতুন</a:t>
            </a:r>
            <a:r>
              <a:rPr lang="en-US" sz="2800" dirty="0">
                <a:solidFill>
                  <a:schemeClr val="bg1"/>
                </a:solidFill>
                <a:latin typeface="SolaimanLipi" panose="03000609000000000000" pitchFamily="65" charset="0"/>
                <a:cs typeface="SolaimanLipi" panose="03000609000000000000" pitchFamily="65" charset="0"/>
              </a:rPr>
              <a:t> </a:t>
            </a:r>
            <a:r>
              <a:rPr lang="en-US" sz="2800" dirty="0" err="1">
                <a:solidFill>
                  <a:schemeClr val="bg1"/>
                </a:solidFill>
                <a:latin typeface="SolaimanLipi" panose="03000609000000000000" pitchFamily="65" charset="0"/>
                <a:cs typeface="SolaimanLipi" panose="03000609000000000000" pitchFamily="65" charset="0"/>
              </a:rPr>
              <a:t>শব্দের</a:t>
            </a:r>
            <a:r>
              <a:rPr lang="en-US" sz="2800" dirty="0">
                <a:solidFill>
                  <a:schemeClr val="bg1"/>
                </a:solidFill>
                <a:latin typeface="SolaimanLipi" panose="03000609000000000000" pitchFamily="65" charset="0"/>
                <a:cs typeface="SolaimanLipi" panose="03000609000000000000" pitchFamily="65" charset="0"/>
              </a:rPr>
              <a:t> </a:t>
            </a:r>
            <a:r>
              <a:rPr lang="en-US" sz="2800" dirty="0" err="1">
                <a:solidFill>
                  <a:schemeClr val="bg1"/>
                </a:solidFill>
                <a:latin typeface="SolaimanLipi" panose="03000609000000000000" pitchFamily="65" charset="0"/>
                <a:cs typeface="SolaimanLipi" panose="03000609000000000000" pitchFamily="65" charset="0"/>
              </a:rPr>
              <a:t>অর্থ</a:t>
            </a:r>
            <a:r>
              <a:rPr lang="en-US" sz="2800" dirty="0">
                <a:solidFill>
                  <a:schemeClr val="bg1"/>
                </a:solidFill>
                <a:latin typeface="SolaimanLipi" panose="03000609000000000000" pitchFamily="65" charset="0"/>
                <a:cs typeface="SolaimanLipi" panose="03000609000000000000" pitchFamily="65" charset="0"/>
              </a:rPr>
              <a:t> </a:t>
            </a:r>
            <a:r>
              <a:rPr lang="en-US" sz="2800" dirty="0" err="1">
                <a:solidFill>
                  <a:schemeClr val="bg1"/>
                </a:solidFill>
                <a:latin typeface="SolaimanLipi" panose="03000609000000000000" pitchFamily="65" charset="0"/>
                <a:cs typeface="SolaimanLipi" panose="03000609000000000000" pitchFamily="65" charset="0"/>
              </a:rPr>
              <a:t>বলতে</a:t>
            </a:r>
            <a:r>
              <a:rPr lang="en-US" sz="2800" dirty="0">
                <a:solidFill>
                  <a:schemeClr val="bg1"/>
                </a:solidFill>
                <a:latin typeface="SolaimanLipi" panose="03000609000000000000" pitchFamily="65" charset="0"/>
                <a:cs typeface="SolaimanLipi" panose="03000609000000000000" pitchFamily="65" charset="0"/>
              </a:rPr>
              <a:t> </a:t>
            </a:r>
            <a:r>
              <a:rPr lang="en-US" sz="2800" dirty="0" err="1">
                <a:solidFill>
                  <a:schemeClr val="bg1"/>
                </a:solidFill>
                <a:latin typeface="SolaimanLipi" panose="03000609000000000000" pitchFamily="65" charset="0"/>
                <a:cs typeface="SolaimanLipi" panose="03000609000000000000" pitchFamily="65" charset="0"/>
              </a:rPr>
              <a:t>পারবে</a:t>
            </a:r>
            <a:r>
              <a:rPr lang="en-US" sz="2800" dirty="0">
                <a:solidFill>
                  <a:schemeClr val="bg1"/>
                </a:solidFill>
                <a:latin typeface="SolaimanLipi" panose="03000609000000000000" pitchFamily="65" charset="0"/>
                <a:cs typeface="SolaimanLipi" panose="03000609000000000000" pitchFamily="65" charset="0"/>
              </a:rPr>
              <a:t>।</a:t>
            </a:r>
          </a:p>
          <a:p>
            <a:pPr>
              <a:buClr>
                <a:srgbClr val="0070C0"/>
              </a:buClr>
            </a:pPr>
            <a:endParaRPr lang="en-US" sz="2800" dirty="0">
              <a:solidFill>
                <a:schemeClr val="bg1"/>
              </a:solidFill>
              <a:latin typeface="SolaimanLipi" panose="03000609000000000000" pitchFamily="65" charset="0"/>
              <a:cs typeface="SolaimanLipi" panose="03000609000000000000" pitchFamily="65" charset="0"/>
            </a:endParaRPr>
          </a:p>
          <a:p>
            <a:pPr marL="742950" indent="-742950">
              <a:buClr>
                <a:srgbClr val="0070C0"/>
              </a:buClr>
              <a:buFont typeface="Arial" panose="020B0604020202020204" pitchFamily="34" charset="0"/>
              <a:buChar char="•"/>
            </a:pPr>
            <a:r>
              <a:rPr lang="en-US" sz="2800" dirty="0" err="1">
                <a:solidFill>
                  <a:schemeClr val="bg1"/>
                </a:solidFill>
                <a:latin typeface="SolaimanLipi" panose="03000609000000000000" pitchFamily="65" charset="0"/>
                <a:cs typeface="SolaimanLipi" panose="03000609000000000000" pitchFamily="65" charset="0"/>
              </a:rPr>
              <a:t>কবিতাটি</a:t>
            </a:r>
            <a:r>
              <a:rPr lang="en-US" sz="2800" dirty="0">
                <a:solidFill>
                  <a:schemeClr val="bg1"/>
                </a:solidFill>
                <a:latin typeface="SolaimanLipi" panose="03000609000000000000" pitchFamily="65" charset="0"/>
                <a:cs typeface="SolaimanLipi" panose="03000609000000000000" pitchFamily="65" charset="0"/>
              </a:rPr>
              <a:t> </a:t>
            </a:r>
            <a:r>
              <a:rPr lang="en-US" sz="2800" dirty="0" err="1">
                <a:solidFill>
                  <a:schemeClr val="bg1"/>
                </a:solidFill>
                <a:latin typeface="SolaimanLipi" panose="03000609000000000000" pitchFamily="65" charset="0"/>
                <a:cs typeface="SolaimanLipi" panose="03000609000000000000" pitchFamily="65" charset="0"/>
              </a:rPr>
              <a:t>পাঠ</a:t>
            </a:r>
            <a:r>
              <a:rPr lang="en-US" sz="2800" dirty="0">
                <a:solidFill>
                  <a:schemeClr val="bg1"/>
                </a:solidFill>
                <a:latin typeface="SolaimanLipi" panose="03000609000000000000" pitchFamily="65" charset="0"/>
                <a:cs typeface="SolaimanLipi" panose="03000609000000000000" pitchFamily="65" charset="0"/>
              </a:rPr>
              <a:t> </a:t>
            </a:r>
            <a:r>
              <a:rPr lang="en-US" sz="2800" dirty="0" err="1">
                <a:solidFill>
                  <a:schemeClr val="bg1"/>
                </a:solidFill>
                <a:latin typeface="SolaimanLipi" panose="03000609000000000000" pitchFamily="65" charset="0"/>
                <a:cs typeface="SolaimanLipi" panose="03000609000000000000" pitchFamily="65" charset="0"/>
              </a:rPr>
              <a:t>করে</a:t>
            </a:r>
            <a:r>
              <a:rPr lang="en-US" sz="2800" dirty="0">
                <a:solidFill>
                  <a:schemeClr val="bg1"/>
                </a:solidFill>
                <a:latin typeface="SolaimanLipi" panose="03000609000000000000" pitchFamily="65" charset="0"/>
                <a:cs typeface="SolaimanLipi" panose="03000609000000000000" pitchFamily="65" charset="0"/>
              </a:rPr>
              <a:t> </a:t>
            </a:r>
            <a:r>
              <a:rPr lang="en-US" sz="2800" dirty="0" err="1">
                <a:solidFill>
                  <a:schemeClr val="bg1"/>
                </a:solidFill>
                <a:latin typeface="SolaimanLipi" panose="03000609000000000000" pitchFamily="65" charset="0"/>
                <a:cs typeface="SolaimanLipi" panose="03000609000000000000" pitchFamily="65" charset="0"/>
              </a:rPr>
              <a:t>স্রষ্টার</a:t>
            </a:r>
            <a:r>
              <a:rPr lang="en-US" sz="2800" dirty="0">
                <a:solidFill>
                  <a:schemeClr val="bg1"/>
                </a:solidFill>
                <a:latin typeface="SolaimanLipi" panose="03000609000000000000" pitchFamily="65" charset="0"/>
                <a:cs typeface="SolaimanLipi" panose="03000609000000000000" pitchFamily="65" charset="0"/>
              </a:rPr>
              <a:t> </a:t>
            </a:r>
            <a:r>
              <a:rPr lang="en-US" sz="2800" dirty="0" err="1">
                <a:solidFill>
                  <a:schemeClr val="bg1"/>
                </a:solidFill>
                <a:latin typeface="SolaimanLipi" panose="03000609000000000000" pitchFamily="65" charset="0"/>
                <a:cs typeface="SolaimanLipi" panose="03000609000000000000" pitchFamily="65" charset="0"/>
              </a:rPr>
              <a:t>মহিমা</a:t>
            </a:r>
            <a:r>
              <a:rPr lang="en-US" sz="2800" dirty="0">
                <a:solidFill>
                  <a:schemeClr val="bg1"/>
                </a:solidFill>
                <a:latin typeface="SolaimanLipi" panose="03000609000000000000" pitchFamily="65" charset="0"/>
                <a:cs typeface="SolaimanLipi" panose="03000609000000000000" pitchFamily="65" charset="0"/>
              </a:rPr>
              <a:t> </a:t>
            </a:r>
            <a:r>
              <a:rPr lang="en-US" sz="2800" dirty="0" err="1">
                <a:solidFill>
                  <a:schemeClr val="bg1"/>
                </a:solidFill>
                <a:latin typeface="SolaimanLipi" panose="03000609000000000000" pitchFamily="65" charset="0"/>
                <a:cs typeface="SolaimanLipi" panose="03000609000000000000" pitchFamily="65" charset="0"/>
              </a:rPr>
              <a:t>সম্পর্কে</a:t>
            </a:r>
            <a:r>
              <a:rPr lang="en-US" sz="2800" dirty="0">
                <a:solidFill>
                  <a:schemeClr val="bg1"/>
                </a:solidFill>
                <a:latin typeface="SolaimanLipi" panose="03000609000000000000" pitchFamily="65" charset="0"/>
                <a:cs typeface="SolaimanLipi" panose="03000609000000000000" pitchFamily="65" charset="0"/>
              </a:rPr>
              <a:t> </a:t>
            </a:r>
            <a:r>
              <a:rPr lang="en-US" sz="2800" dirty="0" err="1">
                <a:solidFill>
                  <a:schemeClr val="bg1"/>
                </a:solidFill>
                <a:latin typeface="SolaimanLipi" panose="03000609000000000000" pitchFamily="65" charset="0"/>
                <a:cs typeface="SolaimanLipi" panose="03000609000000000000" pitchFamily="65" charset="0"/>
              </a:rPr>
              <a:t>বলতে</a:t>
            </a:r>
            <a:r>
              <a:rPr lang="en-US" sz="2800" dirty="0">
                <a:solidFill>
                  <a:schemeClr val="bg1"/>
                </a:solidFill>
                <a:latin typeface="SolaimanLipi" panose="03000609000000000000" pitchFamily="65" charset="0"/>
                <a:cs typeface="SolaimanLipi" panose="03000609000000000000" pitchFamily="65" charset="0"/>
              </a:rPr>
              <a:t> </a:t>
            </a:r>
            <a:r>
              <a:rPr lang="en-US" sz="2800" dirty="0" err="1">
                <a:solidFill>
                  <a:schemeClr val="bg1"/>
                </a:solidFill>
                <a:latin typeface="SolaimanLipi" panose="03000609000000000000" pitchFamily="65" charset="0"/>
                <a:cs typeface="SolaimanLipi" panose="03000609000000000000" pitchFamily="65" charset="0"/>
              </a:rPr>
              <a:t>পারবে</a:t>
            </a:r>
            <a:r>
              <a:rPr lang="en-US" sz="2800" dirty="0">
                <a:solidFill>
                  <a:schemeClr val="bg1"/>
                </a:solidFill>
                <a:latin typeface="SolaimanLipi" panose="03000609000000000000" pitchFamily="65" charset="0"/>
                <a:cs typeface="SolaimanLipi" panose="03000609000000000000" pitchFamily="65" charset="0"/>
              </a:rPr>
              <a:t>।</a:t>
            </a:r>
          </a:p>
          <a:p>
            <a:pPr marL="742950" indent="-742950">
              <a:buClr>
                <a:srgbClr val="0070C0"/>
              </a:buClr>
              <a:buFont typeface="Arial" panose="020B0604020202020204" pitchFamily="34" charset="0"/>
              <a:buChar char="•"/>
            </a:pPr>
            <a:endParaRPr lang="en-US" sz="2800" dirty="0">
              <a:solidFill>
                <a:schemeClr val="bg1"/>
              </a:solidFill>
              <a:latin typeface="SolaimanLipi" panose="03000609000000000000" pitchFamily="65" charset="0"/>
              <a:cs typeface="SolaimanLipi" panose="03000609000000000000" pitchFamily="65" charset="0"/>
            </a:endParaRPr>
          </a:p>
          <a:p>
            <a:pPr marL="742950" indent="-742950">
              <a:buClr>
                <a:srgbClr val="0070C0"/>
              </a:buClr>
              <a:buFont typeface="Arial" panose="020B0604020202020204" pitchFamily="34" charset="0"/>
              <a:buChar char="•"/>
            </a:pPr>
            <a:r>
              <a:rPr lang="en-US" sz="2800" dirty="0" err="1">
                <a:solidFill>
                  <a:schemeClr val="bg1"/>
                </a:solidFill>
                <a:latin typeface="SolaimanLipi" panose="03000609000000000000" pitchFamily="65" charset="0"/>
                <a:cs typeface="SolaimanLipi" panose="03000609000000000000" pitchFamily="65" charset="0"/>
              </a:rPr>
              <a:t>শিক্ষার্থীদের</a:t>
            </a:r>
            <a:r>
              <a:rPr lang="en-US" sz="2800" dirty="0">
                <a:solidFill>
                  <a:schemeClr val="bg1"/>
                </a:solidFill>
                <a:latin typeface="SolaimanLipi" panose="03000609000000000000" pitchFamily="65" charset="0"/>
                <a:cs typeface="SolaimanLipi" panose="03000609000000000000" pitchFamily="65" charset="0"/>
              </a:rPr>
              <a:t> </a:t>
            </a:r>
            <a:r>
              <a:rPr lang="en-US" sz="2800" dirty="0" err="1">
                <a:solidFill>
                  <a:schemeClr val="bg1"/>
                </a:solidFill>
                <a:latin typeface="SolaimanLipi" panose="03000609000000000000" pitchFamily="65" charset="0"/>
                <a:cs typeface="SolaimanLipi" panose="03000609000000000000" pitchFamily="65" charset="0"/>
              </a:rPr>
              <a:t>মনে</a:t>
            </a:r>
            <a:r>
              <a:rPr lang="en-US" sz="2800" dirty="0">
                <a:solidFill>
                  <a:schemeClr val="bg1"/>
                </a:solidFill>
                <a:latin typeface="SolaimanLipi" panose="03000609000000000000" pitchFamily="65" charset="0"/>
                <a:cs typeface="SolaimanLipi" panose="03000609000000000000" pitchFamily="65" charset="0"/>
              </a:rPr>
              <a:t> </a:t>
            </a:r>
            <a:r>
              <a:rPr lang="en-US" sz="2800" dirty="0" err="1">
                <a:solidFill>
                  <a:schemeClr val="bg1"/>
                </a:solidFill>
                <a:latin typeface="SolaimanLipi" panose="03000609000000000000" pitchFamily="65" charset="0"/>
                <a:cs typeface="SolaimanLipi" panose="03000609000000000000" pitchFamily="65" charset="0"/>
              </a:rPr>
              <a:t>ধর্মবোধ</a:t>
            </a:r>
            <a:r>
              <a:rPr lang="en-US" sz="2800" dirty="0">
                <a:solidFill>
                  <a:schemeClr val="bg1"/>
                </a:solidFill>
                <a:latin typeface="SolaimanLipi" panose="03000609000000000000" pitchFamily="65" charset="0"/>
                <a:cs typeface="SolaimanLipi" panose="03000609000000000000" pitchFamily="65" charset="0"/>
              </a:rPr>
              <a:t> </a:t>
            </a:r>
            <a:r>
              <a:rPr lang="en-US" sz="2800" dirty="0" err="1">
                <a:solidFill>
                  <a:schemeClr val="bg1"/>
                </a:solidFill>
                <a:latin typeface="SolaimanLipi" panose="03000609000000000000" pitchFamily="65" charset="0"/>
                <a:cs typeface="SolaimanLipi" panose="03000609000000000000" pitchFamily="65" charset="0"/>
              </a:rPr>
              <a:t>জাগ্রত</a:t>
            </a:r>
            <a:r>
              <a:rPr lang="en-US" sz="2800" dirty="0">
                <a:solidFill>
                  <a:schemeClr val="bg1"/>
                </a:solidFill>
                <a:latin typeface="SolaimanLipi" panose="03000609000000000000" pitchFamily="65" charset="0"/>
                <a:cs typeface="SolaimanLipi" panose="03000609000000000000" pitchFamily="65" charset="0"/>
              </a:rPr>
              <a:t> </a:t>
            </a:r>
            <a:r>
              <a:rPr lang="en-US" sz="2800" dirty="0" err="1">
                <a:solidFill>
                  <a:schemeClr val="bg1"/>
                </a:solidFill>
                <a:latin typeface="SolaimanLipi" panose="03000609000000000000" pitchFamily="65" charset="0"/>
                <a:cs typeface="SolaimanLipi" panose="03000609000000000000" pitchFamily="65" charset="0"/>
              </a:rPr>
              <a:t>হবে</a:t>
            </a:r>
            <a:r>
              <a:rPr lang="en-US" sz="2800" dirty="0">
                <a:solidFill>
                  <a:schemeClr val="bg1"/>
                </a:solidFill>
                <a:latin typeface="SolaimanLipi" panose="03000609000000000000" pitchFamily="65" charset="0"/>
                <a:cs typeface="SolaimanLipi" panose="03000609000000000000" pitchFamily="65" charset="0"/>
              </a:rPr>
              <a:t> </a:t>
            </a:r>
            <a:r>
              <a:rPr lang="en-US" sz="2800" dirty="0" err="1">
                <a:solidFill>
                  <a:schemeClr val="bg1"/>
                </a:solidFill>
                <a:latin typeface="SolaimanLipi" panose="03000609000000000000" pitchFamily="65" charset="0"/>
                <a:cs typeface="SolaimanLipi" panose="03000609000000000000" pitchFamily="65" charset="0"/>
              </a:rPr>
              <a:t>এবং</a:t>
            </a:r>
            <a:r>
              <a:rPr lang="en-US" sz="2800" dirty="0">
                <a:solidFill>
                  <a:schemeClr val="bg1"/>
                </a:solidFill>
                <a:latin typeface="SolaimanLipi" panose="03000609000000000000" pitchFamily="65" charset="0"/>
                <a:cs typeface="SolaimanLipi" panose="03000609000000000000" pitchFamily="65" charset="0"/>
              </a:rPr>
              <a:t> </a:t>
            </a:r>
            <a:r>
              <a:rPr lang="en-US" sz="2800" dirty="0" err="1">
                <a:solidFill>
                  <a:schemeClr val="bg1"/>
                </a:solidFill>
                <a:latin typeface="SolaimanLipi" panose="03000609000000000000" pitchFamily="65" charset="0"/>
                <a:cs typeface="SolaimanLipi" panose="03000609000000000000" pitchFamily="65" charset="0"/>
              </a:rPr>
              <a:t>স্রষ্টার</a:t>
            </a:r>
            <a:r>
              <a:rPr lang="en-US" sz="2800" dirty="0">
                <a:solidFill>
                  <a:schemeClr val="bg1"/>
                </a:solidFill>
                <a:latin typeface="SolaimanLipi" panose="03000609000000000000" pitchFamily="65" charset="0"/>
                <a:cs typeface="SolaimanLipi" panose="03000609000000000000" pitchFamily="65" charset="0"/>
              </a:rPr>
              <a:t> </a:t>
            </a:r>
            <a:r>
              <a:rPr lang="en-US" sz="2800" dirty="0" err="1">
                <a:solidFill>
                  <a:schemeClr val="bg1"/>
                </a:solidFill>
                <a:latin typeface="SolaimanLipi" panose="03000609000000000000" pitchFamily="65" charset="0"/>
                <a:cs typeface="SolaimanLipi" panose="03000609000000000000" pitchFamily="65" charset="0"/>
              </a:rPr>
              <a:t>কাছে</a:t>
            </a:r>
            <a:r>
              <a:rPr lang="en-US" sz="2800" dirty="0">
                <a:solidFill>
                  <a:schemeClr val="bg1"/>
                </a:solidFill>
                <a:latin typeface="SolaimanLipi" panose="03000609000000000000" pitchFamily="65" charset="0"/>
                <a:cs typeface="SolaimanLipi" panose="03000609000000000000" pitchFamily="65" charset="0"/>
              </a:rPr>
              <a:t> </a:t>
            </a:r>
            <a:r>
              <a:rPr lang="en-US" sz="2800" dirty="0" err="1">
                <a:solidFill>
                  <a:schemeClr val="bg1"/>
                </a:solidFill>
                <a:latin typeface="SolaimanLipi" panose="03000609000000000000" pitchFamily="65" charset="0"/>
                <a:cs typeface="SolaimanLipi" panose="03000609000000000000" pitchFamily="65" charset="0"/>
              </a:rPr>
              <a:t>কিভাবে</a:t>
            </a:r>
            <a:r>
              <a:rPr lang="en-US" sz="2800" dirty="0">
                <a:solidFill>
                  <a:schemeClr val="bg1"/>
                </a:solidFill>
                <a:latin typeface="SolaimanLipi" panose="03000609000000000000" pitchFamily="65" charset="0"/>
                <a:cs typeface="SolaimanLipi" panose="03000609000000000000" pitchFamily="65" charset="0"/>
              </a:rPr>
              <a:t> </a:t>
            </a:r>
            <a:r>
              <a:rPr lang="en-US" sz="2800" dirty="0" err="1">
                <a:solidFill>
                  <a:schemeClr val="bg1"/>
                </a:solidFill>
                <a:latin typeface="SolaimanLipi" panose="03000609000000000000" pitchFamily="65" charset="0"/>
                <a:cs typeface="SolaimanLipi" panose="03000609000000000000" pitchFamily="65" charset="0"/>
              </a:rPr>
              <a:t>আত্মসমর্পণ</a:t>
            </a:r>
            <a:r>
              <a:rPr lang="en-US" sz="2800" dirty="0">
                <a:solidFill>
                  <a:schemeClr val="bg1"/>
                </a:solidFill>
                <a:latin typeface="SolaimanLipi" panose="03000609000000000000" pitchFamily="65" charset="0"/>
                <a:cs typeface="SolaimanLipi" panose="03000609000000000000" pitchFamily="65" charset="0"/>
              </a:rPr>
              <a:t> </a:t>
            </a:r>
            <a:r>
              <a:rPr lang="en-US" sz="2800" dirty="0" err="1">
                <a:solidFill>
                  <a:schemeClr val="bg1"/>
                </a:solidFill>
                <a:latin typeface="SolaimanLipi" panose="03000609000000000000" pitchFamily="65" charset="0"/>
                <a:cs typeface="SolaimanLipi" panose="03000609000000000000" pitchFamily="65" charset="0"/>
              </a:rPr>
              <a:t>করতে</a:t>
            </a:r>
            <a:r>
              <a:rPr lang="en-US" sz="2800" dirty="0">
                <a:solidFill>
                  <a:schemeClr val="bg1"/>
                </a:solidFill>
                <a:latin typeface="SolaimanLipi" panose="03000609000000000000" pitchFamily="65" charset="0"/>
                <a:cs typeface="SolaimanLipi" panose="03000609000000000000" pitchFamily="65" charset="0"/>
              </a:rPr>
              <a:t> </a:t>
            </a:r>
            <a:r>
              <a:rPr lang="en-US" sz="2800" dirty="0" err="1">
                <a:solidFill>
                  <a:schemeClr val="bg1"/>
                </a:solidFill>
                <a:latin typeface="SolaimanLipi" panose="03000609000000000000" pitchFamily="65" charset="0"/>
                <a:cs typeface="SolaimanLipi" panose="03000609000000000000" pitchFamily="65" charset="0"/>
              </a:rPr>
              <a:t>হয়</a:t>
            </a:r>
            <a:r>
              <a:rPr lang="en-US" sz="2800" dirty="0">
                <a:solidFill>
                  <a:schemeClr val="bg1"/>
                </a:solidFill>
                <a:latin typeface="SolaimanLipi" panose="03000609000000000000" pitchFamily="65" charset="0"/>
                <a:cs typeface="SolaimanLipi" panose="03000609000000000000" pitchFamily="65" charset="0"/>
              </a:rPr>
              <a:t> </a:t>
            </a:r>
            <a:r>
              <a:rPr lang="en-US" sz="2800" dirty="0" err="1">
                <a:solidFill>
                  <a:schemeClr val="bg1"/>
                </a:solidFill>
                <a:latin typeface="SolaimanLipi" panose="03000609000000000000" pitchFamily="65" charset="0"/>
                <a:cs typeface="SolaimanLipi" panose="03000609000000000000" pitchFamily="65" charset="0"/>
              </a:rPr>
              <a:t>তা</a:t>
            </a:r>
            <a:r>
              <a:rPr lang="en-US" sz="2800" dirty="0">
                <a:solidFill>
                  <a:schemeClr val="bg1"/>
                </a:solidFill>
                <a:latin typeface="SolaimanLipi" panose="03000609000000000000" pitchFamily="65" charset="0"/>
                <a:cs typeface="SolaimanLipi" panose="03000609000000000000" pitchFamily="65" charset="0"/>
              </a:rPr>
              <a:t> </a:t>
            </a:r>
            <a:r>
              <a:rPr lang="en-US" sz="2800" dirty="0" err="1">
                <a:solidFill>
                  <a:schemeClr val="bg1"/>
                </a:solidFill>
                <a:latin typeface="SolaimanLipi" panose="03000609000000000000" pitchFamily="65" charset="0"/>
                <a:cs typeface="SolaimanLipi" panose="03000609000000000000" pitchFamily="65" charset="0"/>
              </a:rPr>
              <a:t>ব্যাখ্যা</a:t>
            </a:r>
            <a:r>
              <a:rPr lang="en-US" sz="2800" dirty="0">
                <a:solidFill>
                  <a:schemeClr val="bg1"/>
                </a:solidFill>
                <a:latin typeface="SolaimanLipi" panose="03000609000000000000" pitchFamily="65" charset="0"/>
                <a:cs typeface="SolaimanLipi" panose="03000609000000000000" pitchFamily="65" charset="0"/>
              </a:rPr>
              <a:t> </a:t>
            </a:r>
            <a:r>
              <a:rPr lang="en-US" sz="2800" dirty="0" err="1">
                <a:solidFill>
                  <a:schemeClr val="bg1"/>
                </a:solidFill>
                <a:latin typeface="SolaimanLipi" panose="03000609000000000000" pitchFamily="65" charset="0"/>
                <a:cs typeface="SolaimanLipi" panose="03000609000000000000" pitchFamily="65" charset="0"/>
              </a:rPr>
              <a:t>করতে</a:t>
            </a:r>
            <a:r>
              <a:rPr lang="en-US" sz="2800" dirty="0">
                <a:solidFill>
                  <a:schemeClr val="bg1"/>
                </a:solidFill>
                <a:latin typeface="SolaimanLipi" panose="03000609000000000000" pitchFamily="65" charset="0"/>
                <a:cs typeface="SolaimanLipi" panose="03000609000000000000" pitchFamily="65" charset="0"/>
              </a:rPr>
              <a:t> </a:t>
            </a:r>
            <a:r>
              <a:rPr lang="en-US" sz="2800" dirty="0" err="1">
                <a:solidFill>
                  <a:schemeClr val="bg1"/>
                </a:solidFill>
                <a:latin typeface="SolaimanLipi" panose="03000609000000000000" pitchFamily="65" charset="0"/>
                <a:cs typeface="SolaimanLipi" panose="03000609000000000000" pitchFamily="65" charset="0"/>
              </a:rPr>
              <a:t>পারবে</a:t>
            </a:r>
            <a:r>
              <a:rPr lang="en-US" sz="2800" dirty="0">
                <a:solidFill>
                  <a:schemeClr val="bg1"/>
                </a:solidFill>
                <a:latin typeface="SolaimanLipi" panose="03000609000000000000" pitchFamily="65" charset="0"/>
                <a:cs typeface="SolaimanLipi" panose="03000609000000000000" pitchFamily="65" charset="0"/>
              </a:rPr>
              <a:t>।</a:t>
            </a:r>
          </a:p>
          <a:p>
            <a:pPr marL="742950" indent="-742950">
              <a:buClr>
                <a:srgbClr val="0070C0"/>
              </a:buClr>
              <a:buFont typeface="Arial" panose="020B0604020202020204" pitchFamily="34" charset="0"/>
              <a:buChar char="•"/>
            </a:pPr>
            <a:endParaRPr lang="en-US" sz="2800" dirty="0">
              <a:solidFill>
                <a:schemeClr val="bg1"/>
              </a:solidFill>
              <a:latin typeface="SolaimanLipi" panose="03000609000000000000" pitchFamily="65" charset="0"/>
              <a:cs typeface="SolaimanLipi" panose="03000609000000000000" pitchFamily="65" charset="0"/>
            </a:endParaRPr>
          </a:p>
          <a:p>
            <a:pPr marL="742950" indent="-742950">
              <a:buClr>
                <a:srgbClr val="0070C0"/>
              </a:buClr>
              <a:buFont typeface="Arial" panose="020B0604020202020204" pitchFamily="34" charset="0"/>
              <a:buChar char="•"/>
            </a:pPr>
            <a:endParaRPr lang="en-US" sz="2800" dirty="0">
              <a:solidFill>
                <a:schemeClr val="bg1"/>
              </a:solidFill>
              <a:latin typeface="SolaimanLipi" panose="03000609000000000000" pitchFamily="65" charset="0"/>
              <a:cs typeface="SolaimanLipi" panose="03000609000000000000" pitchFamily="65" charset="0"/>
            </a:endParaRPr>
          </a:p>
          <a:p>
            <a:pPr marL="742950" indent="-742950">
              <a:buClr>
                <a:srgbClr val="0070C0"/>
              </a:buClr>
              <a:buFont typeface="Courier New" panose="02070309020205020404" pitchFamily="49" charset="0"/>
              <a:buChar char="o"/>
            </a:pPr>
            <a:endParaRPr lang="en-US" sz="2800" dirty="0">
              <a:solidFill>
                <a:schemeClr val="bg1"/>
              </a:solidFill>
              <a:latin typeface="SolaimanLipi" panose="03000609000000000000" pitchFamily="65" charset="0"/>
              <a:cs typeface="SolaimanLipi" panose="03000609000000000000" pitchFamily="65" charset="0"/>
            </a:endParaRPr>
          </a:p>
        </p:txBody>
      </p:sp>
    </p:spTree>
    <p:extLst>
      <p:ext uri="{BB962C8B-B14F-4D97-AF65-F5344CB8AC3E}">
        <p14:creationId xmlns:p14="http://schemas.microsoft.com/office/powerpoint/2010/main" val="290074390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4228" y="1284050"/>
            <a:ext cx="6346117" cy="5301574"/>
          </a:xfrm>
          <a:prstGeom prst="rect">
            <a:avLst/>
          </a:prstGeom>
        </p:spPr>
      </p:pic>
      <p:sp>
        <p:nvSpPr>
          <p:cNvPr id="10" name="Title 9"/>
          <p:cNvSpPr>
            <a:spLocks noGrp="1"/>
          </p:cNvSpPr>
          <p:nvPr>
            <p:ph type="title"/>
          </p:nvPr>
        </p:nvSpPr>
        <p:spPr>
          <a:xfrm>
            <a:off x="1931442" y="51317"/>
            <a:ext cx="8911687" cy="1593715"/>
          </a:xfrm>
        </p:spPr>
        <p:txBody>
          <a:bodyPr>
            <a:normAutofit/>
          </a:bodyPr>
          <a:lstStyle/>
          <a:p>
            <a:pPr algn="ctr"/>
            <a:r>
              <a:rPr lang="en-US" sz="7200" b="1" dirty="0" err="1">
                <a:solidFill>
                  <a:schemeClr val="bg2"/>
                </a:solidFill>
                <a:effectLst>
                  <a:outerShdw blurRad="38100" dist="38100" dir="2700000" algn="tl">
                    <a:srgbClr val="000000">
                      <a:alpha val="43137"/>
                    </a:srgbClr>
                  </a:outerShdw>
                </a:effectLst>
              </a:rPr>
              <a:t>কবি</a:t>
            </a:r>
            <a:r>
              <a:rPr lang="en-US" sz="7200" b="1" dirty="0">
                <a:solidFill>
                  <a:schemeClr val="bg2"/>
                </a:solidFill>
                <a:effectLst>
                  <a:outerShdw blurRad="38100" dist="38100" dir="2700000" algn="tl">
                    <a:srgbClr val="000000">
                      <a:alpha val="43137"/>
                    </a:srgbClr>
                  </a:outerShdw>
                </a:effectLst>
              </a:rPr>
              <a:t> </a:t>
            </a:r>
            <a:r>
              <a:rPr lang="en-US" sz="7200" b="1" dirty="0" err="1">
                <a:solidFill>
                  <a:schemeClr val="bg2"/>
                </a:solidFill>
                <a:effectLst>
                  <a:outerShdw blurRad="38100" dist="38100" dir="2700000" algn="tl">
                    <a:srgbClr val="000000">
                      <a:alpha val="43137"/>
                    </a:srgbClr>
                  </a:outerShdw>
                </a:effectLst>
              </a:rPr>
              <a:t>পরিচিতি</a:t>
            </a:r>
            <a:endParaRPr lang="en-US" sz="7200" b="1" dirty="0">
              <a:solidFill>
                <a:schemeClr val="bg2"/>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888890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03385" y="211015"/>
            <a:ext cx="10761783" cy="6564300"/>
          </a:xfrm>
          <a:solidFill>
            <a:srgbClr val="00B0F0"/>
          </a:solidFill>
        </p:spPr>
        <p:txBody>
          <a:bodyPr>
            <a:normAutofit fontScale="90000"/>
          </a:bodyPr>
          <a:lstStyle/>
          <a:p>
            <a:r>
              <a:rPr lang="en-US" sz="3000" b="1" dirty="0" err="1">
                <a:solidFill>
                  <a:schemeClr val="bg2"/>
                </a:solidFill>
                <a:latin typeface="Algerian" panose="04020705040A02060702" pitchFamily="82" charset="0"/>
                <a:cs typeface="Vrinda" panose="020B0502040204020203" pitchFamily="34" charset="0"/>
              </a:rPr>
              <a:t>জন্মঃ</a:t>
            </a:r>
            <a:r>
              <a:rPr lang="en-US" sz="3000" b="1" dirty="0">
                <a:solidFill>
                  <a:schemeClr val="bg2"/>
                </a:solidFill>
                <a:latin typeface="Algerian" panose="04020705040A02060702" pitchFamily="82" charset="0"/>
                <a:cs typeface="Vrinda" panose="020B0502040204020203" pitchFamily="34" charset="0"/>
              </a:rPr>
              <a:t> </a:t>
            </a:r>
            <a:r>
              <a:rPr lang="en-US" sz="3000" b="1" dirty="0" err="1">
                <a:solidFill>
                  <a:schemeClr val="bg2"/>
                </a:solidFill>
                <a:latin typeface="Algerian" panose="04020705040A02060702" pitchFamily="82" charset="0"/>
                <a:cs typeface="Vrinda" panose="020B0502040204020203" pitchFamily="34" charset="0"/>
              </a:rPr>
              <a:t>মহাকবি</a:t>
            </a:r>
            <a:r>
              <a:rPr lang="en-US" sz="3000" b="1" dirty="0">
                <a:solidFill>
                  <a:schemeClr val="bg2"/>
                </a:solidFill>
                <a:latin typeface="Algerian" panose="04020705040A02060702" pitchFamily="82" charset="0"/>
                <a:cs typeface="Vrinda" panose="020B0502040204020203" pitchFamily="34" charset="0"/>
              </a:rPr>
              <a:t> </a:t>
            </a:r>
            <a:r>
              <a:rPr lang="en-US" sz="3000" b="1" dirty="0" err="1">
                <a:solidFill>
                  <a:schemeClr val="bg2"/>
                </a:solidFill>
                <a:latin typeface="Algerian" panose="04020705040A02060702" pitchFamily="82" charset="0"/>
                <a:cs typeface="Vrinda" panose="020B0502040204020203" pitchFamily="34" charset="0"/>
              </a:rPr>
              <a:t>কায়কোবাদ</a:t>
            </a:r>
            <a:r>
              <a:rPr lang="en-US" sz="3000" b="1" dirty="0">
                <a:solidFill>
                  <a:schemeClr val="bg2"/>
                </a:solidFill>
                <a:latin typeface="Algerian" panose="04020705040A02060702" pitchFamily="82" charset="0"/>
                <a:cs typeface="Vrinda" panose="020B0502040204020203" pitchFamily="34" charset="0"/>
              </a:rPr>
              <a:t> </a:t>
            </a:r>
            <a:r>
              <a:rPr lang="bn-BD" sz="3000" b="1" dirty="0">
                <a:solidFill>
                  <a:schemeClr val="bg2"/>
                </a:solidFill>
                <a:latin typeface="Algerian" panose="04020705040A02060702" pitchFamily="82" charset="0"/>
              </a:rPr>
              <a:t>১৮৫৭ সালে</a:t>
            </a:r>
            <a:r>
              <a:rPr lang="en-US" sz="3000" b="1" dirty="0">
                <a:solidFill>
                  <a:schemeClr val="bg2"/>
                </a:solidFill>
                <a:latin typeface="Algerian" panose="04020705040A02060702" pitchFamily="82" charset="0"/>
              </a:rPr>
              <a:t> </a:t>
            </a:r>
            <a:r>
              <a:rPr lang="en-US" sz="3000" b="1" dirty="0" err="1">
                <a:solidFill>
                  <a:schemeClr val="bg2"/>
                </a:solidFill>
                <a:latin typeface="Algerian" panose="04020705040A02060702" pitchFamily="82" charset="0"/>
                <a:cs typeface="Vrinda" panose="020B0502040204020203" pitchFamily="34" charset="0"/>
              </a:rPr>
              <a:t>ঢাকা</a:t>
            </a:r>
            <a:r>
              <a:rPr lang="en-US" sz="3000" b="1" dirty="0">
                <a:solidFill>
                  <a:schemeClr val="bg2"/>
                </a:solidFill>
                <a:latin typeface="Algerian" panose="04020705040A02060702" pitchFamily="82" charset="0"/>
                <a:cs typeface="Vrinda" panose="020B0502040204020203" pitchFamily="34" charset="0"/>
              </a:rPr>
              <a:t> </a:t>
            </a:r>
            <a:r>
              <a:rPr lang="en-US" sz="3000" b="1" dirty="0" err="1">
                <a:solidFill>
                  <a:schemeClr val="bg2"/>
                </a:solidFill>
                <a:latin typeface="Algerian" panose="04020705040A02060702" pitchFamily="82" charset="0"/>
                <a:cs typeface="Vrinda" panose="020B0502040204020203" pitchFamily="34" charset="0"/>
              </a:rPr>
              <a:t>জেলার</a:t>
            </a:r>
            <a:r>
              <a:rPr lang="bn-BD" sz="3000" b="1" dirty="0">
                <a:solidFill>
                  <a:schemeClr val="bg2"/>
                </a:solidFill>
                <a:latin typeface="Algerian" panose="04020705040A02060702" pitchFamily="82" charset="0"/>
              </a:rPr>
              <a:t> নবাবগঞ্জ থানার অধীনে আগলা-পূর্বপাড়া গ্রামে জন্ম গ্রহণ করেন</a:t>
            </a:r>
            <a:r>
              <a:rPr lang="en-US" sz="3000" b="1" dirty="0">
                <a:solidFill>
                  <a:schemeClr val="bg2"/>
                </a:solidFill>
                <a:latin typeface="Algerian" panose="04020705040A02060702" pitchFamily="82" charset="0"/>
              </a:rPr>
              <a:t>। </a:t>
            </a:r>
            <a:r>
              <a:rPr lang="en-US" sz="3000" b="1" dirty="0" err="1">
                <a:solidFill>
                  <a:schemeClr val="bg2"/>
                </a:solidFill>
                <a:latin typeface="Algerian" panose="04020705040A02060702" pitchFamily="82" charset="0"/>
                <a:cs typeface="Vrinda" panose="020B0502040204020203" pitchFamily="34" charset="0"/>
              </a:rPr>
              <a:t>তাঁর</a:t>
            </a:r>
            <a:r>
              <a:rPr lang="en-US" sz="3000" b="1" dirty="0">
                <a:solidFill>
                  <a:schemeClr val="bg2"/>
                </a:solidFill>
                <a:latin typeface="Algerian" panose="04020705040A02060702" pitchFamily="82" charset="0"/>
                <a:cs typeface="Vrinda" panose="020B0502040204020203" pitchFamily="34" charset="0"/>
              </a:rPr>
              <a:t> </a:t>
            </a:r>
            <a:r>
              <a:rPr lang="en-US" sz="3000" b="1" dirty="0" err="1">
                <a:solidFill>
                  <a:schemeClr val="bg2"/>
                </a:solidFill>
                <a:latin typeface="Algerian" panose="04020705040A02060702" pitchFamily="82" charset="0"/>
                <a:cs typeface="Vrinda" panose="020B0502040204020203" pitchFamily="34" charset="0"/>
              </a:rPr>
              <a:t>আসল</a:t>
            </a:r>
            <a:r>
              <a:rPr lang="en-US" sz="3000" b="1" dirty="0">
                <a:solidFill>
                  <a:schemeClr val="bg2"/>
                </a:solidFill>
                <a:latin typeface="Algerian" panose="04020705040A02060702" pitchFamily="82" charset="0"/>
                <a:cs typeface="Vrinda" panose="020B0502040204020203" pitchFamily="34" charset="0"/>
              </a:rPr>
              <a:t> </a:t>
            </a:r>
            <a:r>
              <a:rPr lang="en-US" sz="3000" b="1" dirty="0" err="1">
                <a:solidFill>
                  <a:schemeClr val="bg2"/>
                </a:solidFill>
                <a:latin typeface="Algerian" panose="04020705040A02060702" pitchFamily="82" charset="0"/>
                <a:cs typeface="Vrinda" panose="020B0502040204020203" pitchFamily="34" charset="0"/>
              </a:rPr>
              <a:t>নাম</a:t>
            </a:r>
            <a:r>
              <a:rPr lang="en-US" sz="3000" b="1" dirty="0">
                <a:solidFill>
                  <a:schemeClr val="bg2"/>
                </a:solidFill>
                <a:latin typeface="Algerian" panose="04020705040A02060702" pitchFamily="82" charset="0"/>
                <a:cs typeface="Vrinda" panose="020B0502040204020203" pitchFamily="34" charset="0"/>
              </a:rPr>
              <a:t> </a:t>
            </a:r>
            <a:r>
              <a:rPr lang="en-US" sz="3000" b="1" dirty="0" err="1">
                <a:solidFill>
                  <a:schemeClr val="bg2"/>
                </a:solidFill>
                <a:latin typeface="Algerian" panose="04020705040A02060702" pitchFamily="82" charset="0"/>
                <a:cs typeface="Vrinda" panose="020B0502040204020203" pitchFamily="34" charset="0"/>
              </a:rPr>
              <a:t>মুহাম্মদ</a:t>
            </a:r>
            <a:r>
              <a:rPr lang="en-US" sz="3000" b="1" dirty="0">
                <a:solidFill>
                  <a:schemeClr val="bg2"/>
                </a:solidFill>
                <a:latin typeface="Algerian" panose="04020705040A02060702" pitchFamily="82" charset="0"/>
                <a:cs typeface="Vrinda" panose="020B0502040204020203" pitchFamily="34" charset="0"/>
              </a:rPr>
              <a:t> </a:t>
            </a:r>
            <a:r>
              <a:rPr lang="en-US" sz="3000" b="1" dirty="0" err="1">
                <a:solidFill>
                  <a:schemeClr val="bg2"/>
                </a:solidFill>
                <a:latin typeface="Algerian" panose="04020705040A02060702" pitchFamily="82" charset="0"/>
                <a:cs typeface="Vrinda" panose="020B0502040204020203" pitchFamily="34" charset="0"/>
              </a:rPr>
              <a:t>কাজেম</a:t>
            </a:r>
            <a:r>
              <a:rPr lang="en-US" sz="3000" b="1" dirty="0">
                <a:solidFill>
                  <a:schemeClr val="bg2"/>
                </a:solidFill>
                <a:latin typeface="Algerian" panose="04020705040A02060702" pitchFamily="82" charset="0"/>
                <a:cs typeface="Vrinda" panose="020B0502040204020203" pitchFamily="34" charset="0"/>
              </a:rPr>
              <a:t> </a:t>
            </a:r>
            <a:r>
              <a:rPr lang="en-US" sz="3000" b="1" dirty="0" err="1">
                <a:solidFill>
                  <a:schemeClr val="bg2"/>
                </a:solidFill>
                <a:latin typeface="Algerian" panose="04020705040A02060702" pitchFamily="82" charset="0"/>
                <a:cs typeface="Vrinda" panose="020B0502040204020203" pitchFamily="34" charset="0"/>
              </a:rPr>
              <a:t>আল</a:t>
            </a:r>
            <a:r>
              <a:rPr lang="en-US" sz="3000" b="1" dirty="0">
                <a:solidFill>
                  <a:schemeClr val="bg2"/>
                </a:solidFill>
                <a:latin typeface="Algerian" panose="04020705040A02060702" pitchFamily="82" charset="0"/>
                <a:cs typeface="Vrinda" panose="020B0502040204020203" pitchFamily="34" charset="0"/>
              </a:rPr>
              <a:t> </a:t>
            </a:r>
            <a:r>
              <a:rPr lang="en-US" sz="3000" b="1" dirty="0" err="1">
                <a:solidFill>
                  <a:schemeClr val="bg2"/>
                </a:solidFill>
                <a:latin typeface="Algerian" panose="04020705040A02060702" pitchFamily="82" charset="0"/>
                <a:cs typeface="Vrinda" panose="020B0502040204020203" pitchFamily="34" charset="0"/>
              </a:rPr>
              <a:t>কুরায়শী</a:t>
            </a:r>
            <a:r>
              <a:rPr lang="en-US" sz="3000" b="1" dirty="0">
                <a:solidFill>
                  <a:schemeClr val="bg2"/>
                </a:solidFill>
                <a:latin typeface="Algerian" panose="04020705040A02060702" pitchFamily="82" charset="0"/>
                <a:cs typeface="Vrinda" panose="020B0502040204020203" pitchFamily="34" charset="0"/>
              </a:rPr>
              <a:t>।</a:t>
            </a:r>
            <a:br>
              <a:rPr lang="en-US" sz="3000" b="1" dirty="0">
                <a:solidFill>
                  <a:schemeClr val="bg2"/>
                </a:solidFill>
                <a:latin typeface="Algerian" panose="04020705040A02060702" pitchFamily="82" charset="0"/>
              </a:rPr>
            </a:br>
            <a:br>
              <a:rPr lang="en-US" sz="3000" b="1" dirty="0">
                <a:solidFill>
                  <a:schemeClr val="bg2"/>
                </a:solidFill>
                <a:latin typeface="Algerian" panose="04020705040A02060702" pitchFamily="82" charset="0"/>
              </a:rPr>
            </a:br>
            <a:r>
              <a:rPr lang="en-US" sz="3000" b="1" dirty="0" err="1">
                <a:solidFill>
                  <a:schemeClr val="bg2"/>
                </a:solidFill>
                <a:latin typeface="Algerian" panose="04020705040A02060702" pitchFamily="82" charset="0"/>
                <a:cs typeface="Vrinda" panose="020B0502040204020203" pitchFamily="34" charset="0"/>
              </a:rPr>
              <a:t>শিক্ষাজীবনঃ</a:t>
            </a:r>
            <a:r>
              <a:rPr lang="en-US" sz="3000" b="1" dirty="0">
                <a:solidFill>
                  <a:schemeClr val="bg2"/>
                </a:solidFill>
                <a:latin typeface="Algerian" panose="04020705040A02060702" pitchFamily="82" charset="0"/>
                <a:cs typeface="Vrinda" panose="020B0502040204020203" pitchFamily="34" charset="0"/>
              </a:rPr>
              <a:t> </a:t>
            </a:r>
            <a:r>
              <a:rPr lang="bn-BD" sz="3000" b="1" dirty="0">
                <a:solidFill>
                  <a:schemeClr val="bg2"/>
                </a:solidFill>
                <a:latin typeface="Algerian" panose="04020705040A02060702" pitchFamily="82" charset="0"/>
              </a:rPr>
              <a:t>কায়কোবাদ</a:t>
            </a:r>
            <a:r>
              <a:rPr lang="en-US" sz="3000" b="1" dirty="0">
                <a:solidFill>
                  <a:schemeClr val="bg2"/>
                </a:solidFill>
                <a:latin typeface="Algerian" panose="04020705040A02060702" pitchFamily="82" charset="0"/>
              </a:rPr>
              <a:t> </a:t>
            </a:r>
            <a:r>
              <a:rPr lang="en-US" sz="3000" b="1" dirty="0" err="1">
                <a:solidFill>
                  <a:schemeClr val="bg2"/>
                </a:solidFill>
                <a:latin typeface="Algerian" panose="04020705040A02060702" pitchFamily="82" charset="0"/>
                <a:cs typeface="Vrinda" panose="020B0502040204020203" pitchFamily="34" charset="0"/>
              </a:rPr>
              <a:t>সেন্ট</a:t>
            </a:r>
            <a:r>
              <a:rPr lang="en-US" sz="3000" b="1" dirty="0">
                <a:solidFill>
                  <a:schemeClr val="bg2"/>
                </a:solidFill>
                <a:latin typeface="Algerian" panose="04020705040A02060702" pitchFamily="82" charset="0"/>
                <a:cs typeface="Vrinda" panose="020B0502040204020203" pitchFamily="34" charset="0"/>
              </a:rPr>
              <a:t> </a:t>
            </a:r>
            <a:r>
              <a:rPr lang="en-US" sz="3000" b="1" dirty="0" err="1">
                <a:solidFill>
                  <a:schemeClr val="bg2"/>
                </a:solidFill>
                <a:latin typeface="Algerian" panose="04020705040A02060702" pitchFamily="82" charset="0"/>
                <a:cs typeface="Vrinda" panose="020B0502040204020203" pitchFamily="34" charset="0"/>
              </a:rPr>
              <a:t>গ্রেগরি</a:t>
            </a:r>
            <a:r>
              <a:rPr lang="en-US" sz="3000" b="1" dirty="0">
                <a:solidFill>
                  <a:schemeClr val="bg2"/>
                </a:solidFill>
                <a:latin typeface="Algerian" panose="04020705040A02060702" pitchFamily="82" charset="0"/>
                <a:cs typeface="Vrinda" panose="020B0502040204020203" pitchFamily="34" charset="0"/>
              </a:rPr>
              <a:t> </a:t>
            </a:r>
            <a:r>
              <a:rPr lang="en-US" sz="3000" b="1" dirty="0" err="1">
                <a:solidFill>
                  <a:schemeClr val="bg2"/>
                </a:solidFill>
                <a:latin typeface="Algerian" panose="04020705040A02060702" pitchFamily="82" charset="0"/>
                <a:cs typeface="Vrinda" panose="020B0502040204020203" pitchFamily="34" charset="0"/>
              </a:rPr>
              <a:t>স্কুলে</a:t>
            </a:r>
            <a:r>
              <a:rPr lang="en-US" sz="3000" b="1" dirty="0">
                <a:solidFill>
                  <a:schemeClr val="bg2"/>
                </a:solidFill>
                <a:latin typeface="Algerian" panose="04020705040A02060702" pitchFamily="82" charset="0"/>
              </a:rPr>
              <a:t> </a:t>
            </a:r>
            <a:r>
              <a:rPr lang="bn-BD" sz="3000" b="1" dirty="0">
                <a:solidFill>
                  <a:schemeClr val="bg2"/>
                </a:solidFill>
                <a:latin typeface="Algerian" panose="04020705040A02060702" pitchFamily="82" charset="0"/>
              </a:rPr>
              <a:t>অধ্যয়ন</a:t>
            </a:r>
            <a:r>
              <a:rPr lang="en-US" sz="3000" b="1" dirty="0">
                <a:solidFill>
                  <a:schemeClr val="bg2"/>
                </a:solidFill>
                <a:latin typeface="Algerian" panose="04020705040A02060702" pitchFamily="82" charset="0"/>
              </a:rPr>
              <a:t> </a:t>
            </a:r>
            <a:r>
              <a:rPr lang="bn-BD" sz="3000" b="1" dirty="0">
                <a:solidFill>
                  <a:schemeClr val="bg2"/>
                </a:solidFill>
                <a:latin typeface="Algerian" panose="04020705040A02060702" pitchFamily="82" charset="0"/>
              </a:rPr>
              <a:t>করেন।</a:t>
            </a:r>
            <a:r>
              <a:rPr lang="en-US" sz="3000" b="1" dirty="0">
                <a:solidFill>
                  <a:schemeClr val="bg2"/>
                </a:solidFill>
                <a:latin typeface="Algerian" panose="04020705040A02060702" pitchFamily="82" charset="0"/>
              </a:rPr>
              <a:t> </a:t>
            </a:r>
            <a:r>
              <a:rPr lang="en-US" sz="3000" b="1" dirty="0" err="1">
                <a:solidFill>
                  <a:schemeClr val="bg2"/>
                </a:solidFill>
                <a:latin typeface="Algerian" panose="04020705040A02060702" pitchFamily="82" charset="0"/>
                <a:cs typeface="Vrinda" panose="020B0502040204020203" pitchFamily="34" charset="0"/>
              </a:rPr>
              <a:t>প্রবেশিকা</a:t>
            </a:r>
            <a:r>
              <a:rPr lang="en-US" sz="3000" b="1" dirty="0">
                <a:solidFill>
                  <a:schemeClr val="bg2"/>
                </a:solidFill>
                <a:latin typeface="Algerian" panose="04020705040A02060702" pitchFamily="82" charset="0"/>
                <a:cs typeface="Vrinda" panose="020B0502040204020203" pitchFamily="34" charset="0"/>
              </a:rPr>
              <a:t> </a:t>
            </a:r>
            <a:r>
              <a:rPr lang="en-US" sz="3000" b="1" dirty="0" err="1">
                <a:solidFill>
                  <a:schemeClr val="bg2"/>
                </a:solidFill>
                <a:latin typeface="Algerian" panose="04020705040A02060702" pitchFamily="82" charset="0"/>
                <a:cs typeface="Vrinda" panose="020B0502040204020203" pitchFamily="34" charset="0"/>
              </a:rPr>
              <a:t>পর্যন্ত</a:t>
            </a:r>
            <a:r>
              <a:rPr lang="en-US" sz="3000" b="1" dirty="0">
                <a:solidFill>
                  <a:schemeClr val="bg2"/>
                </a:solidFill>
                <a:latin typeface="Algerian" panose="04020705040A02060702" pitchFamily="82" charset="0"/>
                <a:cs typeface="Vrinda" panose="020B0502040204020203" pitchFamily="34" charset="0"/>
              </a:rPr>
              <a:t> </a:t>
            </a:r>
            <a:r>
              <a:rPr lang="en-US" sz="3000" b="1" dirty="0" err="1">
                <a:solidFill>
                  <a:schemeClr val="bg2"/>
                </a:solidFill>
                <a:latin typeface="Algerian" panose="04020705040A02060702" pitchFamily="82" charset="0"/>
                <a:cs typeface="Vrinda" panose="020B0502040204020203" pitchFamily="34" charset="0"/>
              </a:rPr>
              <a:t>লেখাপড়া</a:t>
            </a:r>
            <a:r>
              <a:rPr lang="en-US" sz="3000" b="1" dirty="0">
                <a:solidFill>
                  <a:schemeClr val="bg2"/>
                </a:solidFill>
                <a:latin typeface="Algerian" panose="04020705040A02060702" pitchFamily="82" charset="0"/>
                <a:cs typeface="Vrinda" panose="020B0502040204020203" pitchFamily="34" charset="0"/>
              </a:rPr>
              <a:t> </a:t>
            </a:r>
            <a:r>
              <a:rPr lang="en-US" sz="3000" b="1" dirty="0" err="1">
                <a:solidFill>
                  <a:schemeClr val="bg2"/>
                </a:solidFill>
                <a:latin typeface="Algerian" panose="04020705040A02060702" pitchFamily="82" charset="0"/>
                <a:cs typeface="Vrinda" panose="020B0502040204020203" pitchFamily="34" charset="0"/>
              </a:rPr>
              <a:t>করেন</a:t>
            </a:r>
            <a:r>
              <a:rPr lang="en-US" sz="3000" b="1" dirty="0">
                <a:solidFill>
                  <a:schemeClr val="bg2"/>
                </a:solidFill>
                <a:latin typeface="Algerian" panose="04020705040A02060702" pitchFamily="82" charset="0"/>
                <a:cs typeface="Vrinda" panose="020B0502040204020203" pitchFamily="34" charset="0"/>
              </a:rPr>
              <a:t>।</a:t>
            </a:r>
            <a:br>
              <a:rPr lang="en-US" sz="3000" b="1" dirty="0">
                <a:solidFill>
                  <a:schemeClr val="bg2"/>
                </a:solidFill>
                <a:latin typeface="Algerian" panose="04020705040A02060702" pitchFamily="82" charset="0"/>
              </a:rPr>
            </a:br>
            <a:br>
              <a:rPr lang="en-US" sz="3000" b="1" dirty="0">
                <a:solidFill>
                  <a:schemeClr val="bg2"/>
                </a:solidFill>
                <a:latin typeface="Algerian" panose="04020705040A02060702" pitchFamily="82" charset="0"/>
              </a:rPr>
            </a:br>
            <a:r>
              <a:rPr lang="en-US" sz="3000" b="1" dirty="0" err="1">
                <a:solidFill>
                  <a:schemeClr val="bg2"/>
                </a:solidFill>
                <a:latin typeface="Algerian" panose="04020705040A02060702" pitchFamily="82" charset="0"/>
                <a:cs typeface="Vrinda" panose="020B0502040204020203" pitchFamily="34" charset="0"/>
              </a:rPr>
              <a:t>চাকরিজীবনঃ</a:t>
            </a:r>
            <a:r>
              <a:rPr lang="en-US" sz="3000" b="1" dirty="0">
                <a:solidFill>
                  <a:schemeClr val="bg2"/>
                </a:solidFill>
                <a:latin typeface="Algerian" panose="04020705040A02060702" pitchFamily="82" charset="0"/>
                <a:cs typeface="Vrinda" panose="020B0502040204020203" pitchFamily="34" charset="0"/>
              </a:rPr>
              <a:t> </a:t>
            </a:r>
            <a:r>
              <a:rPr lang="bn-BD" sz="3000" b="1" dirty="0">
                <a:solidFill>
                  <a:schemeClr val="bg2"/>
                </a:solidFill>
                <a:latin typeface="Algerian" panose="04020705040A02060702" pitchFamily="82" charset="0"/>
              </a:rPr>
              <a:t>তিনি পোস্টমাস্টারের চাকরি নিয়ে তার স্থানীয় গ্রামে</a:t>
            </a:r>
            <a:r>
              <a:rPr lang="en-US" sz="3000" b="1" dirty="0">
                <a:solidFill>
                  <a:schemeClr val="bg2"/>
                </a:solidFill>
                <a:latin typeface="Algerian" panose="04020705040A02060702" pitchFamily="82" charset="0"/>
              </a:rPr>
              <a:t> </a:t>
            </a:r>
            <a:r>
              <a:rPr lang="bn-BD" sz="3000" b="1" dirty="0">
                <a:solidFill>
                  <a:schemeClr val="bg2"/>
                </a:solidFill>
                <a:latin typeface="Algerian" panose="04020705040A02060702" pitchFamily="82" charset="0"/>
              </a:rPr>
              <a:t>অবসর গ্রহণের আগ পর্যন্ত কাজ করেছেন।</a:t>
            </a:r>
            <a:br>
              <a:rPr lang="en-US" sz="3000" b="1" dirty="0">
                <a:solidFill>
                  <a:schemeClr val="bg2"/>
                </a:solidFill>
                <a:latin typeface="Algerian" panose="04020705040A02060702" pitchFamily="82" charset="0"/>
              </a:rPr>
            </a:br>
            <a:br>
              <a:rPr lang="en-US" sz="3000" b="1" dirty="0">
                <a:solidFill>
                  <a:schemeClr val="bg2"/>
                </a:solidFill>
                <a:latin typeface="Algerian" panose="04020705040A02060702" pitchFamily="82" charset="0"/>
              </a:rPr>
            </a:br>
            <a:r>
              <a:rPr lang="en-US" sz="3000" b="1" dirty="0" err="1">
                <a:solidFill>
                  <a:schemeClr val="bg2"/>
                </a:solidFill>
                <a:latin typeface="Algerian" panose="04020705040A02060702" pitchFamily="82" charset="0"/>
                <a:cs typeface="Vrinda" panose="020B0502040204020203" pitchFamily="34" charset="0"/>
              </a:rPr>
              <a:t>উল্লেখযোগ্য</a:t>
            </a:r>
            <a:r>
              <a:rPr lang="en-US" sz="3000" b="1" dirty="0">
                <a:solidFill>
                  <a:schemeClr val="bg2"/>
                </a:solidFill>
                <a:latin typeface="Algerian" panose="04020705040A02060702" pitchFamily="82" charset="0"/>
                <a:cs typeface="Vrinda" panose="020B0502040204020203" pitchFamily="34" charset="0"/>
              </a:rPr>
              <a:t> </a:t>
            </a:r>
            <a:r>
              <a:rPr lang="en-US" sz="3000" b="1" dirty="0" err="1">
                <a:solidFill>
                  <a:schemeClr val="bg2"/>
                </a:solidFill>
                <a:latin typeface="Algerian" panose="04020705040A02060702" pitchFamily="82" charset="0"/>
                <a:cs typeface="Vrinda" panose="020B0502040204020203" pitchFamily="34" charset="0"/>
              </a:rPr>
              <a:t>গ্রন্থঃ</a:t>
            </a:r>
            <a:r>
              <a:rPr lang="en-US" sz="3000" b="1" dirty="0">
                <a:solidFill>
                  <a:schemeClr val="bg2"/>
                </a:solidFill>
                <a:latin typeface="Algerian" panose="04020705040A02060702" pitchFamily="82" charset="0"/>
                <a:cs typeface="Vrinda" panose="020B0502040204020203" pitchFamily="34" charset="0"/>
              </a:rPr>
              <a:t> </a:t>
            </a:r>
            <a:r>
              <a:rPr lang="en-US" sz="3000" b="1" dirty="0" err="1">
                <a:solidFill>
                  <a:schemeClr val="bg2"/>
                </a:solidFill>
                <a:latin typeface="Algerian" panose="04020705040A02060702" pitchFamily="82" charset="0"/>
                <a:cs typeface="Vrinda" panose="020B0502040204020203" pitchFamily="34" charset="0"/>
              </a:rPr>
              <a:t>তাঁর</a:t>
            </a:r>
            <a:r>
              <a:rPr lang="en-US" sz="3000" b="1" dirty="0">
                <a:solidFill>
                  <a:schemeClr val="bg2"/>
                </a:solidFill>
                <a:latin typeface="Algerian" panose="04020705040A02060702" pitchFamily="82" charset="0"/>
                <a:cs typeface="Vrinda" panose="020B0502040204020203" pitchFamily="34" charset="0"/>
              </a:rPr>
              <a:t> </a:t>
            </a:r>
            <a:r>
              <a:rPr lang="en-US" sz="3000" b="1" dirty="0" err="1">
                <a:solidFill>
                  <a:schemeClr val="bg2"/>
                </a:solidFill>
                <a:latin typeface="Algerian" panose="04020705040A02060702" pitchFamily="82" charset="0"/>
                <a:cs typeface="Vrinda" panose="020B0502040204020203" pitchFamily="34" charset="0"/>
              </a:rPr>
              <a:t>রচিত</a:t>
            </a:r>
            <a:r>
              <a:rPr lang="en-US" sz="3000" b="1" dirty="0">
                <a:solidFill>
                  <a:schemeClr val="bg2"/>
                </a:solidFill>
                <a:latin typeface="Algerian" panose="04020705040A02060702" pitchFamily="82" charset="0"/>
                <a:cs typeface="Vrinda" panose="020B0502040204020203" pitchFamily="34" charset="0"/>
              </a:rPr>
              <a:t> “</a:t>
            </a:r>
            <a:r>
              <a:rPr lang="en-US" sz="3000" b="1" dirty="0" err="1">
                <a:solidFill>
                  <a:schemeClr val="bg2"/>
                </a:solidFill>
                <a:latin typeface="Algerian" panose="04020705040A02060702" pitchFamily="82" charset="0"/>
                <a:cs typeface="Vrinda" panose="020B0502040204020203" pitchFamily="34" charset="0"/>
              </a:rPr>
              <a:t>মহাশ্মশান</a:t>
            </a:r>
            <a:r>
              <a:rPr lang="en-US" sz="3000" b="1" dirty="0">
                <a:solidFill>
                  <a:schemeClr val="bg2"/>
                </a:solidFill>
                <a:latin typeface="Algerian" panose="04020705040A02060702" pitchFamily="82" charset="0"/>
                <a:cs typeface="Vrinda" panose="020B0502040204020203" pitchFamily="34" charset="0"/>
              </a:rPr>
              <a:t>” </a:t>
            </a:r>
            <a:r>
              <a:rPr lang="en-US" sz="3000" b="1" dirty="0" err="1">
                <a:solidFill>
                  <a:schemeClr val="bg2"/>
                </a:solidFill>
                <a:latin typeface="Algerian" panose="04020705040A02060702" pitchFamily="82" charset="0"/>
                <a:cs typeface="Vrinda" panose="020B0502040204020203" pitchFamily="34" charset="0"/>
              </a:rPr>
              <a:t>বিখ্যাত</a:t>
            </a:r>
            <a:r>
              <a:rPr lang="en-US" sz="3000" b="1" dirty="0">
                <a:solidFill>
                  <a:schemeClr val="bg2"/>
                </a:solidFill>
                <a:latin typeface="Algerian" panose="04020705040A02060702" pitchFamily="82" charset="0"/>
                <a:cs typeface="Vrinda" panose="020B0502040204020203" pitchFamily="34" charset="0"/>
              </a:rPr>
              <a:t> </a:t>
            </a:r>
            <a:r>
              <a:rPr lang="en-US" sz="3000" b="1" dirty="0" err="1">
                <a:solidFill>
                  <a:schemeClr val="bg2"/>
                </a:solidFill>
                <a:latin typeface="Algerian" panose="04020705040A02060702" pitchFamily="82" charset="0"/>
                <a:cs typeface="Vrinda" panose="020B0502040204020203" pitchFamily="34" charset="0"/>
              </a:rPr>
              <a:t>কাব্য</a:t>
            </a:r>
            <a:r>
              <a:rPr lang="en-US" sz="3000" b="1" dirty="0">
                <a:solidFill>
                  <a:schemeClr val="bg2"/>
                </a:solidFill>
                <a:latin typeface="Algerian" panose="04020705040A02060702" pitchFamily="82" charset="0"/>
                <a:cs typeface="Vrinda" panose="020B0502040204020203" pitchFamily="34" charset="0"/>
              </a:rPr>
              <a:t>। </a:t>
            </a:r>
            <a:r>
              <a:rPr lang="en-US" sz="3000" b="1" dirty="0" err="1">
                <a:solidFill>
                  <a:schemeClr val="bg2"/>
                </a:solidFill>
                <a:latin typeface="Algerian" panose="04020705040A02060702" pitchFamily="82" charset="0"/>
                <a:cs typeface="Vrinda" panose="020B0502040204020203" pitchFamily="34" charset="0"/>
              </a:rPr>
              <a:t>এছাড়াও</a:t>
            </a:r>
            <a:r>
              <a:rPr lang="en-US" sz="3000" b="1" dirty="0">
                <a:solidFill>
                  <a:schemeClr val="bg2"/>
                </a:solidFill>
                <a:latin typeface="Algerian" panose="04020705040A02060702" pitchFamily="82" charset="0"/>
                <a:cs typeface="Vrinda" panose="020B0502040204020203" pitchFamily="34" charset="0"/>
              </a:rPr>
              <a:t> </a:t>
            </a:r>
            <a:r>
              <a:rPr lang="en-US" sz="3000" b="1" dirty="0" err="1">
                <a:solidFill>
                  <a:schemeClr val="bg2"/>
                </a:solidFill>
                <a:latin typeface="Algerian" panose="04020705040A02060702" pitchFamily="82" charset="0"/>
                <a:cs typeface="Vrinda" panose="020B0502040204020203" pitchFamily="34" charset="0"/>
              </a:rPr>
              <a:t>তিনি</a:t>
            </a:r>
            <a:r>
              <a:rPr lang="en-US" sz="3000" b="1" dirty="0">
                <a:solidFill>
                  <a:schemeClr val="bg2"/>
                </a:solidFill>
                <a:latin typeface="Algerian" panose="04020705040A02060702" pitchFamily="82" charset="0"/>
                <a:cs typeface="Vrinda" panose="020B0502040204020203" pitchFamily="34" charset="0"/>
              </a:rPr>
              <a:t> “</a:t>
            </a:r>
            <a:r>
              <a:rPr lang="en-US" sz="3000" b="1" dirty="0" err="1">
                <a:solidFill>
                  <a:schemeClr val="bg2"/>
                </a:solidFill>
                <a:latin typeface="Algerian" panose="04020705040A02060702" pitchFamily="82" charset="0"/>
                <a:cs typeface="Vrinda" panose="020B0502040204020203" pitchFamily="34" charset="0"/>
              </a:rPr>
              <a:t>বিরহ</a:t>
            </a:r>
            <a:r>
              <a:rPr lang="en-US" sz="3000" b="1" dirty="0">
                <a:solidFill>
                  <a:schemeClr val="bg2"/>
                </a:solidFill>
                <a:latin typeface="Algerian" panose="04020705040A02060702" pitchFamily="82" charset="0"/>
                <a:cs typeface="Vrinda" panose="020B0502040204020203" pitchFamily="34" charset="0"/>
              </a:rPr>
              <a:t> </a:t>
            </a:r>
            <a:r>
              <a:rPr lang="en-US" sz="3000" b="1" dirty="0" err="1">
                <a:solidFill>
                  <a:schemeClr val="bg2"/>
                </a:solidFill>
                <a:latin typeface="Algerian" panose="04020705040A02060702" pitchFamily="82" charset="0"/>
                <a:cs typeface="Vrinda" panose="020B0502040204020203" pitchFamily="34" charset="0"/>
              </a:rPr>
              <a:t>বিলাপ</a:t>
            </a:r>
            <a:r>
              <a:rPr lang="en-US" sz="3000" b="1" dirty="0">
                <a:solidFill>
                  <a:schemeClr val="bg2"/>
                </a:solidFill>
                <a:latin typeface="Algerian" panose="04020705040A02060702" pitchFamily="82" charset="0"/>
                <a:cs typeface="Vrinda" panose="020B0502040204020203" pitchFamily="34" charset="0"/>
              </a:rPr>
              <a:t>”, “</a:t>
            </a:r>
            <a:r>
              <a:rPr lang="en-US" sz="3000" b="1" dirty="0" err="1">
                <a:solidFill>
                  <a:schemeClr val="bg2"/>
                </a:solidFill>
                <a:latin typeface="Algerian" panose="04020705040A02060702" pitchFamily="82" charset="0"/>
                <a:cs typeface="Vrinda" panose="020B0502040204020203" pitchFamily="34" charset="0"/>
              </a:rPr>
              <a:t>কুসুম</a:t>
            </a:r>
            <a:r>
              <a:rPr lang="en-US" sz="3000" b="1" dirty="0">
                <a:solidFill>
                  <a:schemeClr val="bg2"/>
                </a:solidFill>
                <a:latin typeface="Algerian" panose="04020705040A02060702" pitchFamily="82" charset="0"/>
                <a:cs typeface="Vrinda" panose="020B0502040204020203" pitchFamily="34" charset="0"/>
              </a:rPr>
              <a:t> </a:t>
            </a:r>
            <a:r>
              <a:rPr lang="en-US" sz="3000" b="1" dirty="0" err="1">
                <a:solidFill>
                  <a:schemeClr val="bg2"/>
                </a:solidFill>
                <a:latin typeface="Algerian" panose="04020705040A02060702" pitchFamily="82" charset="0"/>
                <a:cs typeface="Vrinda" panose="020B0502040204020203" pitchFamily="34" charset="0"/>
              </a:rPr>
              <a:t>কানন</a:t>
            </a:r>
            <a:r>
              <a:rPr lang="en-US" sz="3000" b="1" dirty="0">
                <a:solidFill>
                  <a:schemeClr val="bg2"/>
                </a:solidFill>
                <a:latin typeface="Algerian" panose="04020705040A02060702" pitchFamily="82" charset="0"/>
                <a:cs typeface="Vrinda" panose="020B0502040204020203" pitchFamily="34" charset="0"/>
              </a:rPr>
              <a:t>”, “</a:t>
            </a:r>
            <a:r>
              <a:rPr lang="en-US" sz="3000" b="1" dirty="0" err="1">
                <a:solidFill>
                  <a:schemeClr val="bg2"/>
                </a:solidFill>
                <a:latin typeface="Algerian" panose="04020705040A02060702" pitchFamily="82" charset="0"/>
                <a:cs typeface="Vrinda" panose="020B0502040204020203" pitchFamily="34" charset="0"/>
              </a:rPr>
              <a:t>অশ্রুমালা</a:t>
            </a:r>
            <a:r>
              <a:rPr lang="en-US" sz="3000" b="1" dirty="0">
                <a:solidFill>
                  <a:schemeClr val="bg2"/>
                </a:solidFill>
                <a:latin typeface="Algerian" panose="04020705040A02060702" pitchFamily="82" charset="0"/>
                <a:cs typeface="Vrinda" panose="020B0502040204020203" pitchFamily="34" charset="0"/>
              </a:rPr>
              <a:t>”, “</a:t>
            </a:r>
            <a:r>
              <a:rPr lang="en-US" sz="3000" b="1" dirty="0" err="1">
                <a:solidFill>
                  <a:schemeClr val="bg2"/>
                </a:solidFill>
                <a:latin typeface="Algerian" panose="04020705040A02060702" pitchFamily="82" charset="0"/>
                <a:cs typeface="Vrinda" panose="020B0502040204020203" pitchFamily="34" charset="0"/>
              </a:rPr>
              <a:t>শিবমন্দির</a:t>
            </a:r>
            <a:r>
              <a:rPr lang="en-US" sz="3000" b="1" dirty="0">
                <a:solidFill>
                  <a:schemeClr val="bg2"/>
                </a:solidFill>
                <a:latin typeface="Algerian" panose="04020705040A02060702" pitchFamily="82" charset="0"/>
                <a:cs typeface="Vrinda" panose="020B0502040204020203" pitchFamily="34" charset="0"/>
              </a:rPr>
              <a:t>”, “</a:t>
            </a:r>
            <a:r>
              <a:rPr lang="en-US" sz="3000" b="1" dirty="0" err="1">
                <a:solidFill>
                  <a:schemeClr val="bg2"/>
                </a:solidFill>
                <a:latin typeface="Algerian" panose="04020705040A02060702" pitchFamily="82" charset="0"/>
                <a:cs typeface="Vrinda" panose="020B0502040204020203" pitchFamily="34" charset="0"/>
              </a:rPr>
              <a:t>অমিয়ধারা</a:t>
            </a:r>
            <a:r>
              <a:rPr lang="en-US" sz="3000" b="1" dirty="0">
                <a:solidFill>
                  <a:schemeClr val="bg2"/>
                </a:solidFill>
                <a:latin typeface="Algerian" panose="04020705040A02060702" pitchFamily="82" charset="0"/>
                <a:cs typeface="Vrinda" panose="020B0502040204020203" pitchFamily="34" charset="0"/>
              </a:rPr>
              <a:t>”, “</a:t>
            </a:r>
            <a:r>
              <a:rPr lang="en-US" sz="3000" b="1" dirty="0" err="1">
                <a:solidFill>
                  <a:schemeClr val="bg2"/>
                </a:solidFill>
                <a:latin typeface="Algerian" panose="04020705040A02060702" pitchFamily="82" charset="0"/>
                <a:cs typeface="Vrinda" panose="020B0502040204020203" pitchFamily="34" charset="0"/>
              </a:rPr>
              <a:t>অশ্রুমালা</a:t>
            </a:r>
            <a:r>
              <a:rPr lang="en-US" sz="3000" b="1" dirty="0">
                <a:solidFill>
                  <a:schemeClr val="bg2"/>
                </a:solidFill>
                <a:latin typeface="Algerian" panose="04020705040A02060702" pitchFamily="82" charset="0"/>
                <a:cs typeface="Vrinda" panose="020B0502040204020203" pitchFamily="34" charset="0"/>
              </a:rPr>
              <a:t>” </a:t>
            </a:r>
            <a:r>
              <a:rPr lang="en-US" sz="3000" b="1" dirty="0" err="1">
                <a:solidFill>
                  <a:schemeClr val="bg2"/>
                </a:solidFill>
                <a:latin typeface="Algerian" panose="04020705040A02060702" pitchFamily="82" charset="0"/>
                <a:cs typeface="Vrinda" panose="020B0502040204020203" pitchFamily="34" charset="0"/>
              </a:rPr>
              <a:t>প্রভৃতি</a:t>
            </a:r>
            <a:r>
              <a:rPr lang="en-US" sz="3000" b="1" dirty="0">
                <a:solidFill>
                  <a:schemeClr val="bg2"/>
                </a:solidFill>
                <a:latin typeface="Algerian" panose="04020705040A02060702" pitchFamily="82" charset="0"/>
                <a:cs typeface="Vrinda" panose="020B0502040204020203" pitchFamily="34" charset="0"/>
              </a:rPr>
              <a:t> </a:t>
            </a:r>
            <a:r>
              <a:rPr lang="en-US" sz="3000" b="1" dirty="0" err="1">
                <a:solidFill>
                  <a:schemeClr val="bg2"/>
                </a:solidFill>
                <a:latin typeface="Algerian" panose="04020705040A02060702" pitchFamily="82" charset="0"/>
                <a:cs typeface="Vrinda" panose="020B0502040204020203" pitchFamily="34" charset="0"/>
              </a:rPr>
              <a:t>গ্রন্থ</a:t>
            </a:r>
            <a:r>
              <a:rPr lang="en-US" sz="3000" b="1" dirty="0">
                <a:solidFill>
                  <a:schemeClr val="bg2"/>
                </a:solidFill>
                <a:latin typeface="Algerian" panose="04020705040A02060702" pitchFamily="82" charset="0"/>
                <a:cs typeface="Vrinda" panose="020B0502040204020203" pitchFamily="34" charset="0"/>
              </a:rPr>
              <a:t> </a:t>
            </a:r>
            <a:r>
              <a:rPr lang="en-US" sz="3000" b="1" dirty="0" err="1">
                <a:solidFill>
                  <a:schemeClr val="bg2"/>
                </a:solidFill>
                <a:latin typeface="Algerian" panose="04020705040A02060702" pitchFamily="82" charset="0"/>
                <a:cs typeface="Vrinda" panose="020B0502040204020203" pitchFamily="34" charset="0"/>
              </a:rPr>
              <a:t>রচনা</a:t>
            </a:r>
            <a:r>
              <a:rPr lang="en-US" sz="3000" b="1" dirty="0">
                <a:solidFill>
                  <a:schemeClr val="bg2"/>
                </a:solidFill>
                <a:latin typeface="Algerian" panose="04020705040A02060702" pitchFamily="82" charset="0"/>
                <a:cs typeface="Vrinda" panose="020B0502040204020203" pitchFamily="34" charset="0"/>
              </a:rPr>
              <a:t> </a:t>
            </a:r>
            <a:r>
              <a:rPr lang="en-US" sz="3000" b="1" dirty="0" err="1">
                <a:solidFill>
                  <a:schemeClr val="bg2"/>
                </a:solidFill>
                <a:latin typeface="Algerian" panose="04020705040A02060702" pitchFamily="82" charset="0"/>
                <a:cs typeface="Vrinda" panose="020B0502040204020203" pitchFamily="34" charset="0"/>
              </a:rPr>
              <a:t>করেন</a:t>
            </a:r>
            <a:r>
              <a:rPr lang="en-US" sz="3000" b="1" dirty="0">
                <a:solidFill>
                  <a:schemeClr val="bg2"/>
                </a:solidFill>
                <a:latin typeface="Algerian" panose="04020705040A02060702" pitchFamily="82" charset="0"/>
                <a:cs typeface="Vrinda" panose="020B0502040204020203" pitchFamily="34" charset="0"/>
              </a:rPr>
              <a:t>।</a:t>
            </a:r>
            <a:br>
              <a:rPr lang="en-US" sz="3000" b="1" dirty="0">
                <a:solidFill>
                  <a:schemeClr val="bg2"/>
                </a:solidFill>
                <a:latin typeface="Algerian" panose="04020705040A02060702" pitchFamily="82" charset="0"/>
                <a:cs typeface="Vrinda" panose="020B0502040204020203" pitchFamily="34" charset="0"/>
              </a:rPr>
            </a:br>
            <a:br>
              <a:rPr lang="en-US" sz="3000" b="1" dirty="0">
                <a:solidFill>
                  <a:schemeClr val="bg2"/>
                </a:solidFill>
                <a:latin typeface="Algerian" panose="04020705040A02060702" pitchFamily="82" charset="0"/>
                <a:cs typeface="Vrinda" panose="020B0502040204020203" pitchFamily="34" charset="0"/>
              </a:rPr>
            </a:br>
            <a:r>
              <a:rPr lang="en-US" sz="3000" b="1" dirty="0" err="1">
                <a:solidFill>
                  <a:schemeClr val="bg2"/>
                </a:solidFill>
                <a:latin typeface="Algerian" panose="04020705040A02060702" pitchFamily="82" charset="0"/>
                <a:cs typeface="Vrinda" panose="020B0502040204020203" pitchFamily="34" charset="0"/>
              </a:rPr>
              <a:t>মৃত্যুঃ</a:t>
            </a:r>
            <a:r>
              <a:rPr lang="en-US" sz="3000" b="1" dirty="0">
                <a:solidFill>
                  <a:schemeClr val="bg2"/>
                </a:solidFill>
                <a:latin typeface="Algerian" panose="04020705040A02060702" pitchFamily="82" charset="0"/>
                <a:cs typeface="Vrinda" panose="020B0502040204020203" pitchFamily="34" charset="0"/>
              </a:rPr>
              <a:t> ১৯৫১ </a:t>
            </a:r>
            <a:r>
              <a:rPr lang="en-US" sz="3000" b="1" dirty="0" err="1">
                <a:solidFill>
                  <a:schemeClr val="bg2"/>
                </a:solidFill>
                <a:latin typeface="Algerian" panose="04020705040A02060702" pitchFamily="82" charset="0"/>
                <a:cs typeface="Vrinda" panose="020B0502040204020203" pitchFamily="34" charset="0"/>
              </a:rPr>
              <a:t>সালে</a:t>
            </a:r>
            <a:r>
              <a:rPr lang="en-US" sz="3000" b="1" dirty="0">
                <a:solidFill>
                  <a:schemeClr val="bg2"/>
                </a:solidFill>
                <a:latin typeface="Algerian" panose="04020705040A02060702" pitchFamily="82" charset="0"/>
                <a:cs typeface="Vrinda" panose="020B0502040204020203" pitchFamily="34" charset="0"/>
              </a:rPr>
              <a:t> </a:t>
            </a:r>
            <a:r>
              <a:rPr lang="en-US" sz="3000" b="1" dirty="0" err="1">
                <a:solidFill>
                  <a:schemeClr val="bg2"/>
                </a:solidFill>
                <a:latin typeface="Algerian" panose="04020705040A02060702" pitchFamily="82" charset="0"/>
                <a:cs typeface="Vrinda" panose="020B0502040204020203" pitchFamily="34" charset="0"/>
              </a:rPr>
              <a:t>তিনি</a:t>
            </a:r>
            <a:r>
              <a:rPr lang="en-US" sz="3000" b="1" dirty="0">
                <a:solidFill>
                  <a:schemeClr val="bg2"/>
                </a:solidFill>
                <a:latin typeface="Algerian" panose="04020705040A02060702" pitchFamily="82" charset="0"/>
                <a:cs typeface="Vrinda" panose="020B0502040204020203" pitchFamily="34" charset="0"/>
              </a:rPr>
              <a:t> </a:t>
            </a:r>
            <a:r>
              <a:rPr lang="en-US" sz="3000" b="1" dirty="0" err="1">
                <a:solidFill>
                  <a:schemeClr val="bg2"/>
                </a:solidFill>
                <a:latin typeface="Algerian" panose="04020705040A02060702" pitchFamily="82" charset="0"/>
                <a:cs typeface="Vrinda" panose="020B0502040204020203" pitchFamily="34" charset="0"/>
              </a:rPr>
              <a:t>মৃত্যু</a:t>
            </a:r>
            <a:r>
              <a:rPr lang="en-US" sz="3000" b="1" dirty="0">
                <a:solidFill>
                  <a:schemeClr val="bg2"/>
                </a:solidFill>
                <a:latin typeface="Algerian" panose="04020705040A02060702" pitchFamily="82" charset="0"/>
                <a:cs typeface="Vrinda" panose="020B0502040204020203" pitchFamily="34" charset="0"/>
              </a:rPr>
              <a:t> </a:t>
            </a:r>
            <a:r>
              <a:rPr lang="en-US" sz="3000" b="1" dirty="0" err="1">
                <a:solidFill>
                  <a:schemeClr val="bg2"/>
                </a:solidFill>
                <a:latin typeface="Algerian" panose="04020705040A02060702" pitchFamily="82" charset="0"/>
                <a:cs typeface="Vrinda" panose="020B0502040204020203" pitchFamily="34" charset="0"/>
              </a:rPr>
              <a:t>বরন</a:t>
            </a:r>
            <a:r>
              <a:rPr lang="en-US" sz="3000" b="1" dirty="0">
                <a:solidFill>
                  <a:schemeClr val="bg2"/>
                </a:solidFill>
                <a:latin typeface="Algerian" panose="04020705040A02060702" pitchFamily="82" charset="0"/>
                <a:cs typeface="Vrinda" panose="020B0502040204020203" pitchFamily="34" charset="0"/>
              </a:rPr>
              <a:t> </a:t>
            </a:r>
            <a:r>
              <a:rPr lang="en-US" sz="3000" b="1" dirty="0" err="1">
                <a:solidFill>
                  <a:schemeClr val="bg2"/>
                </a:solidFill>
                <a:latin typeface="Algerian" panose="04020705040A02060702" pitchFamily="82" charset="0"/>
                <a:cs typeface="Vrinda" panose="020B0502040204020203" pitchFamily="34" charset="0"/>
              </a:rPr>
              <a:t>করেন</a:t>
            </a:r>
            <a:r>
              <a:rPr lang="en-US" sz="3000" b="1" dirty="0">
                <a:solidFill>
                  <a:schemeClr val="bg2"/>
                </a:solidFill>
                <a:latin typeface="Algerian" panose="04020705040A02060702" pitchFamily="82" charset="0"/>
                <a:cs typeface="Vrinda" panose="020B0502040204020203" pitchFamily="34" charset="0"/>
              </a:rPr>
              <a:t>।</a:t>
            </a:r>
            <a:endParaRPr lang="en-US" sz="3000" b="1" dirty="0">
              <a:solidFill>
                <a:schemeClr val="bg2"/>
              </a:solidFill>
              <a:latin typeface="Algerian" panose="04020705040A02060702" pitchFamily="82" charset="0"/>
              <a:cs typeface="Arial" panose="020B0604020202020204" pitchFamily="34" charset="0"/>
            </a:endParaRPr>
          </a:p>
        </p:txBody>
      </p:sp>
    </p:spTree>
    <p:extLst>
      <p:ext uri="{BB962C8B-B14F-4D97-AF65-F5344CB8AC3E}">
        <p14:creationId xmlns:p14="http://schemas.microsoft.com/office/powerpoint/2010/main" val="38303338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7273" y="372523"/>
            <a:ext cx="2483202" cy="779533"/>
          </a:xfrm>
          <a:solidFill>
            <a:schemeClr val="accent1">
              <a:lumMod val="60000"/>
              <a:lumOff val="40000"/>
            </a:schemeClr>
          </a:solidFill>
        </p:spPr>
        <p:txBody>
          <a:bodyPr>
            <a:normAutofit fontScale="90000"/>
          </a:bodyPr>
          <a:lstStyle/>
          <a:p>
            <a:r>
              <a:rPr lang="en-US" dirty="0" err="1">
                <a:solidFill>
                  <a:schemeClr val="bg2"/>
                </a:solidFill>
              </a:rPr>
              <a:t>আদর্শ</a:t>
            </a:r>
            <a:r>
              <a:rPr lang="en-US" dirty="0">
                <a:solidFill>
                  <a:schemeClr val="bg2"/>
                </a:solidFill>
              </a:rPr>
              <a:t> </a:t>
            </a:r>
            <a:r>
              <a:rPr lang="en-US" dirty="0" err="1">
                <a:solidFill>
                  <a:schemeClr val="bg2"/>
                </a:solidFill>
              </a:rPr>
              <a:t>পাঠ</a:t>
            </a:r>
            <a:endParaRPr lang="en-US" dirty="0">
              <a:solidFill>
                <a:schemeClr val="bg2"/>
              </a:solidFill>
            </a:endParaRPr>
          </a:p>
        </p:txBody>
      </p:sp>
      <p:pic>
        <p:nvPicPr>
          <p:cNvPr id="4" name="Picture 3"/>
          <p:cNvPicPr>
            <a:picLocks noChangeAspect="1"/>
          </p:cNvPicPr>
          <p:nvPr/>
        </p:nvPicPr>
        <p:blipFill>
          <a:blip r:embed="rId2"/>
          <a:stretch>
            <a:fillRect/>
          </a:stretch>
        </p:blipFill>
        <p:spPr>
          <a:xfrm>
            <a:off x="5368935" y="553720"/>
            <a:ext cx="4855464" cy="5750560"/>
          </a:xfrm>
          <a:prstGeom prst="rect">
            <a:avLst/>
          </a:prstGeom>
        </p:spPr>
      </p:pic>
    </p:spTree>
    <p:extLst>
      <p:ext uri="{BB962C8B-B14F-4D97-AF65-F5344CB8AC3E}">
        <p14:creationId xmlns:p14="http://schemas.microsoft.com/office/powerpoint/2010/main" val="10926851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Quotable">
  <a:themeElements>
    <a:clrScheme name="Quotable">
      <a:dk1>
        <a:sysClr val="windowText" lastClr="000000"/>
      </a:dk1>
      <a:lt1>
        <a:sysClr val="window" lastClr="FFFFFF"/>
      </a:lt1>
      <a:dk2>
        <a:srgbClr val="212121"/>
      </a:dk2>
      <a:lt2>
        <a:srgbClr val="636363"/>
      </a:lt2>
      <a:accent1>
        <a:srgbClr val="00C6BB"/>
      </a:accent1>
      <a:accent2>
        <a:srgbClr val="6FEBA0"/>
      </a:accent2>
      <a:accent3>
        <a:srgbClr val="B6DF5E"/>
      </a:accent3>
      <a:accent4>
        <a:srgbClr val="EFB251"/>
      </a:accent4>
      <a:accent5>
        <a:srgbClr val="EF755F"/>
      </a:accent5>
      <a:accent6>
        <a:srgbClr val="ED515C"/>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6F3559E9-1A4C-49D8-94D4-F41003531C4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820</TotalTime>
  <Words>431</Words>
  <Application>Microsoft Office PowerPoint</Application>
  <PresentationFormat>Widescreen</PresentationFormat>
  <Paragraphs>97</Paragraphs>
  <Slides>25</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Algerian</vt:lpstr>
      <vt:lpstr>Arial</vt:lpstr>
      <vt:lpstr>Calibri</vt:lpstr>
      <vt:lpstr>Century Gothic</vt:lpstr>
      <vt:lpstr>Courier New</vt:lpstr>
      <vt:lpstr>NikoshBAN</vt:lpstr>
      <vt:lpstr>Nirmala UI</vt:lpstr>
      <vt:lpstr>SolaimanLipi</vt:lpstr>
      <vt:lpstr>Times New Roman</vt:lpstr>
      <vt:lpstr>Vrinda</vt:lpstr>
      <vt:lpstr>Wingdings 2</vt:lpstr>
      <vt:lpstr>Quotable</vt:lpstr>
      <vt:lpstr>PowerPoint Presentation</vt:lpstr>
      <vt:lpstr>PowerPoint Presentation</vt:lpstr>
      <vt:lpstr>PowerPoint Presentation</vt:lpstr>
      <vt:lpstr>বিভিন্ন ধর্মের মানুষের উপাসনালয়</vt:lpstr>
      <vt:lpstr>PowerPoint Presentation</vt:lpstr>
      <vt:lpstr>PowerPoint Presentation</vt:lpstr>
      <vt:lpstr>কবি পরিচিতি</vt:lpstr>
      <vt:lpstr>জন্মঃ মহাকবি কায়কোবাদ ১৮৫৭ সালে ঢাকা জেলার নবাবগঞ্জ থানার অধীনে আগলা-পূর্বপাড়া গ্রামে জন্ম গ্রহণ করেন। তাঁর আসল নাম মুহাম্মদ কাজেম আল কুরায়শী।  শিক্ষাজীবনঃ কায়কোবাদ সেন্ট গ্রেগরি স্কুলে অধ্যয়ন করেন। প্রবেশিকা পর্যন্ত লেখাপড়া করেন।  চাকরিজীবনঃ তিনি পোস্টমাস্টারের চাকরি নিয়ে তার স্থানীয় গ্রামে অবসর গ্রহণের আগ পর্যন্ত কাজ করেছেন।  উল্লেখযোগ্য গ্রন্থঃ তাঁর রচিত “মহাশ্মশান” বিখ্যাত কাব্য। এছাড়াও তিনি “বিরহ বিলাপ”, “কুসুম কানন”, “অশ্রুমালা”, “শিবমন্দির”, “অমিয়ধারা”, “অশ্রুমালা” প্রভৃতি গ্রন্থ রচনা করেন।  মৃত্যুঃ ১৯৫১ সালে তিনি মৃত্যু বরন করেন।</vt:lpstr>
      <vt:lpstr>আদর্শ পাঠ</vt:lpstr>
      <vt:lpstr>একক কাজঃ</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পাঠ পরিচিতি</vt:lpstr>
      <vt:lpstr>১. কবি নিজেকে নিঃস্ব বলেছেন কেন?    বুঝিয়ে লেখ।  ২.কবির মতে শোকানল কিভাবে দূর হয়? ব্যাখ্যা কর।</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Mimtaz Mostafa</cp:lastModifiedBy>
  <cp:revision>93</cp:revision>
  <dcterms:created xsi:type="dcterms:W3CDTF">2020-07-13T06:28:34Z</dcterms:created>
  <dcterms:modified xsi:type="dcterms:W3CDTF">2021-08-24T17:38:37Z</dcterms:modified>
</cp:coreProperties>
</file>