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5" r:id="rId2"/>
    <p:sldId id="277" r:id="rId3"/>
    <p:sldId id="257" r:id="rId4"/>
    <p:sldId id="259" r:id="rId5"/>
    <p:sldId id="263" r:id="rId6"/>
    <p:sldId id="266" r:id="rId7"/>
    <p:sldId id="267" r:id="rId8"/>
    <p:sldId id="268" r:id="rId9"/>
    <p:sldId id="269" r:id="rId10"/>
    <p:sldId id="270" r:id="rId11"/>
    <p:sldId id="272" r:id="rId12"/>
    <p:sldId id="261" r:id="rId13"/>
    <p:sldId id="274" r:id="rId14"/>
    <p:sldId id="262" r:id="rId15"/>
    <p:sldId id="264" r:id="rId16"/>
    <p:sldId id="27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59" autoAdjust="0"/>
    <p:restoredTop sz="94384" autoAdjust="0"/>
  </p:normalViewPr>
  <p:slideViewPr>
    <p:cSldViewPr snapToGrid="0">
      <p:cViewPr varScale="1">
        <p:scale>
          <a:sx n="108" d="100"/>
          <a:sy n="108" d="100"/>
        </p:scale>
        <p:origin x="132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380A5D-FD41-4C57-BC4E-BC732068E2D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482C6A-BCB7-432B-AB1F-FD765419A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65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12AB4-1101-4C85-995D-8507BB6C5F73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F2565-C77A-4D85-A7D1-1C308BCEC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56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12AB4-1101-4C85-995D-8507BB6C5F73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F2565-C77A-4D85-A7D1-1C308BCEC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682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12AB4-1101-4C85-995D-8507BB6C5F73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F2565-C77A-4D85-A7D1-1C308BCEC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691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12AB4-1101-4C85-995D-8507BB6C5F73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F2565-C77A-4D85-A7D1-1C308BCEC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832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12AB4-1101-4C85-995D-8507BB6C5F73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F2565-C77A-4D85-A7D1-1C308BCEC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401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12AB4-1101-4C85-995D-8507BB6C5F73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F2565-C77A-4D85-A7D1-1C308BCEC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487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12AB4-1101-4C85-995D-8507BB6C5F73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F2565-C77A-4D85-A7D1-1C308BCEC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662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12AB4-1101-4C85-995D-8507BB6C5F73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F2565-C77A-4D85-A7D1-1C308BCEC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512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12AB4-1101-4C85-995D-8507BB6C5F73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F2565-C77A-4D85-A7D1-1C308BCEC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184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12AB4-1101-4C85-995D-8507BB6C5F73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F2565-C77A-4D85-A7D1-1C308BCEC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309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12AB4-1101-4C85-995D-8507BB6C5F73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F2565-C77A-4D85-A7D1-1C308BCEC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738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12AB4-1101-4C85-995D-8507BB6C5F73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F2565-C77A-4D85-A7D1-1C308BCEC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85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jpg"/><Relationship Id="rId4" Type="http://schemas.openxmlformats.org/officeDocument/2006/relationships/image" Target="../media/image24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g"/><Relationship Id="rId5" Type="http://schemas.openxmlformats.org/officeDocument/2006/relationships/image" Target="../media/image11.jpeg"/><Relationship Id="rId4" Type="http://schemas.openxmlformats.org/officeDocument/2006/relationships/image" Target="../media/image10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7" Type="http://schemas.openxmlformats.org/officeDocument/2006/relationships/image" Target="../media/image21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g"/><Relationship Id="rId5" Type="http://schemas.openxmlformats.org/officeDocument/2006/relationships/image" Target="../media/image19.jpg"/><Relationship Id="rId4" Type="http://schemas.openxmlformats.org/officeDocument/2006/relationships/image" Target="../media/image1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8468" y="180303"/>
            <a:ext cx="9725697" cy="654246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rot="19153244">
            <a:off x="2416580" y="2534572"/>
            <a:ext cx="7617920" cy="186204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500" dirty="0" err="1">
                <a:solidFill>
                  <a:srgbClr val="FF0000"/>
                </a:solidFill>
              </a:rPr>
              <a:t>স্বা</a:t>
            </a:r>
            <a:r>
              <a:rPr lang="en-US" sz="11500" dirty="0">
                <a:solidFill>
                  <a:srgbClr val="FF0000"/>
                </a:solidFill>
              </a:rPr>
              <a:t>   গ   ত   ম</a:t>
            </a:r>
          </a:p>
        </p:txBody>
      </p:sp>
    </p:spTree>
    <p:extLst>
      <p:ext uri="{BB962C8B-B14F-4D97-AF65-F5344CB8AC3E}">
        <p14:creationId xmlns:p14="http://schemas.microsoft.com/office/powerpoint/2010/main" val="1959076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9668" y="113611"/>
            <a:ext cx="3373880" cy="2392914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35" y="162778"/>
            <a:ext cx="3722329" cy="2477041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34" y="2686580"/>
            <a:ext cx="3722329" cy="2357579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9668" y="2506525"/>
            <a:ext cx="3373880" cy="2546293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579549" y="5628068"/>
            <a:ext cx="10779617" cy="76944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গরু ,মুরগি ,হাঁস পালনে এবং মাছ চাষে প্রযুক্তি ব্যবহার করা হয়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054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4287" y="478972"/>
            <a:ext cx="11255828" cy="6001643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9600" dirty="0">
                <a:latin typeface="NikoshBAN" panose="02000000000000000000" pitchFamily="2" charset="0"/>
                <a:cs typeface="NikoshBAN" panose="02000000000000000000" pitchFamily="2" charset="0"/>
              </a:rPr>
              <a:t>তোমরা পাঠ্যবইয়ের 63 </a:t>
            </a:r>
            <a:r>
              <a:rPr lang="en-US" sz="9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9600" dirty="0">
                <a:latin typeface="NikoshBAN" panose="02000000000000000000" pitchFamily="2" charset="0"/>
                <a:cs typeface="NikoshBAN" panose="02000000000000000000" pitchFamily="2" charset="0"/>
              </a:rPr>
              <a:t> ৬৪</a:t>
            </a:r>
            <a:r>
              <a:rPr lang="bn-IN" sz="9600" dirty="0">
                <a:latin typeface="NikoshBAN" panose="02000000000000000000" pitchFamily="2" charset="0"/>
                <a:cs typeface="NikoshBAN" panose="02000000000000000000" pitchFamily="2" charset="0"/>
              </a:rPr>
              <a:t> পৃষ্ঠা খোল। দেখ আমরা যা শিখলাম তা বইয়ের সাথে মিল আছে কিনা।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174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63651" y="1210614"/>
            <a:ext cx="6645498" cy="2215991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13800" dirty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13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256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7376042"/>
              </p:ext>
            </p:extLst>
          </p:nvPr>
        </p:nvGraphicFramePr>
        <p:xfrm>
          <a:off x="296216" y="988241"/>
          <a:ext cx="11346285" cy="554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0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151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30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28644">
                <a:tc>
                  <a:txBody>
                    <a:bodyPr/>
                    <a:lstStyle/>
                    <a:p>
                      <a:r>
                        <a:rPr lang="en-US" sz="4400" dirty="0" err="1">
                          <a:solidFill>
                            <a:srgbClr val="FF0000"/>
                          </a:solidFill>
                        </a:rPr>
                        <a:t>দলের</a:t>
                      </a:r>
                      <a:r>
                        <a:rPr lang="en-US" sz="44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4400" dirty="0" err="1">
                          <a:solidFill>
                            <a:srgbClr val="FF0000"/>
                          </a:solidFill>
                        </a:rPr>
                        <a:t>নাম</a:t>
                      </a:r>
                      <a:endParaRPr lang="en-US" sz="4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err="1">
                          <a:solidFill>
                            <a:srgbClr val="C00000"/>
                          </a:solidFill>
                        </a:rPr>
                        <a:t>প্রযুক্তির</a:t>
                      </a:r>
                      <a:r>
                        <a:rPr lang="en-US" sz="480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4800" dirty="0" err="1">
                          <a:solidFill>
                            <a:srgbClr val="C00000"/>
                          </a:solidFill>
                        </a:rPr>
                        <a:t>নাম</a:t>
                      </a:r>
                      <a:endParaRPr lang="en-US" sz="4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err="1">
                          <a:solidFill>
                            <a:srgbClr val="C00000"/>
                          </a:solidFill>
                        </a:rPr>
                        <a:t>কী</a:t>
                      </a:r>
                      <a:r>
                        <a:rPr lang="en-US" sz="400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4000" dirty="0" err="1">
                          <a:solidFill>
                            <a:srgbClr val="C00000"/>
                          </a:solidFill>
                        </a:rPr>
                        <a:t>কাজে</a:t>
                      </a:r>
                      <a:r>
                        <a:rPr lang="en-US" sz="400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4000" dirty="0" err="1">
                          <a:solidFill>
                            <a:srgbClr val="C00000"/>
                          </a:solidFill>
                        </a:rPr>
                        <a:t>ব্যবহার</a:t>
                      </a:r>
                      <a:r>
                        <a:rPr lang="en-US" sz="4000" baseline="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4000" baseline="0" dirty="0" err="1">
                          <a:solidFill>
                            <a:srgbClr val="C00000"/>
                          </a:solidFill>
                        </a:rPr>
                        <a:t>করা</a:t>
                      </a:r>
                      <a:r>
                        <a:rPr lang="en-US" sz="4000" baseline="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4000" baseline="0" dirty="0" err="1">
                          <a:solidFill>
                            <a:srgbClr val="C00000"/>
                          </a:solidFill>
                        </a:rPr>
                        <a:t>হয়</a:t>
                      </a:r>
                      <a:endParaRPr lang="en-US" sz="4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8644">
                <a:tc>
                  <a:txBody>
                    <a:bodyPr/>
                    <a:lstStyle/>
                    <a:p>
                      <a:r>
                        <a:rPr lang="bn-IN" sz="6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বেলি</a:t>
                      </a:r>
                      <a:endParaRPr lang="en-US" sz="6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n-IN" sz="6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কলম</a:t>
                      </a:r>
                      <a:endParaRPr kumimoji="0" lang="en-US" sz="6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NikoshBAN" panose="02000000000000000000" pitchFamily="2" charset="0"/>
                        <a:ea typeface="+mn-ea"/>
                        <a:cs typeface="NikoshBAN" panose="02000000000000000000" pitchFamily="2" charset="0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28644">
                <a:tc>
                  <a:txBody>
                    <a:bodyPr/>
                    <a:lstStyle/>
                    <a:p>
                      <a:r>
                        <a:rPr lang="bn-IN" sz="7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গোলাপ</a:t>
                      </a:r>
                      <a:endParaRPr lang="en-US" sz="7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9600" dirty="0">
                          <a:solidFill>
                            <a:schemeClr val="accent5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বাস</a:t>
                      </a:r>
                      <a:endParaRPr lang="en-US" sz="9600" dirty="0">
                        <a:solidFill>
                          <a:schemeClr val="accent5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28644">
                <a:tc>
                  <a:txBody>
                    <a:bodyPr/>
                    <a:lstStyle/>
                    <a:p>
                      <a:r>
                        <a:rPr lang="bn-IN" sz="7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শাপলা</a:t>
                      </a:r>
                      <a:endParaRPr lang="en-US" sz="7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8000" dirty="0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লাঙ্গল</a:t>
                      </a:r>
                      <a:endParaRPr lang="en-US" sz="8000" dirty="0">
                        <a:solidFill>
                          <a:srgbClr val="00B05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5749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9276" y="1392145"/>
            <a:ext cx="7609880" cy="3770263"/>
          </a:xfrm>
          <a:prstGeom prst="rect">
            <a:avLst/>
          </a:prstGeom>
          <a:solidFill>
            <a:schemeClr val="bg1">
              <a:lumMod val="65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23900" dirty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239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2275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425" y="553792"/>
            <a:ext cx="11694017" cy="5078313"/>
          </a:xfrm>
          <a:prstGeom prst="rect">
            <a:avLst/>
          </a:prstGeom>
          <a:solidFill>
            <a:schemeClr val="bg1">
              <a:lumMod val="85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54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 নং ১  পড়াশোনার জন্য আমরা  ব্যবহার করি এমন তিনটি প্রযুক্তির নাম লিখ?</a:t>
            </a:r>
          </a:p>
          <a:p>
            <a:r>
              <a:rPr lang="bn-IN" sz="5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 নং ২ যাতায়াতে ব্যবহার করি এমন তিন টি প্রযুক্তির নাম লিখ</a:t>
            </a: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 নং ৩ কৃষিতে ব্যবহার করা হয় এমন তিনটি প্রযুক্তির নাম লিখ?</a:t>
            </a:r>
            <a:endParaRPr lang="en-US" sz="5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418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962" y="0"/>
            <a:ext cx="10316284" cy="66977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80552" y="4796192"/>
            <a:ext cx="3296990" cy="15696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9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469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849882" y="1174182"/>
            <a:ext cx="6456911" cy="4824398"/>
            <a:chOff x="243840" y="422575"/>
            <a:chExt cx="8609215" cy="6432531"/>
          </a:xfrm>
        </p:grpSpPr>
        <p:sp>
          <p:nvSpPr>
            <p:cNvPr id="3" name="Rectangle 2"/>
            <p:cNvSpPr/>
            <p:nvPr/>
          </p:nvSpPr>
          <p:spPr>
            <a:xfrm>
              <a:off x="243840" y="422575"/>
              <a:ext cx="8595360" cy="6432531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en-US" sz="60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শি</a:t>
              </a:r>
              <a:r>
                <a:rPr lang="as-IN" sz="60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ক</a:t>
              </a:r>
              <a:r>
                <a:rPr lang="en-US" sz="60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্</a:t>
              </a:r>
              <a:r>
                <a:rPr lang="as-IN" sz="60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ষ</a:t>
              </a:r>
              <a:r>
                <a:rPr lang="en-US" sz="60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ক </a:t>
              </a:r>
              <a:r>
                <a:rPr lang="as-IN" sz="60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প</a:t>
              </a:r>
              <a:r>
                <a:rPr lang="en-US" sz="60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র</a:t>
              </a:r>
              <a:r>
                <a:rPr lang="as-IN" sz="60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ি</a:t>
              </a:r>
              <a:r>
                <a:rPr lang="en-US" sz="60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চ</a:t>
              </a:r>
              <a:r>
                <a:rPr lang="as-IN" sz="60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ি</a:t>
              </a:r>
              <a:r>
                <a:rPr lang="en-US" sz="60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ত</a:t>
              </a:r>
              <a:r>
                <a:rPr lang="as-IN" sz="60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ি</a:t>
              </a:r>
              <a:endParaRPr lang="en-US" sz="60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en-US" sz="60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সামেনা আক্তার</a:t>
              </a:r>
              <a:endParaRPr lang="en-US" sz="33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en-US" sz="33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সহকারি শি</a:t>
              </a:r>
              <a:r>
                <a:rPr lang="as-IN" sz="33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ক</a:t>
              </a:r>
              <a:r>
                <a:rPr lang="en-US" sz="33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্</a:t>
              </a:r>
              <a:r>
                <a:rPr lang="as-IN" sz="33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ষ</a:t>
              </a:r>
              <a:r>
                <a:rPr lang="en-US" sz="33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ক</a:t>
              </a:r>
              <a:endParaRPr lang="bn-BD" sz="33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en-US" sz="3300" dirty="0">
                  <a:latin typeface="NikoshBAN" panose="02000000000000000000" pitchFamily="2" charset="0"/>
                  <a:cs typeface="NikoshBAN" panose="02000000000000000000" pitchFamily="2" charset="0"/>
                </a:rPr>
                <a:t>ব</a:t>
              </a:r>
              <a:r>
                <a:rPr lang="as-IN" sz="3300" dirty="0">
                  <a:latin typeface="NikoshBAN" panose="02000000000000000000" pitchFamily="2" charset="0"/>
                  <a:cs typeface="NikoshBAN" panose="02000000000000000000" pitchFamily="2" charset="0"/>
                </a:rPr>
                <a:t>ে</a:t>
              </a:r>
              <a:r>
                <a:rPr lang="en-US" sz="3300" dirty="0">
                  <a:latin typeface="NikoshBAN" panose="02000000000000000000" pitchFamily="2" charset="0"/>
                  <a:cs typeface="NikoshBAN" panose="02000000000000000000" pitchFamily="2" charset="0"/>
                </a:rPr>
                <a:t>শনাল </a:t>
              </a:r>
              <a:r>
                <a:rPr lang="bn-BD" sz="3300" dirty="0">
                  <a:latin typeface="NikoshBAN" panose="02000000000000000000" pitchFamily="2" charset="0"/>
                  <a:cs typeface="NikoshBAN" panose="02000000000000000000" pitchFamily="2" charset="0"/>
                </a:rPr>
                <a:t>সরকারী প্রাথমিক বিদ</a:t>
              </a:r>
              <a:r>
                <a:rPr lang="en-US" sz="3300" dirty="0">
                  <a:latin typeface="NikoshBAN" panose="02000000000000000000" pitchFamily="2" charset="0"/>
                  <a:cs typeface="NikoshBAN" panose="02000000000000000000" pitchFamily="2" charset="0"/>
                </a:rPr>
                <a:t>এ</a:t>
              </a:r>
              <a:r>
                <a:rPr lang="as-IN" sz="3300" dirty="0">
                  <a:latin typeface="NikoshBAN" panose="02000000000000000000" pitchFamily="2" charset="0"/>
                  <a:cs typeface="NikoshBAN" panose="02000000000000000000" pitchFamily="2" charset="0"/>
                </a:rPr>
                <a:t>ক</a:t>
              </a:r>
              <a:r>
                <a:rPr lang="en-US" sz="3300" dirty="0">
                  <a:latin typeface="NikoshBAN" panose="02000000000000000000" pitchFamily="2" charset="0"/>
                  <a:cs typeface="NikoshBAN" panose="02000000000000000000" pitchFamily="2" charset="0"/>
                </a:rPr>
                <a:t>ত</a:t>
              </a:r>
              <a:r>
                <a:rPr lang="as-IN" sz="3300" dirty="0">
                  <a:latin typeface="NikoshBAN" panose="02000000000000000000" pitchFamily="2" charset="0"/>
                  <a:cs typeface="NikoshBAN" panose="02000000000000000000" pitchFamily="2" charset="0"/>
                </a:rPr>
                <a:t>া</a:t>
              </a:r>
              <a:r>
                <a:rPr lang="en-US" sz="3300" dirty="0">
                  <a:latin typeface="NikoshBAN" panose="02000000000000000000" pitchFamily="2" charset="0"/>
                  <a:cs typeface="NikoshBAN" panose="02000000000000000000" pitchFamily="2" charset="0"/>
                </a:rPr>
                <a:t>র </a:t>
              </a:r>
            </a:p>
            <a:p>
              <a:pPr algn="ctr"/>
              <a:r>
                <a:rPr lang="en-US" sz="4050" dirty="0">
                  <a:latin typeface="NikoshBAN" panose="02000000000000000000" pitchFamily="2" charset="0"/>
                  <a:cs typeface="NikoshBAN" panose="02000000000000000000" pitchFamily="2" charset="0"/>
                </a:rPr>
                <a:t>টংগি</a:t>
              </a:r>
              <a:r>
                <a:rPr lang="as-IN" sz="4050" dirty="0">
                  <a:latin typeface="NikoshBAN" panose="02000000000000000000" pitchFamily="2" charset="0"/>
                  <a:cs typeface="NikoshBAN" panose="02000000000000000000" pitchFamily="2" charset="0"/>
                </a:rPr>
                <a:t>ব</a:t>
              </a:r>
              <a:r>
                <a:rPr lang="en-US" sz="4050" dirty="0">
                  <a:latin typeface="NikoshBAN" panose="02000000000000000000" pitchFamily="2" charset="0"/>
                  <a:cs typeface="NikoshBAN" panose="02000000000000000000" pitchFamily="2" charset="0"/>
                </a:rPr>
                <a:t>াড়ী , মুন্সি</a:t>
              </a:r>
              <a:r>
                <a:rPr lang="as-IN" sz="4050" dirty="0">
                  <a:latin typeface="NikoshBAN" panose="02000000000000000000" pitchFamily="2" charset="0"/>
                  <a:cs typeface="NikoshBAN" panose="02000000000000000000" pitchFamily="2" charset="0"/>
                </a:rPr>
                <a:t>গঞ</a:t>
              </a:r>
              <a:r>
                <a:rPr lang="en-US" sz="4050" dirty="0">
                  <a:latin typeface="NikoshBAN" panose="02000000000000000000" pitchFamily="2" charset="0"/>
                  <a:cs typeface="NikoshBAN" panose="02000000000000000000" pitchFamily="2" charset="0"/>
                </a:rPr>
                <a:t>্</a:t>
              </a:r>
              <a:r>
                <a:rPr lang="as-IN" sz="4050" dirty="0">
                  <a:latin typeface="NikoshBAN" panose="02000000000000000000" pitchFamily="2" charset="0"/>
                  <a:cs typeface="NikoshBAN" panose="02000000000000000000" pitchFamily="2" charset="0"/>
                </a:rPr>
                <a:t>জ</a:t>
              </a:r>
              <a:r>
                <a:rPr lang="en-US" sz="4050" dirty="0">
                  <a:latin typeface="NikoshBAN" panose="02000000000000000000" pitchFamily="2" charset="0"/>
                  <a:cs typeface="NikoshBAN" panose="02000000000000000000" pitchFamily="2" charset="0"/>
                </a:rPr>
                <a:t>। </a:t>
              </a:r>
            </a:p>
            <a:p>
              <a:pPr algn="ctr"/>
              <a:endParaRPr lang="en-US" sz="405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endParaRPr lang="bn-BD" sz="405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257695" y="5562601"/>
              <a:ext cx="8595360" cy="861775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lang="en-US" sz="36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15361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13644" y="1964353"/>
            <a:ext cx="9813701" cy="372409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শ্রে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ণিঃ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ৃতীয়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বিষয়ঃ</a:t>
            </a:r>
            <a:r>
              <a:rPr lang="bn-IN" sz="105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প্রাথমিক বিজ্ঞান   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পাঠঃপ্রযুক্তির স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ঙ্গে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পরিচয়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পাঠ্যাংশঃ(লেখার সময়.....................আরামদায়ক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ওনিরাপদ করে ) 							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সময়ঃ ৪০ মিনিট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07834" y="90151"/>
            <a:ext cx="8195256" cy="156966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9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9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870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3816" y="296214"/>
            <a:ext cx="4198512" cy="15696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96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9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74" y="2535017"/>
            <a:ext cx="11949196" cy="335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56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70" b="10588"/>
          <a:stretch/>
        </p:blipFill>
        <p:spPr>
          <a:xfrm>
            <a:off x="6971706" y="1300765"/>
            <a:ext cx="4445246" cy="2814786"/>
          </a:xfrm>
          <a:prstGeom prst="rect">
            <a:avLst/>
          </a:prstGeom>
          <a:ln w="38100">
            <a:solidFill>
              <a:srgbClr val="7030A0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1706" y="4201817"/>
            <a:ext cx="4445246" cy="259326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426" y="4012519"/>
            <a:ext cx="4752917" cy="2672026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425" y="1300765"/>
            <a:ext cx="4752917" cy="2711753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3520350" y="291169"/>
            <a:ext cx="4954379" cy="923330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প্রযুক্তির সঙ্গে পরিচয়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729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flipV="1">
            <a:off x="697832" y="1211543"/>
            <a:ext cx="11494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/>
              <a:t>প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191" y="1298627"/>
            <a:ext cx="11190514" cy="4154984"/>
          </a:xfrm>
          <a:prstGeom prst="rect">
            <a:avLst/>
          </a:prstGeom>
          <a:solidFill>
            <a:schemeClr val="accent6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8800" dirty="0"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 হতে পারে একটি যন্ত্র , একটি হাতিয়ার বা কোনো পদ্ধতি যা কাজে লাগে ।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192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3129" y="3816182"/>
            <a:ext cx="1990725" cy="18954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3667" y="97198"/>
            <a:ext cx="3821450" cy="22928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674" y="296599"/>
            <a:ext cx="2924175" cy="1562100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ln w="38100">
            <a:solidFill>
              <a:schemeClr val="tx1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674" y="3770983"/>
            <a:ext cx="2324100" cy="1971675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871492" y="2172639"/>
            <a:ext cx="2039487" cy="10156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dirty="0" err="1"/>
              <a:t>কলম</a:t>
            </a:r>
            <a:endParaRPr lang="en-US" sz="6000" dirty="0"/>
          </a:p>
        </p:txBody>
      </p:sp>
      <p:sp>
        <p:nvSpPr>
          <p:cNvPr id="9" name="TextBox 8"/>
          <p:cNvSpPr txBox="1"/>
          <p:nvPr/>
        </p:nvSpPr>
        <p:spPr>
          <a:xfrm>
            <a:off x="7407964" y="2624707"/>
            <a:ext cx="2805182" cy="707886"/>
          </a:xfrm>
          <a:prstGeom prst="rect">
            <a:avLst/>
          </a:prstGeom>
          <a:solidFill>
            <a:srgbClr val="00B05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কলম দিয়ে লিখি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96594" y="5863674"/>
            <a:ext cx="1022260" cy="9233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067774" y="5895579"/>
            <a:ext cx="1681433" cy="707886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বই পড়ি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67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72" y="321382"/>
            <a:ext cx="3524719" cy="2162363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0452" y="321383"/>
            <a:ext cx="3683559" cy="2162362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440" y="3721993"/>
            <a:ext cx="3609251" cy="2099258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4934" y="3721994"/>
            <a:ext cx="3376403" cy="1963826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905914" y="2595037"/>
            <a:ext cx="1206221" cy="10156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বাস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20406" y="2779703"/>
            <a:ext cx="1712991" cy="461665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মোটর সাইকেল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9782" y="5932544"/>
            <a:ext cx="1825841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জাহাজ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728905" y="5821251"/>
            <a:ext cx="1129821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ট্রেন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430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667" y="206062"/>
            <a:ext cx="2433704" cy="204924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6222" y="2304522"/>
            <a:ext cx="2356834" cy="2254879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5889" y="309093"/>
            <a:ext cx="2857500" cy="16002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671" y="2768701"/>
            <a:ext cx="2552700" cy="179070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0189" y="4785574"/>
            <a:ext cx="2628900" cy="1743075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312" y="4785574"/>
            <a:ext cx="2481059" cy="190500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12" name="Right Arrow 11"/>
          <p:cNvSpPr/>
          <p:nvPr/>
        </p:nvSpPr>
        <p:spPr>
          <a:xfrm>
            <a:off x="4140107" y="3285235"/>
            <a:ext cx="2434034" cy="1444601"/>
          </a:xfrm>
          <a:prstGeom prst="rightArrow">
            <a:avLst>
              <a:gd name="adj1" fmla="val 8617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4370029" y="5276205"/>
            <a:ext cx="2073499" cy="12613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15" name="TextBox 14"/>
          <p:cNvSpPr txBox="1"/>
          <p:nvPr/>
        </p:nvSpPr>
        <p:spPr>
          <a:xfrm>
            <a:off x="4251098" y="3573827"/>
            <a:ext cx="26119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i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লাঙ্গল</a:t>
            </a:r>
            <a:endParaRPr lang="en-US" sz="6000" i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05512" y="5628068"/>
            <a:ext cx="17664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i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ট্রাকটর</a:t>
            </a:r>
            <a:endParaRPr lang="en-US" sz="4400" i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57124" y="982639"/>
            <a:ext cx="49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0" name="Right Arrow 19"/>
          <p:cNvSpPr/>
          <p:nvPr/>
        </p:nvSpPr>
        <p:spPr>
          <a:xfrm>
            <a:off x="4189863" y="873457"/>
            <a:ext cx="2483892" cy="14310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কাস্তে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197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5" grpId="0"/>
      <p:bldP spid="16" grpId="0"/>
      <p:bldP spid="2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207</Words>
  <Application>Microsoft Office PowerPoint</Application>
  <PresentationFormat>Widescreen</PresentationFormat>
  <Paragraphs>44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IMD</dc:creator>
  <cp:lastModifiedBy>Goldencomputers</cp:lastModifiedBy>
  <cp:revision>78</cp:revision>
  <dcterms:created xsi:type="dcterms:W3CDTF">2017-02-04T08:24:27Z</dcterms:created>
  <dcterms:modified xsi:type="dcterms:W3CDTF">2021-08-24T16:10:37Z</dcterms:modified>
</cp:coreProperties>
</file>