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72" r:id="rId2"/>
    <p:sldId id="257" r:id="rId3"/>
    <p:sldId id="258" r:id="rId4"/>
    <p:sldId id="281" r:id="rId5"/>
    <p:sldId id="274" r:id="rId6"/>
    <p:sldId id="259" r:id="rId7"/>
    <p:sldId id="283" r:id="rId8"/>
    <p:sldId id="282" r:id="rId9"/>
    <p:sldId id="275" r:id="rId10"/>
    <p:sldId id="276" r:id="rId11"/>
    <p:sldId id="287" r:id="rId12"/>
    <p:sldId id="286" r:id="rId13"/>
    <p:sldId id="288" r:id="rId14"/>
    <p:sldId id="289" r:id="rId15"/>
    <p:sldId id="277" r:id="rId16"/>
    <p:sldId id="285" r:id="rId17"/>
    <p:sldId id="284" r:id="rId18"/>
    <p:sldId id="278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C4AD-822D-45DC-956D-34EFAC057664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54EC-7C47-4A4A-894C-E377DDBA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637" y="29117"/>
            <a:ext cx="11182662" cy="2113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স্বাগত 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oo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9129">
            <a:off x="440585" y="2390564"/>
            <a:ext cx="1477473" cy="1147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77" y="2458387"/>
            <a:ext cx="5021704" cy="3163798"/>
          </a:xfrm>
          <a:prstGeom prst="rect">
            <a:avLst/>
          </a:prstGeom>
        </p:spPr>
      </p:pic>
      <p:pic>
        <p:nvPicPr>
          <p:cNvPr id="12" name="Picture 11" descr="boo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72" y="3574920"/>
            <a:ext cx="1477473" cy="1147214"/>
          </a:xfrm>
          <a:prstGeom prst="rect">
            <a:avLst/>
          </a:prstGeom>
        </p:spPr>
      </p:pic>
      <p:pic>
        <p:nvPicPr>
          <p:cNvPr id="13" name="Picture 12" descr="boo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8599" flipH="1">
            <a:off x="9982985" y="3573266"/>
            <a:ext cx="1302466" cy="1304886"/>
          </a:xfrm>
          <a:prstGeom prst="rect">
            <a:avLst/>
          </a:prstGeom>
        </p:spPr>
      </p:pic>
      <p:pic>
        <p:nvPicPr>
          <p:cNvPr id="14" name="Picture 13" descr="boo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1968">
            <a:off x="232283" y="4809721"/>
            <a:ext cx="1477473" cy="1147214"/>
          </a:xfrm>
          <a:prstGeom prst="rect">
            <a:avLst/>
          </a:prstGeom>
        </p:spPr>
      </p:pic>
      <p:pic>
        <p:nvPicPr>
          <p:cNvPr id="15" name="Picture 14" descr="boo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303" flipH="1">
            <a:off x="9958021" y="4985245"/>
            <a:ext cx="1637340" cy="1147214"/>
          </a:xfrm>
          <a:prstGeom prst="rect">
            <a:avLst/>
          </a:prstGeom>
        </p:spPr>
      </p:pic>
      <p:pic>
        <p:nvPicPr>
          <p:cNvPr id="16" name="Picture 15" descr="boo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9928923" y="2353424"/>
            <a:ext cx="1477473" cy="1221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3575" y="363071"/>
            <a:ext cx="559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98610" y="2512724"/>
            <a:ext cx="1203063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রুলারের সাহায্যে তোমার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র্ঘ্য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প্রস্থ মেপে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কর্ণের দৈর্ঘ্য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math book 8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809" y="1133614"/>
            <a:ext cx="2838493" cy="304351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837" y="3192781"/>
            <a:ext cx="1031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আয়তকার পুকুরের দৈর্ঘ ৭০ মিটার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পাড়ের বিস্তার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 হলে,পাড়ের  ক্ষেত্রফল নির্ণয়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8820" y="727891"/>
            <a:ext cx="933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এসো আমরা একটি সমস্যামূলক অঙ্কের সমাধান করি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5400000">
            <a:off x="10576563" y="2059365"/>
            <a:ext cx="1399315" cy="52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440379" y="1572329"/>
            <a:ext cx="1661141" cy="52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1043" y="427053"/>
            <a:ext cx="154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4892" y="3479677"/>
            <a:ext cx="154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 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729" y="1151797"/>
            <a:ext cx="565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আছে,পুকুরের দৈর্ঘ = ৭০ মিটার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এবং পুকুরের প্রস্থ = ৫০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2986" y="4084515"/>
                <a:ext cx="11067245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আয়তকার ক্ষেত্রের ক্ষেত্রফল = (দৈর্ঘ </a:t>
                </a:r>
                <a14:m>
                  <m:oMath xmlns:m="http://schemas.openxmlformats.org/officeDocument/2006/math"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প্রস্থ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)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</m:oMath>
                </a14:m>
                <a:endParaRPr lang="bn-BD" sz="4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= (৭০</a:t>
                </a:r>
                <a14:m>
                  <m:oMath xmlns:m="http://schemas.openxmlformats.org/officeDocument/2006/math"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৫০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)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বর্গমিটার</m:t>
                    </m:r>
                  </m:oMath>
                </a14:m>
                <a:endPara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= ৩৫০০ বর্গমিটার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অতএব, পুকুরের ক্ষেত্রফল = ৩৫০০ বর্গমিটার।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86" y="4084515"/>
                <a:ext cx="11067245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927" t="-3819" b="-9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7882" y="469171"/>
            <a:ext cx="171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8806" y="584063"/>
            <a:ext cx="59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2050" name="Picture 2" descr="ঈশ্বরের নিজের দেশ : কেরালা (তৃতীয় পর্ব : মানিনচিরা স্কয়ার কমপ্লেক্স l  কোঝিকোড়, কেরালা) - PanduLipi Web Magaz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24267" r="8312" b="11106"/>
          <a:stretch/>
        </p:blipFill>
        <p:spPr bwMode="auto">
          <a:xfrm>
            <a:off x="6560994" y="949597"/>
            <a:ext cx="4463146" cy="24421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950040" y="375537"/>
            <a:ext cx="5610294" cy="361346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913141" y="1039543"/>
            <a:ext cx="155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 মিটার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6130675" y="1750587"/>
            <a:ext cx="168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মিটার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3" grpId="0"/>
      <p:bldP spid="10" grpId="0" animBg="1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5216" y="1179443"/>
                <a:ext cx="9475305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পাড়সহ পুকুরের দৈর্ঘ </a:t>
                </a:r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(৭০+২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৩)মিটার</a:t>
                </a:r>
                <a:endParaRPr lang="bn-BD" sz="360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44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= ( ৭০+৬) মিটার</a:t>
                </a:r>
              </a:p>
              <a:p>
                <a:r>
                  <a:rPr lang="bn-BD" sz="44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=  ৭৬ মিটার</a:t>
                </a:r>
                <a:endParaRPr lang="bn-BD" sz="44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এবং 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পাড়সহ পুকুরের </a:t>
                </a:r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(</a:t>
                </a:r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০+২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৩)মিটার</a:t>
                </a:r>
                <a:endParaRPr lang="bn-BD" sz="320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=(৫০ +৬) মিটার</a:t>
                </a:r>
              </a:p>
              <a:p>
                <a:r>
                  <a:rPr lang="bn-BD" sz="44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= ৫৬ মিটার</a:t>
                </a:r>
                <a:endParaRPr lang="bn-BD" sz="44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16" y="1179443"/>
                <a:ext cx="9475305" cy="5016758"/>
              </a:xfrm>
              <a:prstGeom prst="rect">
                <a:avLst/>
              </a:prstGeom>
              <a:blipFill>
                <a:blip r:embed="rId2"/>
                <a:stretch>
                  <a:fillRect l="-2572" t="-2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ame 2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8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193960"/>
                <a:ext cx="121919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পাড়ের ক্ষেত্রফল =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পাড়সহ পুকুরের ক্ষে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ত্রফল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পুকুরের ক্ষেত্রফল)বঃমিঃ</a:t>
                </a: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= (৪২৫৬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৩৫০০ ) বর্গমিটার</a:t>
                </a: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= ৭৫৬ বর্গমিটার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93960"/>
                <a:ext cx="12191999" cy="1938992"/>
              </a:xfrm>
              <a:prstGeom prst="rect">
                <a:avLst/>
              </a:prstGeom>
              <a:blipFill>
                <a:blip r:embed="rId2"/>
                <a:stretch>
                  <a:fillRect l="-1750" t="-5346" b="-1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3182" y="746150"/>
                <a:ext cx="1180992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অতএব,পাড়সহ পুকুরের ক্ষেত্রফল=(দৈর্ঘ 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)বর্গ একক</a:t>
                </a:r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=(৭৬</a:t>
                </a:r>
                <a:r>
                  <a:rPr lang="bn-BD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৫৬) বর্গমিটার</a:t>
                </a: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= ৪২৫৬ বর্গমিটার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2" y="746150"/>
                <a:ext cx="11809927" cy="1754326"/>
              </a:xfrm>
              <a:prstGeom prst="rect">
                <a:avLst/>
              </a:prstGeom>
              <a:blipFill>
                <a:blip r:embed="rId3"/>
                <a:stretch>
                  <a:fillRect l="-1600" t="-4514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3182" y="5550795"/>
                <a:ext cx="118099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8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পাড়ের ক্ষেত্রফল = ৭৫৬ বর্গমিটার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2" y="5550795"/>
                <a:ext cx="11809927" cy="830997"/>
              </a:xfrm>
              <a:prstGeom prst="rect">
                <a:avLst/>
              </a:prstGeom>
              <a:blipFill>
                <a:blip r:embed="rId4"/>
                <a:stretch>
                  <a:fillRect l="-2375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4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-145774" y="0"/>
            <a:ext cx="12457044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7149" y="426771"/>
            <a:ext cx="3348507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998" y="3429000"/>
            <a:ext cx="11140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আয়তকার ক্ষেত্রের ক্ষেত্রফল ১০ একর এবং তার দৈর্ঘ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প্রস্থের ৫ গুণ। ক্ষেত্রটির দৈর্ঘ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মিটার?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25148" y="0"/>
            <a:ext cx="7951304" cy="17757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1764" y="1932817"/>
            <a:ext cx="4646952" cy="220822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73125" y="1921451"/>
            <a:ext cx="298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1011849" y="2806094"/>
            <a:ext cx="135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4974" y="2269961"/>
            <a:ext cx="4406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৩মিটার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9856" y="3763962"/>
            <a:ext cx="174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৩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974" y="1882764"/>
            <a:ext cx="6263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একটি আয়তাকার বাগানের দৈর্ঘ্য ৬০ মিটার এবং এর প্রস্থ ৪০মিটার।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এর চারদিকে ৩ মিটার চওড়া একটি পথ আছে।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116" y="2343252"/>
            <a:ext cx="3717587" cy="14997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20189" y="2958228"/>
            <a:ext cx="293568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পাহাড়ী চা বাগান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4599" y="4528232"/>
            <a:ext cx="82344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4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9413" y="115911"/>
            <a:ext cx="2546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4026" y="1209693"/>
            <a:ext cx="9847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দৈর্ঘ্যের একক কোনটি?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(ক) লিটার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কিলোগ্রাম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গ্রাম 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 )মিটার।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১মিটার=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(ক)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(খ)১০০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(গ)১০০০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০০০.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আয়তক্ষেত্রের দৈর্ঘ্য ৪ এবং প্রস্থ ৩ এর কর্ণের দৈর্ঘ্য কত মিটার ?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(ক)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মিটার,প্রস্থ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(ক) ৩২ মিটার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(খ)৫২ মিটার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     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(গ)৬৪ মিটার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৭২ মিটার।</a:t>
            </a:r>
          </a:p>
          <a:p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2475" y="5900896"/>
            <a:ext cx="954897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উত্তরমালাঃ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১।ঘ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২।খ 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৪।গ  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30723" y="1850329"/>
            <a:ext cx="7762982" cy="20660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আয়তকার বাগানের দৈর্ঘ প্রস্থের দেড়গুণ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 ক্ষেত্রফল ২৪০০ বর্গমিটার।বাগানটি পরিচর্যা করার জন্য ঠিক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আড়াআড়িভাবে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মি,প্রশস্থ দুইটি রাস্তা আছে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2413" y="509666"/>
            <a:ext cx="410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3718" y="442603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হেক্টরে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2421" y="438309"/>
            <a:ext cx="8945763" cy="1784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oo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9129">
            <a:off x="440585" y="2390564"/>
            <a:ext cx="1477473" cy="1147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77" y="2458387"/>
            <a:ext cx="5021704" cy="3163798"/>
          </a:xfrm>
          <a:prstGeom prst="rect">
            <a:avLst/>
          </a:prstGeom>
        </p:spPr>
      </p:pic>
      <p:pic>
        <p:nvPicPr>
          <p:cNvPr id="12" name="Picture 11" descr="boo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72" y="3574920"/>
            <a:ext cx="1477473" cy="1147214"/>
          </a:xfrm>
          <a:prstGeom prst="rect">
            <a:avLst/>
          </a:prstGeom>
        </p:spPr>
      </p:pic>
      <p:pic>
        <p:nvPicPr>
          <p:cNvPr id="13" name="Picture 12" descr="boo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8599" flipH="1">
            <a:off x="9982985" y="3573266"/>
            <a:ext cx="1302466" cy="1304886"/>
          </a:xfrm>
          <a:prstGeom prst="rect">
            <a:avLst/>
          </a:prstGeom>
        </p:spPr>
      </p:pic>
      <p:pic>
        <p:nvPicPr>
          <p:cNvPr id="14" name="Picture 13" descr="boo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1968">
            <a:off x="232283" y="4809721"/>
            <a:ext cx="1477473" cy="1147214"/>
          </a:xfrm>
          <a:prstGeom prst="rect">
            <a:avLst/>
          </a:prstGeom>
        </p:spPr>
      </p:pic>
      <p:pic>
        <p:nvPicPr>
          <p:cNvPr id="15" name="Picture 14" descr="boo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303" flipH="1">
            <a:off x="9958021" y="4985245"/>
            <a:ext cx="1637340" cy="1147214"/>
          </a:xfrm>
          <a:prstGeom prst="rect">
            <a:avLst/>
          </a:prstGeom>
        </p:spPr>
      </p:pic>
      <p:pic>
        <p:nvPicPr>
          <p:cNvPr id="16" name="Picture 15" descr="boo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9928923" y="2353424"/>
            <a:ext cx="1477473" cy="12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5B1F7B4-7EB0-46D5-8412-C5779419184D}"/>
              </a:ext>
            </a:extLst>
          </p:cNvPr>
          <p:cNvSpPr txBox="1"/>
          <p:nvPr/>
        </p:nvSpPr>
        <p:spPr>
          <a:xfrm>
            <a:off x="471936" y="3081436"/>
            <a:ext cx="4371391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দেলওয়ারা বেগম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আলতাদীঘি ফাজিল মাদ্রাসা,শেরপুর,বগুড়া। 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BC0F2-D3C7-4139-BC53-2580A7E68CBB}"/>
              </a:ext>
            </a:extLst>
          </p:cNvPr>
          <p:cNvSpPr txBox="1"/>
          <p:nvPr/>
        </p:nvSpPr>
        <p:spPr>
          <a:xfrm>
            <a:off x="6370821" y="2893102"/>
            <a:ext cx="541144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নীঃ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দাখিল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ঃসাধারণ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৩য়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৪৫ মিনিট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/০8/২০২1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8370" y="626135"/>
            <a:ext cx="2524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7" y="2509837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08" y="2540793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0" y="3344335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37" y="3498713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843858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20" y="4195125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29" y="4588798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4"/>
          <a:stretch/>
        </p:blipFill>
        <p:spPr>
          <a:xfrm>
            <a:off x="5163496" y="5114541"/>
            <a:ext cx="2143125" cy="11811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58"/>
          <a:stretch/>
        </p:blipFill>
        <p:spPr>
          <a:xfrm>
            <a:off x="5122958" y="5549849"/>
            <a:ext cx="2143125" cy="120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woden rul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83" y="2019907"/>
            <a:ext cx="1641559" cy="164155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24609" y="247819"/>
            <a:ext cx="6134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চিত্রসমূহ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BALENCE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468" y="2060581"/>
            <a:ext cx="2286000" cy="1924050"/>
          </a:xfrm>
          <a:prstGeom prst="rect">
            <a:avLst/>
          </a:prstGeom>
        </p:spPr>
      </p:pic>
      <p:pic>
        <p:nvPicPr>
          <p:cNvPr id="15" name="Picture 14" descr="goj fi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07" y="4226268"/>
            <a:ext cx="2418367" cy="1358815"/>
          </a:xfrm>
          <a:prstGeom prst="rect">
            <a:avLst/>
          </a:prstGeom>
        </p:spPr>
      </p:pic>
      <p:pic>
        <p:nvPicPr>
          <p:cNvPr id="17" name="Picture 16" descr="table mapa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3175" y="2114426"/>
            <a:ext cx="3280998" cy="240269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74673" y="5585083"/>
            <a:ext cx="111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ফিতা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5642" y="4018664"/>
            <a:ext cx="314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6511" y="4837744"/>
            <a:ext cx="329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6560" y="5725460"/>
            <a:ext cx="853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6969" y="3661466"/>
            <a:ext cx="106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রুলার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685" y="663317"/>
            <a:ext cx="234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যাচায়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6560" y="1903751"/>
            <a:ext cx="403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 কি?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7911" y="2945046"/>
            <a:ext cx="7738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 গণনায় বা পরিমাপের ক্ষেত্রে কিসের প্রয়োজন হয়?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1147" y="3367282"/>
            <a:ext cx="62598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দৈ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র্ঘ্য 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=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9" grpId="1"/>
      <p:bldP spid="20" grpId="0"/>
      <p:bldP spid="20" grpId="1"/>
      <p:bldP spid="21" grpId="0"/>
      <p:bldP spid="21" grpId="1"/>
      <p:bldP spid="12" grpId="0"/>
      <p:bldP spid="12" grpId="1"/>
      <p:bldP spid="13" grpId="0"/>
      <p:bldP spid="13" grpId="1"/>
      <p:bldP spid="4" grpId="0"/>
      <p:bldP spid="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35" y="1327598"/>
            <a:ext cx="2857500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1279" y="225291"/>
            <a:ext cx="907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9182" y="2993077"/>
            <a:ext cx="124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book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279" y="3581576"/>
            <a:ext cx="2428875" cy="1885950"/>
          </a:xfrm>
          <a:prstGeom prst="rect">
            <a:avLst/>
          </a:prstGeom>
        </p:spPr>
      </p:pic>
      <p:pic>
        <p:nvPicPr>
          <p:cNvPr id="8" name="Picture 7" descr="box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787" y="3784100"/>
            <a:ext cx="3257551" cy="1400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7391" y="5354199"/>
            <a:ext cx="128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8277822" y="5172195"/>
            <a:ext cx="189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1279" y="5894289"/>
            <a:ext cx="907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87" y="1185684"/>
            <a:ext cx="3373992" cy="2125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2311" y="3323616"/>
            <a:ext cx="114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-1163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333239" y="2053382"/>
            <a:ext cx="8156828" cy="312392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পরিমাপ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44225" y="3105834"/>
            <a:ext cx="7465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আয়তকার ক্ষেত্রের ক্ষেত্রফল নির্ণয়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0875" y="729436"/>
            <a:ext cx="731803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948" y="1975885"/>
            <a:ext cx="938673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পাঠ শেষে শিক্ষার্থীরা----</a:t>
            </a:r>
            <a:endParaRPr lang="en-US" sz="6000" dirty="0" smtClean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১.প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রিসীমা কি তা বলতে পারবে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আয়তকার বস্তুর পরিসীমা নির্ণয় করতে পারবে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আয়তকার ক্ষেত্রের ক্ষেত্রফল সংবলিত সমস্যার সমাধান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7226" y="404734"/>
            <a:ext cx="3552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শিখণফল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9" b="94794" l="1163" r="95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60" y="2730641"/>
            <a:ext cx="4965832" cy="3006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638" y="1237622"/>
            <a:ext cx="10641128" cy="15696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পরিসীমাঃআয়তাকার বস্তুর চারপাশের দৈর্ঘ্যকে তার পরিসীমা বলে।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 ক্ষেত্রের দুটি দৈর্ঘ্য ও দুটি প্রস্থ আছে।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অতএব,আয়তাকার ক্ষেত্রেরপরিসীমা=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২(দৈর্ঘ্য+প্রস্থ) একক।</a:t>
            </a:r>
            <a:endParaRPr lang="bn-BD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985235">
            <a:off x="4344780" y="4620617"/>
            <a:ext cx="121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২০</a:t>
            </a:r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6382129">
            <a:off x="2902970" y="3531891"/>
            <a:ext cx="130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১৫সেমি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0638" y="5912063"/>
            <a:ext cx="10724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মাথা খাটাও,চিত্রের ইটের দৈর্ঘ্য ২০ সে.মি. ও প্রস্থ ১৫ সে.মি. হলে এর পরিসীমা কত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-141668"/>
            <a:ext cx="12192000" cy="6999668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387" y="150366"/>
            <a:ext cx="10795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64" y="448610"/>
            <a:ext cx="11595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এবার আমরা আয়তাকার ক্ষেত্রের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কর্ণ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করার সূত্র শিখি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1432" y="1851035"/>
            <a:ext cx="3964444" cy="238059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46720" y="1851035"/>
            <a:ext cx="207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4729" y="2320647"/>
            <a:ext cx="407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21408" y="1953693"/>
            <a:ext cx="817051" cy="206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400900" y="3233252"/>
            <a:ext cx="107576" cy="6185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59" y="2341428"/>
            <a:ext cx="2971800" cy="1543050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389712" y="4412873"/>
                <a:ext cx="8159022" cy="1716261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আয়তাকার ক্ষেত্রের ক্ষেত্রফল =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দৈর্ঘ্য×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আয়তাকার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ক্ষেত্রের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কর্ণের দৈর্ঘ্য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IN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দৈর্ঘ্য</m:t>
                            </m:r>
                          </m:e>
                          <m:sup>
                            <m:r>
                              <a:rPr lang="bn-IN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২</m:t>
                            </m:r>
                          </m:sup>
                        </m:sSup>
                        <m: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IN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প্রস্থ</m:t>
                            </m:r>
                          </m:e>
                          <m:sup>
                            <m:r>
                              <a:rPr lang="bn-IN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২</m:t>
                            </m:r>
                          </m:sup>
                        </m:sSup>
                      </m:e>
                    </m:rad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একক।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712" y="4412873"/>
                <a:ext cx="8159022" cy="1716261"/>
              </a:xfrm>
              <a:prstGeom prst="roundRect">
                <a:avLst/>
              </a:prstGeom>
              <a:blipFill>
                <a:blip r:embed="rId3"/>
                <a:stretch>
                  <a:fillRect b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066740" y="1997600"/>
            <a:ext cx="3276600" cy="16002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058298" y="2019363"/>
            <a:ext cx="3276600" cy="16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74789" y="2019363"/>
            <a:ext cx="3260109" cy="1578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10133742" y="1367120"/>
            <a:ext cx="18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143" y="434696"/>
            <a:ext cx="5400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চিত্রের আয়তক্ষেত্রটির ক্ষেত্রফল ও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পরিসীমা কত? 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818" y="2805357"/>
            <a:ext cx="117623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এখানে,আয়তক্ষেত্রের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=৩০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ক্ষেত্রফল=?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আমরা জানি,আয়তক্ষেত্রের ক্ষেত্রফল=(দৈর্ঘ্য×প্রস্থ ) বর্গ একক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 =(৪০×৩০) বর্গ মিটার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 =১২০০ বর্গ মিটার।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59688" y="2721301"/>
                <a:ext cx="5306095" cy="23122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আবার,</a:t>
                </a:r>
                <a:endParaRPr lang="bn-BD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পরিসীমা=২(দৈর্ঘ্য+প্রস্থ) মিটার</a:t>
                </a:r>
                <a:endParaRPr lang="bn-BD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=২(৪০+৩০)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মিটার 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bn-BD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r>
                      <a:rPr lang="bn-BD" sz="320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৭</m:t>
                    </m:r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bn-BD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</a:t>
                </a:r>
                <a:endParaRPr lang="bn-BD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             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=১৪০ মিটার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688" y="2721301"/>
                <a:ext cx="5306095" cy="2312262"/>
              </a:xfrm>
              <a:prstGeom prst="rect">
                <a:avLst/>
              </a:prstGeom>
              <a:blipFill>
                <a:blip r:embed="rId2"/>
                <a:stretch>
                  <a:fillRect l="-1259" b="-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24" y="434696"/>
            <a:ext cx="3308094" cy="208418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-43650"/>
            <a:ext cx="12192000" cy="6901650"/>
          </a:xfrm>
          <a:prstGeom prst="frame">
            <a:avLst>
              <a:gd name="adj1" fmla="val 23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618" y="2035527"/>
            <a:ext cx="16118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৪০ 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মিটার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651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SCS</dc:creator>
  <cp:lastModifiedBy>it's simple</cp:lastModifiedBy>
  <cp:revision>299</cp:revision>
  <dcterms:created xsi:type="dcterms:W3CDTF">2020-02-10T05:33:39Z</dcterms:created>
  <dcterms:modified xsi:type="dcterms:W3CDTF">2021-08-24T06:13:58Z</dcterms:modified>
</cp:coreProperties>
</file>