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x-wav"/>
  <Override PartName="/ppt/media/audio5.wav" ContentType="audio/x-wav"/>
  <Override PartName="/ppt/media/audio3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7730-4D08-4135-92BA-9B6807A1F0E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22F1-DE14-47FF-BF90-B6D4FF99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6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7730-4D08-4135-92BA-9B6807A1F0E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22F1-DE14-47FF-BF90-B6D4FF99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0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9" Type="http://schemas.openxmlformats.org/officeDocument/2006/relationships/audio" Target="../media/audio30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0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2" Type="http://schemas.openxmlformats.org/officeDocument/2006/relationships/audio" Target="../media/audio3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2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6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9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4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4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4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1120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7079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6262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6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2021-08-24T04:04:35Z</dcterms:created>
  <dcterms:modified xsi:type="dcterms:W3CDTF">2021-08-24T04:04:36Z</dcterms:modified>
</cp:coreProperties>
</file>