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1" r:id="rId3"/>
    <p:sldId id="260" r:id="rId4"/>
    <p:sldId id="262" r:id="rId5"/>
    <p:sldId id="263" r:id="rId6"/>
    <p:sldId id="264" r:id="rId7"/>
    <p:sldId id="278" r:id="rId8"/>
    <p:sldId id="257" r:id="rId9"/>
    <p:sldId id="268" r:id="rId10"/>
    <p:sldId id="273" r:id="rId11"/>
    <p:sldId id="274" r:id="rId12"/>
    <p:sldId id="279" r:id="rId13"/>
    <p:sldId id="277" r:id="rId14"/>
    <p:sldId id="269" r:id="rId15"/>
    <p:sldId id="276" r:id="rId16"/>
    <p:sldId id="25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9" autoAdjust="0"/>
    <p:restoredTop sz="91775" autoAdjust="0"/>
  </p:normalViewPr>
  <p:slideViewPr>
    <p:cSldViewPr>
      <p:cViewPr varScale="1">
        <p:scale>
          <a:sx n="41" d="100"/>
          <a:sy n="41" d="100"/>
        </p:scale>
        <p:origin x="7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4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2FEEA-64B9-46BE-8114-1C9784CF865B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689C4-F7D7-412E-9D61-4F750F288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689C4-F7D7-412E-9D61-4F750F288D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9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689C4-F7D7-412E-9D61-4F750F288D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689C4-F7D7-412E-9D61-4F750F288D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9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689C4-F7D7-412E-9D61-4F750F288D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0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487" y="228600"/>
            <a:ext cx="6248399" cy="14465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</a:t>
            </a:r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তম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3999" cy="464820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9719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5774" y="376847"/>
            <a:ext cx="8998226" cy="6481153"/>
            <a:chOff x="145774" y="376847"/>
            <a:chExt cx="8998226" cy="64811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74" y="990600"/>
              <a:ext cx="4492486" cy="2674744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766" y="998344"/>
              <a:ext cx="4479234" cy="26670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74" y="3810001"/>
              <a:ext cx="8998226" cy="304799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pic>
        <p:sp>
          <p:nvSpPr>
            <p:cNvPr id="7" name="TextBox 6"/>
            <p:cNvSpPr txBox="1"/>
            <p:nvPr/>
          </p:nvSpPr>
          <p:spPr>
            <a:xfrm>
              <a:off x="3048000" y="376847"/>
              <a:ext cx="2819400" cy="58477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      নীল দল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62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158" y="1600200"/>
            <a:ext cx="4913242" cy="4928175"/>
            <a:chOff x="156401" y="331083"/>
            <a:chExt cx="9911195" cy="586301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1"/>
            <a:stretch/>
          </p:blipFill>
          <p:spPr bwMode="auto">
            <a:xfrm>
              <a:off x="156401" y="331083"/>
              <a:ext cx="8915400" cy="494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56401" y="5498398"/>
              <a:ext cx="9911195" cy="69570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জমিতে কমম্পোষ্ট সারের ব্যবহার করা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FD6B56-63BB-4280-A75E-EF532E4B5F8B}"/>
              </a:ext>
            </a:extLst>
          </p:cNvPr>
          <p:cNvGrpSpPr/>
          <p:nvPr/>
        </p:nvGrpSpPr>
        <p:grpSpPr>
          <a:xfrm>
            <a:off x="5486400" y="1600200"/>
            <a:ext cx="3465442" cy="4866620"/>
            <a:chOff x="86340" y="-537342"/>
            <a:chExt cx="8865503" cy="59296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C5FB9D-ABAE-4657-AF56-F42D4CF8F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9" t="6577" r="9017" b="7911"/>
            <a:stretch/>
          </p:blipFill>
          <p:spPr>
            <a:xfrm>
              <a:off x="86340" y="-537342"/>
              <a:ext cx="8799443" cy="506927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DCF7CD-B0B9-4BF5-9815-808C23061C25}"/>
                </a:ext>
              </a:extLst>
            </p:cNvPr>
            <p:cNvSpPr txBox="1"/>
            <p:nvPr/>
          </p:nvSpPr>
          <p:spPr>
            <a:xfrm>
              <a:off x="152399" y="4754761"/>
              <a:ext cx="8799444" cy="637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8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কম্পোস্ট সারের ব্যবহার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F754A84-8490-48D4-B09E-7A649801EEA5}"/>
              </a:ext>
            </a:extLst>
          </p:cNvPr>
          <p:cNvSpPr/>
          <p:nvPr/>
        </p:nvSpPr>
        <p:spPr>
          <a:xfrm>
            <a:off x="1600200" y="329625"/>
            <a:ext cx="4419600" cy="7676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992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76799" y="1600200"/>
            <a:ext cx="4075043" cy="4866620"/>
            <a:chOff x="86340" y="-537342"/>
            <a:chExt cx="8865503" cy="59296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9" t="6577" r="9017" b="7911"/>
            <a:stretch/>
          </p:blipFill>
          <p:spPr>
            <a:xfrm>
              <a:off x="86340" y="-537342"/>
              <a:ext cx="8799443" cy="506927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52400" y="4754761"/>
              <a:ext cx="8799443" cy="637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               </a:t>
              </a:r>
              <a:r>
                <a:rPr lang="bn-BD" sz="28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কম্পোস্ট সারের ব্যবহার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4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205409"/>
            <a:ext cx="8799443" cy="5663479"/>
            <a:chOff x="152400" y="205409"/>
            <a:chExt cx="8799443" cy="56634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9" t="6577" r="9017" b="7911"/>
            <a:stretch/>
          </p:blipFill>
          <p:spPr>
            <a:xfrm>
              <a:off x="152400" y="205409"/>
              <a:ext cx="8799443" cy="506927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2630555" y="5345668"/>
              <a:ext cx="3962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               </a:t>
              </a:r>
              <a:r>
                <a:rPr lang="bn-BD" sz="28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কম্পোস্ট সারের ব্যবহার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98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32521" y="9939"/>
            <a:ext cx="5980043" cy="28194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মুল্যায়ন প্রশ্নঃ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2520" y="3277850"/>
            <a:ext cx="8935279" cy="2741950"/>
            <a:chOff x="132520" y="3277850"/>
            <a:chExt cx="8935279" cy="2741950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6112562" y="3277850"/>
              <a:ext cx="2955237" cy="2741950"/>
            </a:xfrm>
            <a:prstGeom prst="flowChartAlternate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যেখানে সেখানে ময়লা আবর্জনা ফেললে।</a:t>
              </a:r>
              <a:endPara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32520" y="3277850"/>
              <a:ext cx="5980043" cy="1981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bn-BD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মাটি দূষণ হয় কি কি ভাবে।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7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228600" y="304800"/>
            <a:ext cx="7848600" cy="3124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কালকারখানার বর্জ্য মাটিতে মিশে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/>
          <a:stretch/>
        </p:blipFill>
        <p:spPr bwMode="auto">
          <a:xfrm>
            <a:off x="228600" y="3657600"/>
            <a:ext cx="7848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82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914400"/>
            <a:ext cx="8305800" cy="1015663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         পরিকল্পিত 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2057398"/>
            <a:ext cx="8305800" cy="40626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১।  তোমার  বাড়ির আশেপাশে মাটি   দূষণের দুইটি কারন  লেখ।</a:t>
            </a: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২। তুমি কিভাবে মাটি দূষণ রোধ করবে তা দুইটি কারন লেখ।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1096" y="609600"/>
            <a:ext cx="8888896" cy="5274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57800" y="2294681"/>
            <a:ext cx="2895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bn-BD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38468"/>
            <a:ext cx="9067800" cy="41659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মোঃসোহেল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রানা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১৭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চরবিনোড়া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ঘিও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র,মানিকগঞ্জ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12866"/>
            <a:ext cx="60198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0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33600" y="304800"/>
            <a:ext cx="518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7948" y="1981200"/>
            <a:ext cx="3074504" cy="1938992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শ্রেনিঃ চতুর্থ</a:t>
            </a:r>
          </a:p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539" y="1981200"/>
            <a:ext cx="5029200" cy="47089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মাটি</a:t>
            </a:r>
          </a:p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মাটি দূষণের কারণ</a:t>
            </a:r>
            <a:r>
              <a:rPr lang="en-US" sz="6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6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কি কি উপায়ে মাটি দূষণ রোধ করা যায়।</a:t>
            </a:r>
            <a:r>
              <a:rPr lang="en-US" sz="6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377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365" y="2819400"/>
            <a:ext cx="8610600" cy="378565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১। মাটি কিভাবে দূষিত হচ্ছে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২। কি কি উপায়ে মাটি দূষণ রোধ করা যায় তা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2340665" y="533400"/>
            <a:ext cx="4572000" cy="1447800"/>
          </a:xfrm>
          <a:prstGeom prst="ellipse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শিখন ফলঃ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4238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66" y="963449"/>
            <a:ext cx="4479234" cy="2667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4" y="982856"/>
            <a:ext cx="4492486" cy="267474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5" y="3657600"/>
            <a:ext cx="9004850" cy="28381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E2AC97-ADFC-46D7-8C5B-CBAB7D9FB55E}"/>
              </a:ext>
            </a:extLst>
          </p:cNvPr>
          <p:cNvSpPr/>
          <p:nvPr/>
        </p:nvSpPr>
        <p:spPr>
          <a:xfrm>
            <a:off x="609600" y="155638"/>
            <a:ext cx="5791200" cy="76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82468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83" b="11893"/>
          <a:stretch/>
        </p:blipFill>
        <p:spPr bwMode="auto">
          <a:xfrm>
            <a:off x="307167" y="183705"/>
            <a:ext cx="4134679" cy="26211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3"/>
          <a:stretch/>
        </p:blipFill>
        <p:spPr bwMode="auto">
          <a:xfrm>
            <a:off x="4691269" y="155713"/>
            <a:ext cx="4114801" cy="2649154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" b="11429"/>
          <a:stretch/>
        </p:blipFill>
        <p:spPr bwMode="auto">
          <a:xfrm>
            <a:off x="4780723" y="2991991"/>
            <a:ext cx="4025347" cy="378980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D7AB35-3ACE-4943-B2B5-81B1661150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6577" r="9017" b="7911"/>
          <a:stretch/>
        </p:blipFill>
        <p:spPr>
          <a:xfrm>
            <a:off x="152400" y="2991991"/>
            <a:ext cx="4628323" cy="37898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2708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0765F7-A5B9-4667-A369-5FB4314DEBC8}"/>
              </a:ext>
            </a:extLst>
          </p:cNvPr>
          <p:cNvSpPr/>
          <p:nvPr/>
        </p:nvSpPr>
        <p:spPr>
          <a:xfrm>
            <a:off x="457200" y="762000"/>
            <a:ext cx="8229600" cy="533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14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399"/>
            <a:ext cx="3925584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716696"/>
            <a:ext cx="3925584" cy="208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/>
          <a:stretch/>
        </p:blipFill>
        <p:spPr bwMode="auto">
          <a:xfrm>
            <a:off x="76200" y="4800600"/>
            <a:ext cx="8848767" cy="205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399"/>
            <a:ext cx="4572000" cy="4343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571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494" y="76200"/>
            <a:ext cx="7954421" cy="129266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u="sng" dirty="0"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494" y="1368862"/>
            <a:ext cx="7954422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তোমরা দুইটি দলে ভাগ হয়ে বসো এবং নিচের ছকটি পূরণ কর।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191000"/>
            <a:ext cx="795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114042"/>
              </p:ext>
            </p:extLst>
          </p:nvPr>
        </p:nvGraphicFramePr>
        <p:xfrm>
          <a:off x="735494" y="2588344"/>
          <a:ext cx="795442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659"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itchFamily="2" charset="0"/>
                          <a:cs typeface="NikoshBAN" pitchFamily="2" charset="0"/>
                        </a:rPr>
                        <a:t>                          </a:t>
                      </a:r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কারন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                রোধ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34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bn-BD" sz="3200" dirty="0"/>
                        <a:t>।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bn-BD" sz="3600" dirty="0"/>
                        <a:t>।</a:t>
                      </a:r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34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BD" sz="3200" dirty="0"/>
                        <a:t>।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BD" sz="3200" dirty="0"/>
                        <a:t>।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34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bn-BD" sz="3200" dirty="0"/>
                        <a:t>।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bn-BD" sz="3200" dirty="0"/>
                        <a:t>।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5494" y="1953637"/>
            <a:ext cx="79544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মাটি দূষণ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196</Words>
  <Application>Microsoft Office PowerPoint</Application>
  <PresentationFormat>On-screen Show (4:3)</PresentationFormat>
  <Paragraphs>50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66 No</dc:creator>
  <cp:lastModifiedBy>Hp</cp:lastModifiedBy>
  <cp:revision>153</cp:revision>
  <dcterms:created xsi:type="dcterms:W3CDTF">2006-08-16T00:00:00Z</dcterms:created>
  <dcterms:modified xsi:type="dcterms:W3CDTF">2021-08-24T03:32:15Z</dcterms:modified>
</cp:coreProperties>
</file>