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59" r:id="rId3"/>
    <p:sldId id="257" r:id="rId4"/>
    <p:sldId id="260" r:id="rId5"/>
    <p:sldId id="273" r:id="rId6"/>
    <p:sldId id="261" r:id="rId7"/>
    <p:sldId id="279" r:id="rId8"/>
    <p:sldId id="263" r:id="rId9"/>
    <p:sldId id="26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0" autoAdjust="0"/>
    <p:restoredTop sz="94434" autoAdjust="0"/>
  </p:normalViewPr>
  <p:slideViewPr>
    <p:cSldViewPr snapToGrid="0" showGuides="1">
      <p:cViewPr varScale="1">
        <p:scale>
          <a:sx n="81" d="100"/>
          <a:sy n="81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4E49C-458B-4D7E-8E24-F7ECCD4EAEA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BC96-B506-402D-B130-A1A10E8BA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0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 ও ROM –</a:t>
            </a:r>
            <a:r>
              <a:rPr lang="en-US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7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699D-6CBC-401F-8BE9-4259D013CC3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0262-557A-4EBA-A63A-B8F2283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4"/>
            <a:ext cx="12192000" cy="6164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885"/>
            <a:ext cx="6172200" cy="4663439"/>
          </a:xfrm>
          <a:prstGeom prst="rect">
            <a:avLst/>
          </a:prstGeom>
        </p:spPr>
      </p:pic>
      <p:sp>
        <p:nvSpPr>
          <p:cNvPr id="10" name="Up Ribbon 9"/>
          <p:cNvSpPr/>
          <p:nvPr/>
        </p:nvSpPr>
        <p:spPr>
          <a:xfrm>
            <a:off x="2362200" y="159657"/>
            <a:ext cx="6781800" cy="990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34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40" y="4526280"/>
            <a:ext cx="562356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6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9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9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9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96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9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9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9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396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940771"/>
            <a:ext cx="41719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50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31875" y="543843"/>
            <a:ext cx="7157265" cy="3264447"/>
            <a:chOff x="435220" y="535568"/>
            <a:chExt cx="7563177" cy="3627163"/>
          </a:xfrm>
        </p:grpSpPr>
        <p:sp>
          <p:nvSpPr>
            <p:cNvPr id="8" name="Rectangle 7"/>
            <p:cNvSpPr/>
            <p:nvPr/>
          </p:nvSpPr>
          <p:spPr>
            <a:xfrm>
              <a:off x="435220" y="3567697"/>
              <a:ext cx="5408445" cy="595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288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Ribbon 5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60" b="1" u="sng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860" b="1" u="sng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98519" y="805318"/>
            <a:ext cx="281198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96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96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96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3053" y="752696"/>
            <a:ext cx="236314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960" b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96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6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96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82081" y="1871550"/>
            <a:ext cx="39674" cy="3872026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38106" y="2137892"/>
            <a:ext cx="44312" cy="301587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9791" y="2286499"/>
            <a:ext cx="64087" cy="30254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298501" y="1773994"/>
            <a:ext cx="167163" cy="11418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0" name="Oval 29"/>
          <p:cNvSpPr/>
          <p:nvPr/>
        </p:nvSpPr>
        <p:spPr>
          <a:xfrm>
            <a:off x="6338175" y="5723517"/>
            <a:ext cx="167163" cy="11418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1" name="Oval 30"/>
          <p:cNvSpPr/>
          <p:nvPr/>
        </p:nvSpPr>
        <p:spPr>
          <a:xfrm>
            <a:off x="6554526" y="2137891"/>
            <a:ext cx="167163" cy="114187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2" name="Oval 31"/>
          <p:cNvSpPr/>
          <p:nvPr/>
        </p:nvSpPr>
        <p:spPr>
          <a:xfrm>
            <a:off x="6598837" y="5039578"/>
            <a:ext cx="167163" cy="1141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3" name="Oval 32"/>
          <p:cNvSpPr/>
          <p:nvPr/>
        </p:nvSpPr>
        <p:spPr>
          <a:xfrm>
            <a:off x="6089547" y="5306407"/>
            <a:ext cx="167163" cy="114187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4" name="Oval 33"/>
          <p:cNvSpPr/>
          <p:nvPr/>
        </p:nvSpPr>
        <p:spPr>
          <a:xfrm>
            <a:off x="6012420" y="2207156"/>
            <a:ext cx="167163" cy="114187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3" name="Rectangle 22"/>
          <p:cNvSpPr/>
          <p:nvPr/>
        </p:nvSpPr>
        <p:spPr>
          <a:xfrm>
            <a:off x="7162801" y="3939011"/>
            <a:ext cx="39473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অধ্যায়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24/০8/২০2১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00" y="2286499"/>
            <a:ext cx="1327363" cy="1782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45200" y="4567742"/>
            <a:ext cx="3371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8196746" y="1569587"/>
            <a:ext cx="2026926" cy="22542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83323" y="4302369"/>
            <a:ext cx="287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মোছাঃ সালমা খাতুন</a:t>
            </a:r>
          </a:p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ICT)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জেভসিস ফ্লাইওভার হাই স্কুল</a:t>
            </a:r>
          </a:p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কামারখন্দ, সিরাজগঞ্জ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51" y="2239807"/>
            <a:ext cx="5050758" cy="29927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Horizontal Scroll 1"/>
          <p:cNvSpPr/>
          <p:nvPr/>
        </p:nvSpPr>
        <p:spPr>
          <a:xfrm>
            <a:off x="3109378" y="341195"/>
            <a:ext cx="5268035" cy="88710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0" y="2333592"/>
            <a:ext cx="5545256" cy="30806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616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9326" y="521019"/>
            <a:ext cx="5011164" cy="685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i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r>
              <a:rPr lang="en-US" sz="4000" b="1" i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…</a:t>
            </a:r>
            <a:endParaRPr lang="en-US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4937" y="1752600"/>
            <a:ext cx="83058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4000" b="1" dirty="0" smtClean="0">
              <a:ln w="0">
                <a:solidFill>
                  <a:schemeClr val="tx2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007820" y="1688284"/>
            <a:ext cx="5100034" cy="470079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(পাঠ-১০)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4126"/>
            <a:ext cx="4572000" cy="34975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018">
            <a:off x="1130184" y="3239336"/>
            <a:ext cx="4324611" cy="23987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141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267200" y="1271124"/>
            <a:ext cx="3521123" cy="1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152401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438401"/>
            <a:ext cx="8991600" cy="2649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200" dirty="0"/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402848" y="5735530"/>
            <a:ext cx="9386304" cy="796885"/>
          </a:xfrm>
          <a:prstGeom prst="round2DiagRect">
            <a:avLst>
              <a:gd name="adj1" fmla="val 19798"/>
              <a:gd name="adj2" fmla="val 0"/>
            </a:avLst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40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spc="-15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3236827" y="306460"/>
            <a:ext cx="5100034" cy="512329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53" y="1372159"/>
            <a:ext cx="664845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444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255649" y="159764"/>
            <a:ext cx="3078636" cy="123618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39" y="1618144"/>
            <a:ext cx="4777857" cy="35833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579427" y="5636222"/>
            <a:ext cx="66737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কয়েকটি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স্টোরেজ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ডিভাইসের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58914"/>
            <a:ext cx="56388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ধরনের</a:t>
            </a:r>
            <a:endParaRPr lang="en-US" sz="4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43867" y="1651686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62754" y="1042086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52334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59801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1" y="3454512"/>
            <a:ext cx="5056909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Random Access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3429687"/>
            <a:ext cx="4179264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Read Only Memory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18774" r="51454" b="9075"/>
          <a:stretch/>
        </p:blipFill>
        <p:spPr>
          <a:xfrm>
            <a:off x="2443156" y="2067882"/>
            <a:ext cx="2456598" cy="12014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27779" r="22093" b="7692"/>
          <a:stretch/>
        </p:blipFill>
        <p:spPr>
          <a:xfrm>
            <a:off x="8124967" y="2047710"/>
            <a:ext cx="1405719" cy="12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363" y="274218"/>
            <a:ext cx="3445285" cy="76944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(RAM)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759726" y="5638800"/>
            <a:ext cx="9753600" cy="12192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Random Access  Memory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RAM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3" y="1908711"/>
            <a:ext cx="5981700" cy="312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87" y="1908711"/>
            <a:ext cx="5179726" cy="28650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455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152</Words>
  <Application>Microsoft Office PowerPoint</Application>
  <PresentationFormat>Widescreen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USR</dc:creator>
  <cp:lastModifiedBy>Microsoft account</cp:lastModifiedBy>
  <cp:revision>64</cp:revision>
  <dcterms:created xsi:type="dcterms:W3CDTF">2017-09-08T08:49:54Z</dcterms:created>
  <dcterms:modified xsi:type="dcterms:W3CDTF">2021-08-24T12:51:44Z</dcterms:modified>
</cp:coreProperties>
</file>