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0" r:id="rId2"/>
    <p:sldId id="343" r:id="rId3"/>
    <p:sldId id="382" r:id="rId4"/>
    <p:sldId id="362" r:id="rId5"/>
    <p:sldId id="346" r:id="rId6"/>
    <p:sldId id="386" r:id="rId7"/>
    <p:sldId id="328" r:id="rId8"/>
    <p:sldId id="376" r:id="rId9"/>
    <p:sldId id="383" r:id="rId10"/>
    <p:sldId id="368" r:id="rId11"/>
    <p:sldId id="369" r:id="rId12"/>
    <p:sldId id="359" r:id="rId13"/>
    <p:sldId id="385" r:id="rId14"/>
    <p:sldId id="337" r:id="rId15"/>
    <p:sldId id="371" r:id="rId16"/>
    <p:sldId id="349" r:id="rId17"/>
    <p:sldId id="339" r:id="rId18"/>
    <p:sldId id="372" r:id="rId19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0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04984-75E3-4E2D-A6AE-8FF8DA9189A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154A-45FE-414C-B5FE-49BEE8F3E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154A-45FE-414C-B5FE-49BEE8F3E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তোমরা ঠিক ধরেছ আজ আমরা পড়ব প্রস্বেদন ।এছাড়াও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 প্রয়োজনে শিক্ষক শিক্ষার্থীদের  সহায়তা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E13B-9080-43A9-BC4D-7C742C581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endParaRPr lang="en-US" sz="1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0AAF-976D-4E36-9C81-9DD7F8BCB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584"/>
            </a:avLst>
          </a:prstGeom>
          <a:gradFill flip="none" rotWithShape="1">
            <a:gsLst>
              <a:gs pos="31000">
                <a:srgbClr val="002060"/>
              </a:gs>
              <a:gs pos="14000">
                <a:srgbClr val="00B050"/>
              </a:gs>
              <a:gs pos="53000">
                <a:srgbClr val="C00000"/>
              </a:gs>
              <a:gs pos="0">
                <a:srgbClr val="FFC000"/>
              </a:gs>
              <a:gs pos="90000">
                <a:srgbClr val="00B050"/>
              </a:gs>
              <a:gs pos="74000">
                <a:srgbClr val="00206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856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0" y="152400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 userDrawn="1"/>
        </p:nvSpPr>
        <p:spPr>
          <a:xfrm>
            <a:off x="9067800" y="7767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8" y="381000"/>
            <a:ext cx="121563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57200"/>
            <a:ext cx="5161281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lvl="0" algn="ctr"/>
            <a:r>
              <a:rPr lang="bn-IN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কিউটিকুলার প্রস্বেদন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1" y="5423397"/>
            <a:ext cx="11986953" cy="196800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বহিঃত্বকে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উপরে এবং নিচে কিউটিনের আবরন থাকে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আবরনকে কিউটিকল বলে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কিউটিকল ভেদ করে কিছু পানি বাষ্পাকারে বাইরে বেরিয়ে যায়। এই প্রক্রিয়াকে কিউটিকুলার প্রস্বেদন বলে।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3740"/>
          <a:stretch/>
        </p:blipFill>
        <p:spPr>
          <a:xfrm>
            <a:off x="3777639" y="1317207"/>
            <a:ext cx="4958081" cy="403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891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6144947" cy="902051"/>
          </a:xfrm>
          <a:noFill/>
        </p:spPr>
        <p:txBody>
          <a:bodyPr/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লেন্টিকুলার প্রস্বেদন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853547"/>
            <a:ext cx="12801600" cy="1918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গৌন বৃদ্ধি হলে কান্ডের বাকল ফেটে লেন্টিসেল নামক ছিদ্র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হয়।</a:t>
            </a:r>
          </a:p>
          <a:p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ছিদ্র দিয়ে কিছু পরিমান পানি বের হয়ে আসে। একে বলা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লেন্টিকুলার প্রস্বেদন। 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9454492" cy="44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4400" y="346334"/>
            <a:ext cx="3290545" cy="1025266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701" y="1291799"/>
            <a:ext cx="11783291" cy="918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প্রকারভেদ বর্ণনা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/>
          <a:stretch/>
        </p:blipFill>
        <p:spPr>
          <a:xfrm>
            <a:off x="3048000" y="2819400"/>
            <a:ext cx="6705600" cy="41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6400" y="237032"/>
            <a:ext cx="9408160" cy="1210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4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গুরুত্ব </a:t>
            </a:r>
            <a:endParaRPr lang="en-US" sz="49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" y="1623124"/>
            <a:ext cx="12274296" cy="5692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1600200"/>
            <a:ext cx="12289537" cy="57395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2" y="1600200"/>
            <a:ext cx="12307265" cy="59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5" y="1600200"/>
            <a:ext cx="1222631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4600265"/>
            <a:ext cx="9513235" cy="126713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marL="946404" indent="-946404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জীবনে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লিখ।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009471"/>
            <a:ext cx="4517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75" y="430586"/>
            <a:ext cx="5299425" cy="345561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7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537" y="2876291"/>
            <a:ext cx="12114248" cy="771526"/>
          </a:xfrm>
        </p:spPr>
        <p:txBody>
          <a:bodyPr/>
          <a:lstStyle/>
          <a:p>
            <a:pPr algn="l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প্রস্বেদন কাকে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বলে? 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2350" y="3633787"/>
            <a:ext cx="8353337" cy="77152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প্রস্বেদন কোন কোন অংগের মাধ্যমে ঘটে? </a:t>
            </a:r>
          </a:p>
          <a:p>
            <a:pPr algn="l"/>
            <a:endParaRPr lang="en-US" sz="3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4158" y="4486399"/>
            <a:ext cx="13800808" cy="77152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প্রস্বেদন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কী কী প্রভাবকের উপর নির্ভরশীল?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04159" y="5299068"/>
            <a:ext cx="12439368" cy="77152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কোন অঙ্গের মাধ্যমে পানি বাষ্পাকারে বেশী বের হয়? 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9544" y="552271"/>
            <a:ext cx="4517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752600"/>
            <a:ext cx="1066574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প্রক্রিয়ায় জন্য বায়ুমন্ডলে প্রচুর পানি বাষ্পাকারে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907" y="4302798"/>
            <a:ext cx="11978637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কিউটিকল কী?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6952" y="2627585"/>
            <a:ext cx="275705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3144" y="3541985"/>
            <a:ext cx="2770585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ইমবাইবিশন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7174" y="2627585"/>
            <a:ext cx="202517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4065" y="3541985"/>
            <a:ext cx="2667879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অভিস্রবণ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6858000"/>
            <a:ext cx="678180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বহিঃত্বকের উপর স্বচ্ছ আবরণ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5545543"/>
            <a:ext cx="6934200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উর্ধ বহিঃত্বকের উপর স্বচ্ছ আবরণ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3143" y="4876800"/>
            <a:ext cx="7088857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উর্ধ বহিঃত্বকের উপর স্বচ্ছ আবরণ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3144" y="6188050"/>
            <a:ext cx="6936456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উর্ধ বহিঃত্বকের উপর স্বচ্ছ আবরণ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906140"/>
            <a:ext cx="483006" cy="560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8" y="4973686"/>
            <a:ext cx="419556" cy="56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33" y="5624767"/>
            <a:ext cx="483006" cy="560412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19115957" flipV="1">
            <a:off x="2094689" y="5827792"/>
            <a:ext cx="120907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38" y="3576181"/>
            <a:ext cx="483006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4" y="3605971"/>
            <a:ext cx="483006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7" y="2691571"/>
            <a:ext cx="483006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5215807" y="2434929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600" y="524470"/>
            <a:ext cx="623262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403677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জীবনে যদি প্রস্বেদন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ঘটতো তা হলে মানব জীবনে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পড়তো ৫টি বাক্যে লিখে আনবে।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89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" y="838200"/>
            <a:ext cx="11326432" cy="20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67200"/>
            <a:ext cx="611703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152399"/>
            <a:ext cx="4218082" cy="22492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05002" y="1447800"/>
            <a:ext cx="2679481" cy="2750928"/>
            <a:chOff x="4310531" y="887537"/>
            <a:chExt cx="3175842" cy="3260524"/>
          </a:xfrm>
        </p:grpSpPr>
        <p:sp>
          <p:nvSpPr>
            <p:cNvPr id="4" name="Oval 3"/>
            <p:cNvSpPr/>
            <p:nvPr/>
          </p:nvSpPr>
          <p:spPr>
            <a:xfrm>
              <a:off x="4310531" y="961207"/>
              <a:ext cx="3175842" cy="31758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281" y="887537"/>
              <a:ext cx="2566796" cy="326052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686800" y="6858000"/>
            <a:ext cx="2819400" cy="73689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47800"/>
            <a:ext cx="3888649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692150"/>
          </a:sp3d>
        </p:spPr>
      </p:pic>
    </p:spTree>
    <p:extLst>
      <p:ext uri="{BB962C8B-B14F-4D97-AF65-F5344CB8AC3E}">
        <p14:creationId xmlns:p14="http://schemas.microsoft.com/office/powerpoint/2010/main" val="2919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86842" y="910909"/>
            <a:ext cx="9732121" cy="6919680"/>
            <a:chOff x="990601" y="759091"/>
            <a:chExt cx="6951515" cy="5766400"/>
          </a:xfrm>
        </p:grpSpPr>
        <p:pic>
          <p:nvPicPr>
            <p:cNvPr id="6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52" r="19515"/>
            <a:stretch/>
          </p:blipFill>
          <p:spPr bwMode="auto">
            <a:xfrm>
              <a:off x="990601" y="4191000"/>
              <a:ext cx="4752109" cy="23344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52" r="19515"/>
            <a:stretch/>
          </p:blipFill>
          <p:spPr bwMode="auto">
            <a:xfrm flipH="1">
              <a:off x="3124200" y="4398818"/>
              <a:ext cx="4817916" cy="21058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download.4-designer.com/files/2012121213/Big-tree-vector-material-1963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67" b="90000" l="10000" r="9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2" b="21454"/>
            <a:stretch/>
          </p:blipFill>
          <p:spPr bwMode="auto">
            <a:xfrm>
              <a:off x="1143000" y="759091"/>
              <a:ext cx="6172200" cy="448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005351" y="2407056"/>
            <a:ext cx="11734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2172" y="3382635"/>
            <a:ext cx="11734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8007" y="1987564"/>
            <a:ext cx="11734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3054" y="2778064"/>
            <a:ext cx="11734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H2O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29279" r="8291" b="26763"/>
          <a:stretch/>
        </p:blipFill>
        <p:spPr bwMode="auto">
          <a:xfrm>
            <a:off x="310344" y="98401"/>
            <a:ext cx="37338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29279" r="8291" b="26763"/>
          <a:stretch/>
        </p:blipFill>
        <p:spPr bwMode="auto">
          <a:xfrm>
            <a:off x="8626534" y="98400"/>
            <a:ext cx="3641666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esktop\gf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336087" cy="76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05352" y="581892"/>
            <a:ext cx="4034443" cy="7984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7759" y="6343680"/>
            <a:ext cx="10454641" cy="13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 গাছ থেকে বাষ্পাকারে পানি বের হবার পদ্ধতিকে কী বলে তোমরা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6524" y="6781800"/>
            <a:ext cx="4650276" cy="7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বাষ্প হয়ে উড়ে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139 -0.00313 -0.00278 -0.00469 -0.00393 C -0.0066 -0.00532 -0.00868 -0.00648 -0.01059 -0.0081 C -0.01372 -0.01065 -0.01979 -0.0162 -0.01979 -0.0162 C -0.02344 -0.03009 -0.02691 -0.04167 -0.02882 -0.05648 C -0.02761 -0.0787 -0.02761 -0.10903 -0.00764 -0.11505 C -0.0033 -0.12106 0 -0.12662 0.00608 -0.12963 C 0.00746 -0.13542 0.01059 -0.14745 0.01059 -0.14745 C 0.01007 -0.15694 0.01024 -0.16667 0.00903 -0.17569 C 0.00833 -0.18148 0.00121 -0.18403 -0.00156 -0.18588 C -0.00816 -0.19097 -0.01267 -0.19676 -0.01979 -0.2 C -0.02153 -0.2037 -0.02413 -0.20648 -0.02587 -0.21018 C -0.02674 -0.21204 -0.02656 -0.21435 -0.02726 -0.2162 C -0.02899 -0.22037 -0.03333 -0.22847 -0.03333 -0.22847 C -0.03281 -0.23981 -0.0349 -0.25278 -0.03038 -0.26273 C -0.02136 -0.28241 -0.00556 -0.2956 0.01059 -0.30301 C 0.01389 -0.30972 0.01614 -0.31273 0.02118 -0.31713 C 0.02066 -0.32731 0.02049 -0.33727 0.01962 -0.34745 C 0.01858 -0.36018 0.0092 -0.37153 0.00295 -0.37986 C 0.00035 -0.38333 -0.00434 -0.38171 -0.00764 -0.3838 C -0.01424 -0.38773 -0.01736 -0.39236 -0.02136 -0.4 C -0.02587 -0.41991 -0.02691 -0.44583 -0.01979 -0.46458 C -0.01806 -0.46921 -0.01354 -0.47477 -0.01059 -0.4787 C -0.00799 -0.48217 -0.00313 -0.48889 -0.00313 -0.48889 C -0.00156 -0.49514 0.0026 -0.50463 0.00608 -0.50903 C 0.00746 -0.51481 0.00816 -0.51875 0.00451 -0.52315 " pathEditMode="relative" ptsTypes="fffffffffffffffffffffffffA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0" grpId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1510750"/>
            <a:ext cx="7696200" cy="138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4550" tIns="67274" rIns="134550" bIns="67274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8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55" y="3285038"/>
            <a:ext cx="8694420" cy="419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409187" y="38100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18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895600"/>
            <a:ext cx="10401300" cy="2560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প্রকারভেদ বর্ণনা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bn-IN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200" y="2103121"/>
            <a:ext cx="5969369" cy="909116"/>
          </a:xfrm>
          <a:prstGeom prst="rect">
            <a:avLst/>
          </a:prstGeom>
        </p:spPr>
        <p:txBody>
          <a:bodyPr wrap="none" lIns="107844" tIns="53922" rIns="107844" bIns="53922">
            <a:spAutoFit/>
          </a:bodyPr>
          <a:lstStyle/>
          <a:p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200" b="1" dirty="0">
                <a:ln>
                  <a:solidFill>
                    <a:sysClr val="windowText" lastClr="00000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4038600" y="7692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0" y="402153"/>
            <a:ext cx="5760720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গাছটি স্থলজ না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জলজ?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4920" y="6851551"/>
            <a:ext cx="1706880" cy="7368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674599"/>
            <a:ext cx="924098" cy="10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29279" r="8291" b="26763"/>
          <a:stretch/>
        </p:blipFill>
        <p:spPr bwMode="auto">
          <a:xfrm>
            <a:off x="457200" y="402153"/>
            <a:ext cx="37338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demo.web3designs.com/images/Clouds_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29279" r="8291" b="26763"/>
          <a:stretch/>
        </p:blipFill>
        <p:spPr bwMode="auto">
          <a:xfrm>
            <a:off x="8427721" y="362547"/>
            <a:ext cx="37338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74918" y="381000"/>
            <a:ext cx="9274082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গাছটি থেকে  কিভাবে পানি বের হয়ে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375326"/>
            <a:ext cx="4980017" cy="7676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বলো প্রস্বেদন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381000"/>
            <a:ext cx="9973369" cy="7368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থেকে বাষ্পাকারে পানি বের হয়ে যাওয়ার নাম 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83" y="1676400"/>
            <a:ext cx="6002317" cy="4378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4573" y="2589242"/>
            <a:ext cx="1665663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294622" y="2708262"/>
            <a:ext cx="494099" cy="389824"/>
            <a:chOff x="9352546" y="2691062"/>
            <a:chExt cx="352928" cy="324853"/>
          </a:xfrm>
          <a:solidFill>
            <a:srgbClr val="CCECFF"/>
          </a:solidFill>
        </p:grpSpPr>
        <p:sp>
          <p:nvSpPr>
            <p:cNvPr id="31" name="Oval 30"/>
            <p:cNvSpPr/>
            <p:nvPr/>
          </p:nvSpPr>
          <p:spPr>
            <a:xfrm>
              <a:off x="9448800" y="2759242"/>
              <a:ext cx="256674" cy="256673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9577136" y="2691062"/>
              <a:ext cx="128338" cy="136359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9352546" y="2751219"/>
              <a:ext cx="128338" cy="136359"/>
            </a:xfrm>
            <a:prstGeom prst="ellipse">
              <a:avLst/>
            </a:prstGeom>
            <a:grpFill/>
            <a:ln>
              <a:solidFill>
                <a:srgbClr val="0066FF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0080" y="6553200"/>
            <a:ext cx="11628120" cy="132343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স্থলজ উদ্ভিদ যে প্রক্রিয়ায় তার বায়বীয় অঙ্গের মাধ্যমে বাস্পাকারে পানি বের করে দেয় তাই প্রস্বেদন 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 animBg="1"/>
      <p:bldP spid="6" grpId="1" animBg="1"/>
      <p:bldP spid="23" grpId="0"/>
      <p:bldP spid="23" grpId="1"/>
      <p:bldP spid="24" grpId="0"/>
      <p:bldP spid="24" grpId="1"/>
      <p:bldP spid="26" grpId="0"/>
      <p:bldP spid="26" grpId="1"/>
      <p:bldP spid="8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1339736"/>
            <a:ext cx="8625129" cy="1479664"/>
          </a:xfrm>
          <a:prstGeom prst="roundRect">
            <a:avLst>
              <a:gd name="adj" fmla="val 2255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কি বুঝায়?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92840"/>
            <a:ext cx="3290545" cy="1025266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308"/>
          <a:stretch/>
        </p:blipFill>
        <p:spPr bwMode="auto">
          <a:xfrm>
            <a:off x="3647050" y="3370139"/>
            <a:ext cx="5507500" cy="347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5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45496" y="1793631"/>
            <a:ext cx="3733908" cy="2388658"/>
            <a:chOff x="4011640" y="2162925"/>
            <a:chExt cx="3333847" cy="199054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Down Arrow 6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1640" y="3306318"/>
              <a:ext cx="3333847" cy="8471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কিউটিকুলার প্রস্বেদন </a:t>
              </a:r>
              <a:r>
                <a:rPr lang="bn-BD" sz="3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8614722" y="3270738"/>
            <a:ext cx="3704933" cy="871369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40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লেন্টিকুলার প্রস্বেদন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99076" y="3270739"/>
            <a:ext cx="3770654" cy="903643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পত্ররন্ধ্রীয়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203" y="1055078"/>
            <a:ext cx="2244045" cy="814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5150" tIns="52575" rIns="105150" bIns="52575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12" name="Rectangle 11"/>
          <p:cNvSpPr/>
          <p:nvPr/>
        </p:nvSpPr>
        <p:spPr>
          <a:xfrm>
            <a:off x="3657600" y="152400"/>
            <a:ext cx="54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প্রস্বেদনের প্রকারভেদ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8" t="23136" r="6632" b="23806"/>
          <a:stretch/>
        </p:blipFill>
        <p:spPr>
          <a:xfrm>
            <a:off x="387435" y="4267200"/>
            <a:ext cx="3782295" cy="300199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4267200"/>
            <a:ext cx="3770654" cy="299768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57" y="4237007"/>
            <a:ext cx="3789483" cy="300199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4581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726848" y="4634677"/>
            <a:ext cx="1797384" cy="7602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86200" y="304800"/>
            <a:ext cx="4969257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পত্ররন্ধ্রীয়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19258" b="18957"/>
          <a:stretch/>
        </p:blipFill>
        <p:spPr>
          <a:xfrm>
            <a:off x="1295400" y="1447800"/>
            <a:ext cx="4333702" cy="3805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498" y="1447801"/>
            <a:ext cx="4333702" cy="3737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5486400"/>
            <a:ext cx="12039600" cy="258355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পাতায় এক ধরনের ছিদ্র বা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রন্ধ্র থাকে। একে পত্ররন্ধ্র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পত্ররন্ধ্র খোলা অবস্থায় পানি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বাষ্পাকারে বের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প্রক্রিয়াকে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পত্ররন্ধ্রীয়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বলে।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শতকরা ৯০-৯৫ ভাগ পত্ররন্ধ্রের মাধ্যমে হয়ে থাকে।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248400"/>
            <a:ext cx="11696007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পাতা,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কান্ড, ফুলের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বৃতি ও পাপড়িতে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হয়ে থাকে।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449</Words>
  <Application>Microsoft Office PowerPoint</Application>
  <PresentationFormat>Custom</PresentationFormat>
  <Paragraphs>68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লেন্টিকুলার প্রস্বেদন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492</cp:revision>
  <dcterms:created xsi:type="dcterms:W3CDTF">2006-08-16T00:00:00Z</dcterms:created>
  <dcterms:modified xsi:type="dcterms:W3CDTF">2021-08-23T05:12:09Z</dcterms:modified>
</cp:coreProperties>
</file>