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492" r:id="rId2"/>
    <p:sldId id="493" r:id="rId3"/>
    <p:sldId id="429" r:id="rId4"/>
    <p:sldId id="515" r:id="rId5"/>
    <p:sldId id="459" r:id="rId6"/>
    <p:sldId id="472" r:id="rId7"/>
    <p:sldId id="513" r:id="rId8"/>
    <p:sldId id="504" r:id="rId9"/>
    <p:sldId id="505" r:id="rId10"/>
    <p:sldId id="506" r:id="rId11"/>
    <p:sldId id="507" r:id="rId12"/>
    <p:sldId id="508" r:id="rId13"/>
    <p:sldId id="510" r:id="rId14"/>
    <p:sldId id="511" r:id="rId15"/>
    <p:sldId id="453" r:id="rId16"/>
    <p:sldId id="423" r:id="rId17"/>
    <p:sldId id="483" r:id="rId18"/>
    <p:sldId id="42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="" xmlns:p15="http://schemas.microsoft.com/office/powerpoint/2012/main" userId="user" providerId="None"/>
      </p:ext>
    </p:extLst>
  </p:cmAuthor>
  <p:cmAuthor id="2" name="Sabrin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FFCC"/>
    <a:srgbClr val="0066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7" autoAdjust="0"/>
    <p:restoredTop sz="95552" autoAdjust="0"/>
  </p:normalViewPr>
  <p:slideViewPr>
    <p:cSldViewPr>
      <p:cViewPr>
        <p:scale>
          <a:sx n="77" d="100"/>
          <a:sy n="77" d="100"/>
        </p:scale>
        <p:origin x="-1308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420"/>
    </p:cViewPr>
  </p:sorterViewPr>
  <p:notesViewPr>
    <p:cSldViewPr>
      <p:cViewPr varScale="1">
        <p:scale>
          <a:sx n="56" d="100"/>
          <a:sy n="56" d="100"/>
        </p:scale>
        <p:origin x="-285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24-Aug-21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2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11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46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44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20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5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2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90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04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42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16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37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09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33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5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24-Aug-21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24-Aug-21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24-Aug-21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24-Aug-21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24-Aug-21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24-Aug-21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24-Aug-21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24-Aug-21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24-Aug-21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24-Aug-21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24-Aug-21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DF7D-3C72-4E1E-BD12-9FB58670CD0B}" type="datetime1">
              <a:rPr lang="en-US" smtClean="0"/>
              <a:pPr/>
              <a:t>24-Aug-21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74328" y="685800"/>
            <a:ext cx="3950943" cy="11079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80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24-Aug-21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4967" y="3733800"/>
            <a:ext cx="8001000" cy="3048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কল্যাণময়ী ছিলে তুমি অয়ি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ক্ষুধাহরা সুধারাশি!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যত হাসো আজ যত করও সাজ ছিলে দেবী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হলে দাসী।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বিদীর্ণহিয়া ফিরিয়া ফিরিয়া চারি দিকে চেয়ে দেখি-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প্রাচীরের কাছে এখনো যে আছে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সেই আমগাছ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একি!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বসি তার তলে নয়নের জলে শান্ত হইল ব্যথা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একে একে মনে উদিল স্মরণে বালক-কালের কথা।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2"/>
          <a:stretch/>
        </p:blipFill>
        <p:spPr>
          <a:xfrm>
            <a:off x="1600200" y="152400"/>
            <a:ext cx="5462016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0862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24-Aug-21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8800" y="3810000"/>
            <a:ext cx="8001000" cy="290237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সেই মনে পড়ে জ্যৈষ্ঠের ঝড়ে রাত্রে নাহিকো ঘুম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অতি ভোরে উঠি তাড়াতাড়ি ছুটি আম কুড়াবার ধুম।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সেই সুমধুর স্তব্ধ দুপুর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পাঠশালা পলায়ন-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ভাবিলাম হায় আর কী কোথায় ফিরে পাব সে জীবন!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সহসা বাতাস ফেলি গেল শ্বাস শাখা দুলাইয়া গাছে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দুটি পাকা ফল লভিল ভূতল আমার কোলের কাছে।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7"/>
          <a:stretch/>
        </p:blipFill>
        <p:spPr>
          <a:xfrm>
            <a:off x="1981200" y="228600"/>
            <a:ext cx="5396824" cy="345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78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24-Aug-21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3657600"/>
            <a:ext cx="8001000" cy="2819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ভাবিলাম মনে বুঝি এতখনে আমারে চিনিল মাতা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স্নেহের সে দানে বহু সম্মানে বারেক ঠেকানু মাথা।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হেনকালে হায় যমদূত প্রায় কোথা হতে এল মালি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ঝুঁটি-বাঁধা উড়ে সপ্তম সুরে পাড়িতে লাগিল গালি।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5638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91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24-Aug-21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3657600"/>
            <a:ext cx="8001000" cy="2819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কহিলাম তবে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আমি তো নীরবে দিয়েছি আমার সব-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দুটি ফল তার করি অধিকার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এত তারি কলরব!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চিনিল না মোরে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নিয়ে গেল ধরে কাঁধে তুলি লাঠিগাছ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বাবু ছিপ হাতে পারিষদ সাথে ধরিতে ছিলেন মাছ।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latin typeface="NikoshBAN" pitchFamily="2" charset="0"/>
                <a:cs typeface="NikoshBAN" pitchFamily="2" charset="0"/>
              </a:rPr>
              <a:t>শুনি বিবরণ ক্রোধে তিনি কন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মারিয়া করিব খুন।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20"/>
          <a:stretch/>
        </p:blipFill>
        <p:spPr>
          <a:xfrm>
            <a:off x="2438400" y="304800"/>
            <a:ext cx="3787112" cy="312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40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24-Aug-21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28600"/>
            <a:ext cx="7112000" cy="350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6000" y="4495800"/>
            <a:ext cx="75946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বাবু যত বলে পারিষদ দলে বলে তার শতগুণ।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আমি কহিলাম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শুধু দুটি আম ভিখ মাগি মহাশয়!</a:t>
            </a: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বাবু কহে হেসে বেটা সাধুবেশে পাকা চোর অতিশয়।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আমি শুনে হাসি আঁখিজলে ভাসি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এই ছিল মোর ঘটে-</a:t>
            </a: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তুমি মহারাজ সাধু হলে আজ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আমি আজ চোর বটে!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80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838450" y="713848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745-6696-4871-8D06-A6B55BBCB281}" type="datetime1">
              <a:rPr lang="en-US" smtClean="0"/>
              <a:pPr/>
              <a:t>24-Aug-21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4572000"/>
            <a:ext cx="8534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উপেন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সন্ন্যাসী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পিতৃভূমিতে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পারতো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6858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1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উপেন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আমতলা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ভাবছিল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" y="2083039"/>
            <a:ext cx="3825068" cy="61491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0" y="2130650"/>
            <a:ext cx="4648199" cy="6149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সপ্তপুরুষের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52400" y="3070860"/>
            <a:ext cx="3837423" cy="58674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জমিদারের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3124200"/>
            <a:ext cx="4572000" cy="58674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বালককালের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‘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পারিষদ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শব্দের অর্থ  কী?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4838700" y="5929749"/>
            <a:ext cx="2697390" cy="67934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ভোজ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নালয়</a:t>
            </a:r>
            <a:endParaRPr lang="en-US" sz="28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163410" y="5929053"/>
            <a:ext cx="2722790" cy="58673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মোসাহেব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4927694" y="5094247"/>
            <a:ext cx="2697390" cy="61632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নিলাজ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94432" y="816762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585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24-Aug-21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19400" y="685800"/>
            <a:ext cx="403859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5029200"/>
            <a:ext cx="7239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b="1" dirty="0">
                <a:latin typeface="NikoshBAN" pitchFamily="2" charset="0"/>
                <a:cs typeface="NikoshBAN" pitchFamily="2" charset="0"/>
              </a:rPr>
              <a:t> উপনের মতো ধনীদের দ্বরা অত্যাচারিত  অসহায়, গরীব মানুষের জন্য সচেতন মানুষের কী কী করণীয়  তা ১০টি বাক্যে লিখে  আনবে।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12" name="Picture 11" descr="15 Affordable Kids&amp;#39; Desks To Create A Study Space That&amp;#39;s Just For Them |  HuffPost Li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135" y="2023419"/>
            <a:ext cx="3657599" cy="29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10" y="2023419"/>
            <a:ext cx="4455379" cy="2895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28F-6D7D-4DAA-8842-249055DF3182}" type="datetime1">
              <a:rPr lang="en-US" smtClean="0"/>
              <a:pPr/>
              <a:t>24-Aug-21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30480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4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4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3"/>
          <a:stretch/>
        </p:blipFill>
        <p:spPr>
          <a:xfrm>
            <a:off x="685800" y="2667000"/>
            <a:ext cx="8064192" cy="33528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3529914"/>
            <a:ext cx="3733800" cy="28007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অষ্টম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বাংলা প্রথম পত্র</a:t>
            </a:r>
          </a:p>
          <a:p>
            <a:pPr algn="ctr"/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609600" y="1828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তামান্না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জেবীন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দরগাহ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পৌর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2854" y="1143000"/>
            <a:ext cx="3848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02106"/>
            <a:ext cx="2438400" cy="252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7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156627"/>
            <a:ext cx="3429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r">
              <a:spcBef>
                <a:spcPct val="0"/>
              </a:spcBef>
              <a:defRPr/>
            </a:pP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বিঘা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70866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400800" y="833735"/>
            <a:ext cx="17526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/>
              <a:t>রবীন্দ্রনাথ ঠাকুর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74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2286000" y="631371"/>
            <a:ext cx="3962400" cy="914400"/>
          </a:xfrm>
          <a:prstGeom prst="vertic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24-Aug-21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01579" y="2971800"/>
            <a:ext cx="5486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কবিতাংশটুকু</a:t>
            </a:r>
            <a:r>
              <a:rPr lang="bn-BD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1579" y="4038600"/>
            <a:ext cx="546580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কর</a:t>
            </a:r>
            <a:r>
              <a:rPr lang="bn-I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1578" y="4953000"/>
            <a:ext cx="540402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628650" algn="just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ংশের</a:t>
            </a:r>
            <a:r>
              <a:rPr lang="bn-I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চরণসমূহের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6235" y="1947907"/>
            <a:ext cx="5216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3888" indent="-623888" algn="just">
              <a:defRPr/>
            </a:pPr>
            <a:r>
              <a:rPr lang="bn-BD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75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গোলা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3124200"/>
            <a:ext cx="2895600" cy="1524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উড়িষ্যা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ওড়িয়া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প্রদেশের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মরাই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আড়ত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8665" y="32004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উড়ে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8665" y="525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তৃষাতুর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0" y="522732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পিপাসা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তৃষ্ণায়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কাতর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461" y="1374085"/>
            <a:ext cx="2443512" cy="162604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048000" y="3200400"/>
            <a:ext cx="2667000" cy="1798320"/>
            <a:chOff x="2895600" y="3200400"/>
            <a:chExt cx="2205470" cy="17983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27" t="36303" r="15644" b="35171"/>
            <a:stretch/>
          </p:blipFill>
          <p:spPr>
            <a:xfrm>
              <a:off x="2895600" y="3200400"/>
              <a:ext cx="2205470" cy="1767840"/>
            </a:xfrm>
            <a:prstGeom prst="rect">
              <a:avLst/>
            </a:prstGeom>
          </p:spPr>
        </p:pic>
        <p:sp>
          <p:nvSpPr>
            <p:cNvPr id="13" name="Freeform 12"/>
            <p:cNvSpPr/>
            <p:nvPr/>
          </p:nvSpPr>
          <p:spPr>
            <a:xfrm>
              <a:off x="3031014" y="4008120"/>
              <a:ext cx="1346203" cy="990600"/>
            </a:xfrm>
            <a:custGeom>
              <a:avLst/>
              <a:gdLst>
                <a:gd name="connsiteX0" fmla="*/ 138906 w 1346203"/>
                <a:gd name="connsiteY0" fmla="*/ 899160 h 990600"/>
                <a:gd name="connsiteX1" fmla="*/ 215106 w 1346203"/>
                <a:gd name="connsiteY1" fmla="*/ 822960 h 990600"/>
                <a:gd name="connsiteX2" fmla="*/ 230346 w 1346203"/>
                <a:gd name="connsiteY2" fmla="*/ 777240 h 990600"/>
                <a:gd name="connsiteX3" fmla="*/ 184626 w 1346203"/>
                <a:gd name="connsiteY3" fmla="*/ 746760 h 990600"/>
                <a:gd name="connsiteX4" fmla="*/ 199866 w 1346203"/>
                <a:gd name="connsiteY4" fmla="*/ 655320 h 990600"/>
                <a:gd name="connsiteX5" fmla="*/ 230346 w 1346203"/>
                <a:gd name="connsiteY5" fmla="*/ 609600 h 990600"/>
                <a:gd name="connsiteX6" fmla="*/ 184626 w 1346203"/>
                <a:gd name="connsiteY6" fmla="*/ 579120 h 990600"/>
                <a:gd name="connsiteX7" fmla="*/ 230346 w 1346203"/>
                <a:gd name="connsiteY7" fmla="*/ 548640 h 990600"/>
                <a:gd name="connsiteX8" fmla="*/ 276066 w 1346203"/>
                <a:gd name="connsiteY8" fmla="*/ 533400 h 990600"/>
                <a:gd name="connsiteX9" fmla="*/ 260826 w 1346203"/>
                <a:gd name="connsiteY9" fmla="*/ 487680 h 990600"/>
                <a:gd name="connsiteX10" fmla="*/ 245586 w 1346203"/>
                <a:gd name="connsiteY10" fmla="*/ 411480 h 990600"/>
                <a:gd name="connsiteX11" fmla="*/ 260826 w 1346203"/>
                <a:gd name="connsiteY11" fmla="*/ 365760 h 990600"/>
                <a:gd name="connsiteX12" fmla="*/ 367506 w 1346203"/>
                <a:gd name="connsiteY12" fmla="*/ 335280 h 990600"/>
                <a:gd name="connsiteX13" fmla="*/ 474186 w 1346203"/>
                <a:gd name="connsiteY13" fmla="*/ 198120 h 990600"/>
                <a:gd name="connsiteX14" fmla="*/ 550386 w 1346203"/>
                <a:gd name="connsiteY14" fmla="*/ 121920 h 990600"/>
                <a:gd name="connsiteX15" fmla="*/ 565626 w 1346203"/>
                <a:gd name="connsiteY15" fmla="*/ 76200 h 990600"/>
                <a:gd name="connsiteX16" fmla="*/ 611346 w 1346203"/>
                <a:gd name="connsiteY16" fmla="*/ 60960 h 990600"/>
                <a:gd name="connsiteX17" fmla="*/ 596106 w 1346203"/>
                <a:gd name="connsiteY17" fmla="*/ 137160 h 990600"/>
                <a:gd name="connsiteX18" fmla="*/ 611346 w 1346203"/>
                <a:gd name="connsiteY18" fmla="*/ 91440 h 990600"/>
                <a:gd name="connsiteX19" fmla="*/ 672306 w 1346203"/>
                <a:gd name="connsiteY19" fmla="*/ 45720 h 990600"/>
                <a:gd name="connsiteX20" fmla="*/ 718026 w 1346203"/>
                <a:gd name="connsiteY20" fmla="*/ 0 h 990600"/>
                <a:gd name="connsiteX21" fmla="*/ 748506 w 1346203"/>
                <a:gd name="connsiteY21" fmla="*/ 45720 h 990600"/>
                <a:gd name="connsiteX22" fmla="*/ 763746 w 1346203"/>
                <a:gd name="connsiteY22" fmla="*/ 106680 h 990600"/>
                <a:gd name="connsiteX23" fmla="*/ 809466 w 1346203"/>
                <a:gd name="connsiteY23" fmla="*/ 137160 h 990600"/>
                <a:gd name="connsiteX24" fmla="*/ 916146 w 1346203"/>
                <a:gd name="connsiteY24" fmla="*/ 91440 h 990600"/>
                <a:gd name="connsiteX25" fmla="*/ 1007586 w 1346203"/>
                <a:gd name="connsiteY25" fmla="*/ 121920 h 990600"/>
                <a:gd name="connsiteX26" fmla="*/ 1053306 w 1346203"/>
                <a:gd name="connsiteY26" fmla="*/ 137160 h 990600"/>
                <a:gd name="connsiteX27" fmla="*/ 1099026 w 1346203"/>
                <a:gd name="connsiteY27" fmla="*/ 152400 h 990600"/>
                <a:gd name="connsiteX28" fmla="*/ 1159986 w 1346203"/>
                <a:gd name="connsiteY28" fmla="*/ 259080 h 990600"/>
                <a:gd name="connsiteX29" fmla="*/ 1220946 w 1346203"/>
                <a:gd name="connsiteY29" fmla="*/ 320040 h 990600"/>
                <a:gd name="connsiteX30" fmla="*/ 1297146 w 1346203"/>
                <a:gd name="connsiteY30" fmla="*/ 426720 h 990600"/>
                <a:gd name="connsiteX31" fmla="*/ 1312386 w 1346203"/>
                <a:gd name="connsiteY31" fmla="*/ 487680 h 990600"/>
                <a:gd name="connsiteX32" fmla="*/ 1342866 w 1346203"/>
                <a:gd name="connsiteY32" fmla="*/ 533400 h 990600"/>
                <a:gd name="connsiteX33" fmla="*/ 1251426 w 1346203"/>
                <a:gd name="connsiteY33" fmla="*/ 441960 h 990600"/>
                <a:gd name="connsiteX34" fmla="*/ 1190466 w 1346203"/>
                <a:gd name="connsiteY34" fmla="*/ 411480 h 990600"/>
                <a:gd name="connsiteX35" fmla="*/ 1114266 w 1346203"/>
                <a:gd name="connsiteY35" fmla="*/ 320040 h 990600"/>
                <a:gd name="connsiteX36" fmla="*/ 1129506 w 1346203"/>
                <a:gd name="connsiteY36" fmla="*/ 228600 h 990600"/>
                <a:gd name="connsiteX37" fmla="*/ 1114266 w 1346203"/>
                <a:gd name="connsiteY37" fmla="*/ 274320 h 990600"/>
                <a:gd name="connsiteX38" fmla="*/ 1083786 w 1346203"/>
                <a:gd name="connsiteY38" fmla="*/ 320040 h 990600"/>
                <a:gd name="connsiteX39" fmla="*/ 1053306 w 1346203"/>
                <a:gd name="connsiteY39" fmla="*/ 411480 h 990600"/>
                <a:gd name="connsiteX40" fmla="*/ 1022826 w 1346203"/>
                <a:gd name="connsiteY40" fmla="*/ 457200 h 990600"/>
                <a:gd name="connsiteX41" fmla="*/ 977106 w 1346203"/>
                <a:gd name="connsiteY41" fmla="*/ 563880 h 990600"/>
                <a:gd name="connsiteX42" fmla="*/ 809466 w 1346203"/>
                <a:gd name="connsiteY42" fmla="*/ 640080 h 990600"/>
                <a:gd name="connsiteX43" fmla="*/ 657066 w 1346203"/>
                <a:gd name="connsiteY43" fmla="*/ 701040 h 990600"/>
                <a:gd name="connsiteX44" fmla="*/ 519906 w 1346203"/>
                <a:gd name="connsiteY44" fmla="*/ 746760 h 990600"/>
                <a:gd name="connsiteX45" fmla="*/ 474186 w 1346203"/>
                <a:gd name="connsiteY45" fmla="*/ 762000 h 990600"/>
                <a:gd name="connsiteX46" fmla="*/ 428466 w 1346203"/>
                <a:gd name="connsiteY46" fmla="*/ 777240 h 990600"/>
                <a:gd name="connsiteX47" fmla="*/ 306546 w 1346203"/>
                <a:gd name="connsiteY47" fmla="*/ 807720 h 990600"/>
                <a:gd name="connsiteX48" fmla="*/ 123666 w 1346203"/>
                <a:gd name="connsiteY48" fmla="*/ 960120 h 990600"/>
                <a:gd name="connsiteX49" fmla="*/ 77946 w 1346203"/>
                <a:gd name="connsiteY49" fmla="*/ 990600 h 990600"/>
                <a:gd name="connsiteX50" fmla="*/ 16986 w 1346203"/>
                <a:gd name="connsiteY50" fmla="*/ 975360 h 990600"/>
                <a:gd name="connsiteX51" fmla="*/ 47466 w 1346203"/>
                <a:gd name="connsiteY51" fmla="*/ 89916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346203" h="990600">
                  <a:moveTo>
                    <a:pt x="138906" y="899160"/>
                  </a:moveTo>
                  <a:cubicBezTo>
                    <a:pt x="164306" y="873760"/>
                    <a:pt x="193553" y="851697"/>
                    <a:pt x="215106" y="822960"/>
                  </a:cubicBezTo>
                  <a:cubicBezTo>
                    <a:pt x="224745" y="810109"/>
                    <a:pt x="236312" y="792155"/>
                    <a:pt x="230346" y="777240"/>
                  </a:cubicBezTo>
                  <a:cubicBezTo>
                    <a:pt x="223544" y="760234"/>
                    <a:pt x="199866" y="756920"/>
                    <a:pt x="184626" y="746760"/>
                  </a:cubicBezTo>
                  <a:cubicBezTo>
                    <a:pt x="189706" y="716280"/>
                    <a:pt x="190094" y="684635"/>
                    <a:pt x="199866" y="655320"/>
                  </a:cubicBezTo>
                  <a:cubicBezTo>
                    <a:pt x="205658" y="637944"/>
                    <a:pt x="233938" y="627561"/>
                    <a:pt x="230346" y="609600"/>
                  </a:cubicBezTo>
                  <a:cubicBezTo>
                    <a:pt x="226754" y="591639"/>
                    <a:pt x="199866" y="589280"/>
                    <a:pt x="184626" y="579120"/>
                  </a:cubicBezTo>
                  <a:cubicBezTo>
                    <a:pt x="199866" y="568960"/>
                    <a:pt x="213963" y="556831"/>
                    <a:pt x="230346" y="548640"/>
                  </a:cubicBezTo>
                  <a:cubicBezTo>
                    <a:pt x="244714" y="541456"/>
                    <a:pt x="268882" y="547768"/>
                    <a:pt x="276066" y="533400"/>
                  </a:cubicBezTo>
                  <a:cubicBezTo>
                    <a:pt x="283250" y="519032"/>
                    <a:pt x="264722" y="503265"/>
                    <a:pt x="260826" y="487680"/>
                  </a:cubicBezTo>
                  <a:cubicBezTo>
                    <a:pt x="254544" y="462550"/>
                    <a:pt x="250666" y="436880"/>
                    <a:pt x="245586" y="411480"/>
                  </a:cubicBezTo>
                  <a:cubicBezTo>
                    <a:pt x="250666" y="396240"/>
                    <a:pt x="249467" y="377119"/>
                    <a:pt x="260826" y="365760"/>
                  </a:cubicBezTo>
                  <a:cubicBezTo>
                    <a:pt x="268114" y="358472"/>
                    <a:pt x="366979" y="335412"/>
                    <a:pt x="367506" y="335280"/>
                  </a:cubicBezTo>
                  <a:cubicBezTo>
                    <a:pt x="521578" y="104171"/>
                    <a:pt x="354814" y="341366"/>
                    <a:pt x="474186" y="198120"/>
                  </a:cubicBezTo>
                  <a:cubicBezTo>
                    <a:pt x="537686" y="121920"/>
                    <a:pt x="466566" y="177800"/>
                    <a:pt x="550386" y="121920"/>
                  </a:cubicBezTo>
                  <a:cubicBezTo>
                    <a:pt x="555466" y="106680"/>
                    <a:pt x="554267" y="87559"/>
                    <a:pt x="565626" y="76200"/>
                  </a:cubicBezTo>
                  <a:cubicBezTo>
                    <a:pt x="576985" y="64841"/>
                    <a:pt x="604162" y="46592"/>
                    <a:pt x="611346" y="60960"/>
                  </a:cubicBezTo>
                  <a:cubicBezTo>
                    <a:pt x="622930" y="84128"/>
                    <a:pt x="596106" y="111257"/>
                    <a:pt x="596106" y="137160"/>
                  </a:cubicBezTo>
                  <a:cubicBezTo>
                    <a:pt x="596106" y="153224"/>
                    <a:pt x="601062" y="103781"/>
                    <a:pt x="611346" y="91440"/>
                  </a:cubicBezTo>
                  <a:cubicBezTo>
                    <a:pt x="627607" y="71927"/>
                    <a:pt x="653021" y="62250"/>
                    <a:pt x="672306" y="45720"/>
                  </a:cubicBezTo>
                  <a:cubicBezTo>
                    <a:pt x="688670" y="31694"/>
                    <a:pt x="702786" y="15240"/>
                    <a:pt x="718026" y="0"/>
                  </a:cubicBezTo>
                  <a:cubicBezTo>
                    <a:pt x="728186" y="15240"/>
                    <a:pt x="741291" y="28885"/>
                    <a:pt x="748506" y="45720"/>
                  </a:cubicBezTo>
                  <a:cubicBezTo>
                    <a:pt x="756757" y="64972"/>
                    <a:pt x="752128" y="89252"/>
                    <a:pt x="763746" y="106680"/>
                  </a:cubicBezTo>
                  <a:cubicBezTo>
                    <a:pt x="773906" y="121920"/>
                    <a:pt x="794226" y="127000"/>
                    <a:pt x="809466" y="137160"/>
                  </a:cubicBezTo>
                  <a:cubicBezTo>
                    <a:pt x="815603" y="134091"/>
                    <a:pt x="897799" y="89401"/>
                    <a:pt x="916146" y="91440"/>
                  </a:cubicBezTo>
                  <a:cubicBezTo>
                    <a:pt x="948078" y="94988"/>
                    <a:pt x="977106" y="111760"/>
                    <a:pt x="1007586" y="121920"/>
                  </a:cubicBezTo>
                  <a:lnTo>
                    <a:pt x="1053306" y="137160"/>
                  </a:lnTo>
                  <a:lnTo>
                    <a:pt x="1099026" y="152400"/>
                  </a:lnTo>
                  <a:cubicBezTo>
                    <a:pt x="1118707" y="211444"/>
                    <a:pt x="1110305" y="202302"/>
                    <a:pt x="1159986" y="259080"/>
                  </a:cubicBezTo>
                  <a:cubicBezTo>
                    <a:pt x="1178909" y="280707"/>
                    <a:pt x="1203704" y="297051"/>
                    <a:pt x="1220946" y="320040"/>
                  </a:cubicBezTo>
                  <a:cubicBezTo>
                    <a:pt x="1341302" y="480514"/>
                    <a:pt x="1159242" y="288816"/>
                    <a:pt x="1297146" y="426720"/>
                  </a:cubicBezTo>
                  <a:cubicBezTo>
                    <a:pt x="1302226" y="447040"/>
                    <a:pt x="1304135" y="468428"/>
                    <a:pt x="1312386" y="487680"/>
                  </a:cubicBezTo>
                  <a:cubicBezTo>
                    <a:pt x="1319601" y="504515"/>
                    <a:pt x="1357519" y="544390"/>
                    <a:pt x="1342866" y="533400"/>
                  </a:cubicBezTo>
                  <a:cubicBezTo>
                    <a:pt x="1308382" y="507537"/>
                    <a:pt x="1289980" y="461237"/>
                    <a:pt x="1251426" y="441960"/>
                  </a:cubicBezTo>
                  <a:cubicBezTo>
                    <a:pt x="1231106" y="431800"/>
                    <a:pt x="1208953" y="424685"/>
                    <a:pt x="1190466" y="411480"/>
                  </a:cubicBezTo>
                  <a:cubicBezTo>
                    <a:pt x="1153130" y="384811"/>
                    <a:pt x="1138570" y="356496"/>
                    <a:pt x="1114266" y="320040"/>
                  </a:cubicBezTo>
                  <a:cubicBezTo>
                    <a:pt x="1119346" y="289560"/>
                    <a:pt x="1129506" y="259500"/>
                    <a:pt x="1129506" y="228600"/>
                  </a:cubicBezTo>
                  <a:cubicBezTo>
                    <a:pt x="1129506" y="212536"/>
                    <a:pt x="1121450" y="259952"/>
                    <a:pt x="1114266" y="274320"/>
                  </a:cubicBezTo>
                  <a:cubicBezTo>
                    <a:pt x="1106075" y="290703"/>
                    <a:pt x="1091225" y="303302"/>
                    <a:pt x="1083786" y="320040"/>
                  </a:cubicBezTo>
                  <a:cubicBezTo>
                    <a:pt x="1070737" y="349400"/>
                    <a:pt x="1071128" y="384747"/>
                    <a:pt x="1053306" y="411480"/>
                  </a:cubicBezTo>
                  <a:cubicBezTo>
                    <a:pt x="1043146" y="426720"/>
                    <a:pt x="1031017" y="440817"/>
                    <a:pt x="1022826" y="457200"/>
                  </a:cubicBezTo>
                  <a:cubicBezTo>
                    <a:pt x="1004610" y="493632"/>
                    <a:pt x="1008819" y="532167"/>
                    <a:pt x="977106" y="563880"/>
                  </a:cubicBezTo>
                  <a:cubicBezTo>
                    <a:pt x="900045" y="640941"/>
                    <a:pt x="896179" y="616431"/>
                    <a:pt x="809466" y="640080"/>
                  </a:cubicBezTo>
                  <a:cubicBezTo>
                    <a:pt x="626863" y="689881"/>
                    <a:pt x="795985" y="647610"/>
                    <a:pt x="657066" y="701040"/>
                  </a:cubicBezTo>
                  <a:cubicBezTo>
                    <a:pt x="612085" y="718340"/>
                    <a:pt x="565626" y="731520"/>
                    <a:pt x="519906" y="746760"/>
                  </a:cubicBezTo>
                  <a:lnTo>
                    <a:pt x="474186" y="762000"/>
                  </a:lnTo>
                  <a:cubicBezTo>
                    <a:pt x="458946" y="767080"/>
                    <a:pt x="444051" y="773344"/>
                    <a:pt x="428466" y="777240"/>
                  </a:cubicBezTo>
                  <a:lnTo>
                    <a:pt x="306546" y="807720"/>
                  </a:lnTo>
                  <a:cubicBezTo>
                    <a:pt x="189203" y="925063"/>
                    <a:pt x="250972" y="875250"/>
                    <a:pt x="123666" y="960120"/>
                  </a:cubicBezTo>
                  <a:lnTo>
                    <a:pt x="77946" y="990600"/>
                  </a:lnTo>
                  <a:cubicBezTo>
                    <a:pt x="57626" y="985520"/>
                    <a:pt x="26353" y="994094"/>
                    <a:pt x="16986" y="975360"/>
                  </a:cubicBezTo>
                  <a:cubicBezTo>
                    <a:pt x="-23605" y="894179"/>
                    <a:pt x="17468" y="899160"/>
                    <a:pt x="47466" y="89916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5103727"/>
            <a:ext cx="2667000" cy="16018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69265" y="304800"/>
            <a:ext cx="605073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bn-BD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72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362200" y="6858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001" y="5760720"/>
            <a:ext cx="8806599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দেখে 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শৈশবের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5 Affordable Kids&amp;#39; Desks To Create A Study Space That&amp;#39;s Just For Them |  HuffPost Li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905000"/>
            <a:ext cx="6629400" cy="29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511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24-Aug-21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3048000"/>
            <a:ext cx="8305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কবিতাংশটি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নাট্যাকারে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23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24-Aug-21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1869" y="4480560"/>
            <a:ext cx="8001000" cy="19964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ধিক ধিক ওরে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শত ধিক তোরে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নিলাজ কুলটা ভূমি!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যখনি যাহার তখনি তাহার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এই কী জননী তুমি!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সে কি মনে হবে একদিন যবে ছিলে দরিদ্রমাতা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আঁচল ভরিয়া রাখিতে ধরিয়া ফল ফুল শাক পাতা!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81"/>
          <a:stretch/>
        </p:blipFill>
        <p:spPr>
          <a:xfrm>
            <a:off x="343472" y="381000"/>
            <a:ext cx="8122348" cy="374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02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24-Aug-21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3733800"/>
            <a:ext cx="8001000" cy="3048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আজ কোন রীতে কারে ভুলাইতে ধরেছ বিলাসবেশ-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পাঁচরঙা পাতা অঞ্চলে গাঁথা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পুষ্পে খচিত কেশ!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আমি তোর লাগি ফিরেছি বিবাগি গৃহহারা সুখহীন-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তুই হেথা বসি ওরে রাক্ষসী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হাসিয়া কাটাস দিন।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ধনীর আদরে গরব না ধরে! এতই হয়েছ ভিন্ন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latin typeface="NikoshBAN" pitchFamily="2" charset="0"/>
                <a:cs typeface="NikoshBAN" pitchFamily="2" charset="0"/>
              </a:rPr>
              <a:t>কোনোখানে লেশ নাহি অবশেষ সেদিনের কোনো চিহ্ন!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6" b="6584"/>
          <a:stretch/>
        </p:blipFill>
        <p:spPr>
          <a:xfrm>
            <a:off x="1371600" y="184405"/>
            <a:ext cx="6513860" cy="3269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835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kosh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12258</TotalTime>
  <Words>338</Words>
  <Application>Microsoft Office PowerPoint</Application>
  <PresentationFormat>On-screen Show (4:3)</PresentationFormat>
  <Paragraphs>98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Hossain Ahamed</cp:lastModifiedBy>
  <cp:revision>1101</cp:revision>
  <dcterms:created xsi:type="dcterms:W3CDTF">2006-08-16T00:00:00Z</dcterms:created>
  <dcterms:modified xsi:type="dcterms:W3CDTF">2021-08-24T12:39:02Z</dcterms:modified>
</cp:coreProperties>
</file>