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62" r:id="rId4"/>
    <p:sldId id="261" r:id="rId5"/>
    <p:sldId id="260" r:id="rId6"/>
    <p:sldId id="263" r:id="rId7"/>
    <p:sldId id="259" r:id="rId8"/>
    <p:sldId id="265" r:id="rId9"/>
    <p:sldId id="266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-2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F8A9-394A-4698-88CD-86B1B20DC90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09FA-B53A-448A-92E9-E80E13B193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F8A9-394A-4698-88CD-86B1B20DC90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09FA-B53A-448A-92E9-E80E13B19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F8A9-394A-4698-88CD-86B1B20DC90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09FA-B53A-448A-92E9-E80E13B19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F8A9-394A-4698-88CD-86B1B20DC90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09FA-B53A-448A-92E9-E80E13B19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F8A9-394A-4698-88CD-86B1B20DC90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EEE09FA-B53A-448A-92E9-E80E13B19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F8A9-394A-4698-88CD-86B1B20DC90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09FA-B53A-448A-92E9-E80E13B19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F8A9-394A-4698-88CD-86B1B20DC90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09FA-B53A-448A-92E9-E80E13B19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F8A9-394A-4698-88CD-86B1B20DC90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09FA-B53A-448A-92E9-E80E13B19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F8A9-394A-4698-88CD-86B1B20DC90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09FA-B53A-448A-92E9-E80E13B19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F8A9-394A-4698-88CD-86B1B20DC90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09FA-B53A-448A-92E9-E80E13B19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F8A9-394A-4698-88CD-86B1B20DC90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09FA-B53A-448A-92E9-E80E13B19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08F8A9-394A-4698-88CD-86B1B20DC90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EE09FA-B53A-448A-92E9-E80E13B19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568" y="808894"/>
            <a:ext cx="8979877" cy="5663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5108" y="0"/>
            <a:ext cx="9976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</a:p>
          <a:p>
            <a:pPr algn="ctr"/>
            <a:r>
              <a:rPr lang="en-US" sz="8800" b="1" i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i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87" y="200018"/>
            <a:ext cx="1920081" cy="12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8" y="1137138"/>
            <a:ext cx="5732370" cy="266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21169" y="78377"/>
            <a:ext cx="5151179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3231" y="3700799"/>
            <a:ext cx="5769264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4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i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i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হিজরতের</a:t>
            </a:r>
            <a:r>
              <a:rPr lang="en-US" sz="4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প্রাক্কালে</a:t>
            </a:r>
            <a:r>
              <a:rPr lang="en-US" sz="4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মদীনার</a:t>
            </a:r>
            <a:r>
              <a:rPr lang="en-US" sz="4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i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i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48" y="127556"/>
            <a:ext cx="1500552" cy="966223"/>
          </a:xfrm>
          <a:prstGeom prst="rect">
            <a:avLst/>
          </a:prstGeom>
        </p:spPr>
      </p:pic>
      <p:pic>
        <p:nvPicPr>
          <p:cNvPr id="6" name="Picture 5" descr="15 Affordable Kids&amp;#39; Desks To Create A Study Space That&amp;#39;s Just For Them |  HuffPost Lif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8" y="3700799"/>
            <a:ext cx="5732370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7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elightful-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06" y="691661"/>
            <a:ext cx="8884355" cy="511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Ribbon 1"/>
          <p:cNvSpPr/>
          <p:nvPr/>
        </p:nvSpPr>
        <p:spPr>
          <a:xfrm>
            <a:off x="339970" y="5476270"/>
            <a:ext cx="11547230" cy="117071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ছাত্র-ছাত্রীরা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7237" y="404386"/>
            <a:ext cx="46775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i="1" dirty="0" err="1"/>
              <a:t>ধন্যবাদ</a:t>
            </a:r>
            <a:endParaRPr lang="en-US" sz="8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48" y="208549"/>
            <a:ext cx="1500552" cy="9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3516" y="225865"/>
            <a:ext cx="732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i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i="1" u="sng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908" y="4258269"/>
            <a:ext cx="3888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i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i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50462" y="3638772"/>
            <a:ext cx="5209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তোফাজ্জল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8" y="1524725"/>
            <a:ext cx="2485292" cy="1860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02" y="200018"/>
            <a:ext cx="1920081" cy="1216926"/>
          </a:xfrm>
          <a:prstGeom prst="rect">
            <a:avLst/>
          </a:prstGeom>
        </p:spPr>
      </p:pic>
      <p:sp>
        <p:nvSpPr>
          <p:cNvPr id="11" name="Can 10"/>
          <p:cNvSpPr/>
          <p:nvPr/>
        </p:nvSpPr>
        <p:spPr>
          <a:xfrm>
            <a:off x="5701771" y="1145399"/>
            <a:ext cx="169985" cy="4552015"/>
          </a:xfrm>
          <a:prstGeom prst="ca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02215" y="3638772"/>
            <a:ext cx="6096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i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শ্রেণী</a:t>
            </a:r>
            <a:r>
              <a:rPr lang="en-US" sz="2800" b="1" i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2800" b="1" i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নবম-দশম</a:t>
            </a:r>
            <a:endParaRPr lang="en-US" sz="2800" b="1" i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b="1" i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800" b="1" i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2800" b="1" i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ইসলামের</a:t>
            </a:r>
            <a:r>
              <a:rPr lang="en-US" sz="2800" b="1" i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ইতিহাস</a:t>
            </a:r>
            <a:r>
              <a:rPr lang="en-US" sz="2800" b="1" i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sz="2800" b="1" i="1" dirty="0" err="1" smtClean="0">
                <a:solidFill>
                  <a:schemeClr val="bg1"/>
                </a:solidFill>
                <a:latin typeface="Nikosh" pitchFamily="2" charset="0"/>
              </a:rPr>
              <a:t>অধ্যায়</a:t>
            </a:r>
            <a:r>
              <a:rPr lang="en-US" sz="2800" b="1" i="1" dirty="0" smtClean="0">
                <a:solidFill>
                  <a:schemeClr val="bg1"/>
                </a:solidFill>
                <a:latin typeface="Nikosh" pitchFamily="2" charset="0"/>
              </a:rPr>
              <a:t>- ৫ম</a:t>
            </a:r>
          </a:p>
          <a:p>
            <a:pPr>
              <a:lnSpc>
                <a:spcPct val="90000"/>
              </a:lnSpc>
            </a:pPr>
            <a:r>
              <a:rPr lang="en-US" sz="2800" b="1" i="1" dirty="0" err="1" smtClean="0">
                <a:solidFill>
                  <a:schemeClr val="bg1"/>
                </a:solidFill>
                <a:latin typeface="Nikosh" pitchFamily="2" charset="0"/>
              </a:rPr>
              <a:t>পাঠ</a:t>
            </a:r>
            <a:r>
              <a:rPr lang="en-US" sz="2800" b="1" i="1" dirty="0" smtClean="0">
                <a:solidFill>
                  <a:schemeClr val="bg1"/>
                </a:solidFill>
                <a:latin typeface="Nikosh" pitchFamily="2" charset="0"/>
              </a:rPr>
              <a:t>-  ২ (</a:t>
            </a:r>
            <a:r>
              <a:rPr lang="en-US" sz="2800" b="1" i="1" dirty="0" err="1" smtClean="0">
                <a:solidFill>
                  <a:schemeClr val="bg1"/>
                </a:solidFill>
                <a:latin typeface="Nikosh" pitchFamily="2" charset="0"/>
              </a:rPr>
              <a:t>হিজরত</a:t>
            </a:r>
            <a:r>
              <a:rPr lang="en-US" sz="2800" b="1" i="1" dirty="0" smtClean="0">
                <a:solidFill>
                  <a:schemeClr val="bg1"/>
                </a:solidFill>
                <a:latin typeface="Nikosh" pitchFamily="2" charset="0"/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8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9" y="2037173"/>
            <a:ext cx="11488614" cy="4271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8535" y="188295"/>
            <a:ext cx="81085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দূর্গম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পাহাড়ী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64" y="188295"/>
            <a:ext cx="1920081" cy="12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" y="1597521"/>
            <a:ext cx="11922368" cy="4558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831" y="127556"/>
            <a:ext cx="10146323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হিজরতের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মরূপথ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কাফেলার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48" y="127556"/>
            <a:ext cx="1500552" cy="9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8" y="1254138"/>
            <a:ext cx="11699631" cy="5174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908" y="215371"/>
            <a:ext cx="96949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নদী-নালা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পারাপারের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387" y="215371"/>
            <a:ext cx="1348152" cy="80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6895" y="3"/>
            <a:ext cx="12192001" cy="6857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মদীনায়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হিজরত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677" y="11726"/>
            <a:ext cx="3376246" cy="79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i="1" dirty="0">
                <a:solidFill>
                  <a:schemeClr val="tx1"/>
                </a:solidFill>
                <a:latin typeface="NikoshBAN"/>
              </a:rPr>
              <a:t>আজকের পাঠ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48" y="127556"/>
            <a:ext cx="1500552" cy="9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540" y="1843200"/>
            <a:ext cx="9457508" cy="31700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40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হিজরত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মদীনার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হিজরত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যাওয়ায়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মুসলিমদের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মদীনার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হিজরত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বপণ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আন্দাজ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48" y="127556"/>
            <a:ext cx="1500552" cy="9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4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3" y="2261386"/>
            <a:ext cx="5666705" cy="3735067"/>
          </a:xfrm>
          <a:prstGeom prst="roundRect">
            <a:avLst>
              <a:gd name="adj" fmla="val 11111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 descr="nasima molak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949" y="2261387"/>
            <a:ext cx="4937944" cy="3735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8949" y="1307279"/>
            <a:ext cx="493794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031" y="1390460"/>
            <a:ext cx="5434148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যাত্রার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48" y="127556"/>
            <a:ext cx="1500552" cy="9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583" y="627017"/>
            <a:ext cx="1017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583" y="1409115"/>
            <a:ext cx="10489475" cy="507831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প্রঃমদীনার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হিজরত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৬২২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হিজরত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করা,ছেড়ে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মদীনার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উঃ২৫০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হিজরতে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দঃ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সফর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বকর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48" y="127556"/>
            <a:ext cx="1500552" cy="9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198</Words>
  <Application>Microsoft Office PowerPoint</Application>
  <PresentationFormat>Custom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Hossain Ahamed</cp:lastModifiedBy>
  <cp:revision>58</cp:revision>
  <dcterms:created xsi:type="dcterms:W3CDTF">2020-07-11T12:11:08Z</dcterms:created>
  <dcterms:modified xsi:type="dcterms:W3CDTF">2021-08-23T19:09:45Z</dcterms:modified>
</cp:coreProperties>
</file>