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A3FA4-7EF1-47F9-9E8E-11221B660601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C0B91-B93B-4037-829E-CC50BC201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IN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71800"/>
            <a:ext cx="6858000" cy="3657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1828800"/>
            <a:ext cx="83820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কারিগরি শিক্ষা নিলে কর্মসংস্থানের সুযোগ মিলে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2286000" y="0"/>
            <a:ext cx="4419600" cy="18288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3429000" y="2209800"/>
            <a:ext cx="5105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সোল্ডারিং  আয়রন  এর কাজ কি 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990600" y="2057400"/>
            <a:ext cx="1447800" cy="914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3352800"/>
            <a:ext cx="52578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স্কু ডাইভার এর কাজ কি 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90600" y="3352800"/>
            <a:ext cx="1524000" cy="838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4876800"/>
            <a:ext cx="4724400" cy="7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ইলেকট্রিক নাইফ  এর কাজ কি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62000" y="4800600"/>
            <a:ext cx="1752600" cy="914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667000" y="0"/>
            <a:ext cx="4724400" cy="16002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6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2362200"/>
            <a:ext cx="5105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টুলস গুলোর নাম  বল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4495800"/>
            <a:ext cx="5562600" cy="990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 দেখে টুলস গুলোর ব্যাবহার বল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762000" y="2438400"/>
            <a:ext cx="990600" cy="609600"/>
          </a:xfrm>
          <a:prstGeom prst="leftRightArrow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762000" y="4876800"/>
            <a:ext cx="1066800" cy="609600"/>
          </a:xfrm>
          <a:prstGeom prst="leftRightArrow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3200400" y="152400"/>
            <a:ext cx="4648200" cy="1752600"/>
          </a:xfrm>
          <a:prstGeom prst="irregularSeal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b="1" i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514600" y="3352800"/>
            <a:ext cx="5791200" cy="20574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 প্রকার টুলস এর নাম লিখবে  ও পড়বে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685800" y="4038600"/>
            <a:ext cx="1371600" cy="685800"/>
          </a:xfrm>
          <a:prstGeom prst="right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2362200" y="152400"/>
            <a:ext cx="5410200" cy="2286000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ed-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895600"/>
            <a:ext cx="47244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  <a:solidFill>
            <a:srgbClr val="00B0F0"/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bn-IN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91000" cy="4525963"/>
          </a:xfrm>
          <a:solidFill>
            <a:srgbClr val="FFFF00"/>
          </a:solidFill>
          <a:ln>
            <a:solidFill>
              <a:srgbClr val="00B0F0"/>
            </a:solidFill>
            <a:prstDash val="solid"/>
          </a:ln>
        </p:spPr>
        <p:txBody>
          <a:bodyPr>
            <a:normAutofit/>
          </a:bodyPr>
          <a:lstStyle/>
          <a:p>
            <a:pPr indent="-274320" algn="ctr">
              <a:spcBef>
                <a:spcPts val="600"/>
              </a:spcBef>
              <a:buFont typeface="Wingdings" pitchFamily="2" charset="2"/>
              <a:buChar char="v"/>
            </a:pPr>
            <a:r>
              <a:rPr lang="bn-IN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অমিত কুমার </a:t>
            </a:r>
            <a:r>
              <a:rPr lang="bn-IN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চক্রবতী</a:t>
            </a:r>
            <a:endParaRPr lang="en-US" sz="40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582930" indent="-514350" algn="ctr">
              <a:spcBef>
                <a:spcPts val="600"/>
              </a:spcBef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আই</a:t>
            </a:r>
            <a:endParaRPr lang="bn-IN" sz="40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582930" indent="-514350" algn="ctr">
              <a:spcBef>
                <a:spcPts val="600"/>
              </a:spcBef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ইলেকট্রনিক্স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IN" sz="2400" b="1" dirty="0" smtClean="0">
              <a:solidFill>
                <a:srgbClr val="00B0F0"/>
              </a:solidFill>
            </a:endParaRPr>
          </a:p>
          <a:p>
            <a:pPr indent="-274320" algn="ctr">
              <a:spcBef>
                <a:spcPts val="600"/>
              </a:spcBef>
              <a:buFont typeface="Wingdings" pitchFamily="2" charset="2"/>
              <a:buChar char="v"/>
            </a:pPr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কাতিলা সবুজ সংঘ আর্দশ হাইস্কুল ও কলেজ </a:t>
            </a:r>
          </a:p>
          <a:p>
            <a:pPr indent="-274320" algn="ctr">
              <a:spcBef>
                <a:spcPts val="600"/>
              </a:spcBef>
              <a:buFont typeface="Wingdings" pitchFamily="2" charset="2"/>
              <a:buChar char="v"/>
            </a:pPr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কাতিলা, বাগমারা, রাজশাহী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449763"/>
          </a:xfrm>
          <a:solidFill>
            <a:srgbClr val="92D050"/>
          </a:solidFill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পাঠঃ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জেনারেল ইলেট্রনিক্স ১ (১ম )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শ্রেনিঃনবম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ঃ১ম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সময়ঃ৪০ মিনিট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তারিখঃ২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/০৮/২০২১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133600" y="-152400"/>
            <a:ext cx="5257800" cy="2057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নিচের ছবিগুলো লক্ষ  কর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oo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133600"/>
            <a:ext cx="4876800" cy="4600575"/>
          </a:xfrm>
          <a:prstGeom prst="rect">
            <a:avLst/>
          </a:prstGeom>
        </p:spPr>
      </p:pic>
      <p:pic>
        <p:nvPicPr>
          <p:cNvPr id="6" name="Picture 5" descr="bo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2590800"/>
            <a:ext cx="2209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304800"/>
            <a:ext cx="6400800" cy="1219200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 শিরোনাম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05000" y="2590800"/>
            <a:ext cx="6400800" cy="3048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ইলেকট্রনিক্স সিষ্টেমে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ব্যাবহৃত 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বিভিন্ন যন্ত্রপাতি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905000" y="0"/>
            <a:ext cx="6096000" cy="190500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  ফল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981200"/>
            <a:ext cx="4343400" cy="76200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হ্যান্ড টুলস  কি তা জানতে পারবে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3200400"/>
            <a:ext cx="5334000" cy="7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ইলে্কট্রনিক্স হ্যান্ডটুলস কি তা জানতে পারব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4572000"/>
            <a:ext cx="4724400" cy="6096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 প্রকার টুলস এর নাম বলতে পারবে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373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33600" y="5486400"/>
            <a:ext cx="5943600" cy="60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</a:rPr>
              <a:t>ছবি দেখে হ্যান্ড টুলস চিহ্নিত করতে পারবে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514600" y="381000"/>
            <a:ext cx="5105400" cy="17526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উপস্থাপন</a:t>
            </a:r>
            <a:endParaRPr lang="en-US" sz="4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971800"/>
            <a:ext cx="8305800" cy="762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হ্যান্ড টুলস ঃ </a:t>
            </a:r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 </a:t>
            </a:r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করার জন্য হাতের মাধ্যমে </a:t>
            </a:r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ব্যাবহৃত </a:t>
            </a:r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যন্তকে হ্যান্ড  টুলস বলে </a:t>
            </a:r>
          </a:p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যেমনঃ প্লায়াস,স্কু ডাইভার,  নাইফ 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419600"/>
            <a:ext cx="8229600" cy="1066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ইলেকট্রনিকস হ্যান্ড টুলস ঃ </a:t>
            </a:r>
            <a:r>
              <a:rPr lang="bn-IN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ইলেক</a:t>
            </a:r>
            <a:r>
              <a:rPr lang="en-US" sz="24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ট্রনিক্স</a:t>
            </a:r>
            <a:r>
              <a:rPr lang="bn-IN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কাজ করার </a:t>
            </a:r>
            <a:r>
              <a:rPr lang="en-US" sz="24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bn-IN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হাতের মাধ্যমে </a:t>
            </a:r>
            <a:r>
              <a:rPr lang="bn-IN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ব্যা</a:t>
            </a:r>
            <a:r>
              <a:rPr lang="en-US" sz="24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বহৃ</a:t>
            </a:r>
            <a:r>
              <a:rPr lang="bn-IN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ত </a:t>
            </a:r>
            <a:r>
              <a:rPr lang="bn-IN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যন্ত কে ইলেকট্রনিকস হ্যান্ড টুলস  বলে যেমন ঃ নিয়ন টেষ্টার, সোল্ডারিং আয়রন, কাটিং প্লায়াস </a:t>
            </a:r>
            <a:endParaRPr lang="en-US" sz="2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971800" y="228600"/>
            <a:ext cx="4495800" cy="1905000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টুলসের ছবি দেখে পরিচয় 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aks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438400"/>
            <a:ext cx="2667000" cy="17526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133600" y="4724400"/>
            <a:ext cx="2286000" cy="9144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সোল্ডারিং আয়রন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133600" y="2895600"/>
            <a:ext cx="2362200" cy="838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হ্যাকস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8" name="Picture 7" descr="soldaring ir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4419600"/>
            <a:ext cx="2343150" cy="134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600200" y="990600"/>
            <a:ext cx="2514600" cy="9906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ওয়ার ব্রাশ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rus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533400"/>
            <a:ext cx="3843866" cy="16002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1447800" y="3048000"/>
            <a:ext cx="2514600" cy="11430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স্কু ড্রাইভার</a:t>
            </a:r>
            <a:endParaRPr lang="en-US" sz="3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crew_Driver_displ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743200"/>
            <a:ext cx="3736848" cy="16764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676400" y="5105400"/>
            <a:ext cx="2362200" cy="11430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ছুড়ি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nif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5029200"/>
            <a:ext cx="37338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533400" y="1828800"/>
            <a:ext cx="2971800" cy="15240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ড্রিল মেশিন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rii mach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295400"/>
            <a:ext cx="36576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190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UITRCE</dc:creator>
  <cp:lastModifiedBy>UITRCE</cp:lastModifiedBy>
  <cp:revision>86</cp:revision>
  <dcterms:created xsi:type="dcterms:W3CDTF">2006-08-16T00:00:00Z</dcterms:created>
  <dcterms:modified xsi:type="dcterms:W3CDTF">2021-08-24T06:20:38Z</dcterms:modified>
</cp:coreProperties>
</file>