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8"/>
  </p:notesMasterIdLst>
  <p:sldIdLst>
    <p:sldId id="257" r:id="rId2"/>
    <p:sldId id="258" r:id="rId3"/>
    <p:sldId id="273" r:id="rId4"/>
    <p:sldId id="261" r:id="rId5"/>
    <p:sldId id="259" r:id="rId6"/>
    <p:sldId id="260" r:id="rId7"/>
    <p:sldId id="262" r:id="rId8"/>
    <p:sldId id="267" r:id="rId9"/>
    <p:sldId id="269" r:id="rId10"/>
    <p:sldId id="270" r:id="rId11"/>
    <p:sldId id="271" r:id="rId12"/>
    <p:sldId id="272" r:id="rId13"/>
    <p:sldId id="263" r:id="rId14"/>
    <p:sldId id="268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1" clrIdx="0">
    <p:extLst>
      <p:ext uri="{19B8F6BF-5375-455C-9EA6-DF929625EA0E}">
        <p15:presenceInfo xmlns="" xmlns:p15="http://schemas.microsoft.com/office/powerpoint/2012/main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162" autoAdjust="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D8126-F742-4E50-8DEE-3F0AD45A863B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1B579-C936-4892-8BEC-519D49356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808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1B579-C936-4892-8BEC-519D49356EE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715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5693011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101689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437603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197698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7165014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682787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666211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716571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208356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E195DD8-D9C5-4789-8C65-9F8917E124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D806DF-2973-4AFE-9D38-98107C120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726388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43183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E195DD8-D9C5-4789-8C65-9F8917E124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FD806DF-2973-4AFE-9D38-98107C1200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147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57688" y="-16042"/>
            <a:ext cx="40870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6184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4809" y="471950"/>
            <a:ext cx="5386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সামবেদ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813" y="2547257"/>
            <a:ext cx="4229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 অর্থ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906" y="1672278"/>
            <a:ext cx="7672290" cy="44567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351196" y="2700338"/>
            <a:ext cx="1785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1112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6325" y="467285"/>
            <a:ext cx="35433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যজুর্বেদ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631" y="2686051"/>
            <a:ext cx="3071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যজুঃ  অর্থ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2" y="1736646"/>
            <a:ext cx="5693569" cy="42372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694068" y="2686051"/>
            <a:ext cx="12346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যজ্ঞ </a:t>
            </a: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2826336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2060" y="401731"/>
            <a:ext cx="5286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অথর্ববেদ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2286" y="3114676"/>
            <a:ext cx="9058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অথর্ববেদে  ভেষজবিদ্যা, চিকিৎসাবিদ্যা, জ্যোর্তিবিদ্যা আলোচনা করা হয়েছে।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1468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576" y="201705"/>
            <a:ext cx="6024283" cy="1450757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0447" y="30358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ধর্মাচরণে সামবেদের প্রভাবগুলি লেখ।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50056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6268" y="524411"/>
            <a:ext cx="6472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0508" y="2369999"/>
            <a:ext cx="6229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হিন্দুদের আদি ধর্মগ্রন্থের নাম কী?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9483" y="3213296"/>
            <a:ext cx="6229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গীতায় কার বাণী লিপিবদ্ধ হয়েছে?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0507" y="4063388"/>
            <a:ext cx="5035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সাম শব্দের অর্থ কী?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0507" y="4913480"/>
            <a:ext cx="4129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যজ্ঞ করা হয় কেন?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3892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197" y="0"/>
            <a:ext cx="10058400" cy="1450757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962" y="3257675"/>
            <a:ext cx="10058400" cy="4023360"/>
          </a:xfrm>
        </p:spPr>
        <p:txBody>
          <a:bodyPr>
            <a:norm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 জীবন গঠনে পবিত্র গ্রন্থ বেদের বাণী মেনে চলা আবশ্যক- ব্যাখ্যা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0513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39" y="0"/>
            <a:ext cx="10058400" cy="1450757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759" y="1740717"/>
            <a:ext cx="6783860" cy="4732638"/>
          </a:xfrm>
        </p:spPr>
      </p:pic>
    </p:spTree>
    <p:extLst>
      <p:ext uri="{BB962C8B-B14F-4D97-AF65-F5344CB8AC3E}">
        <p14:creationId xmlns="" xmlns:p14="http://schemas.microsoft.com/office/powerpoint/2010/main" val="5645218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58835" y="3463635"/>
            <a:ext cx="58103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নয়ন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শর্ম্মা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আন্দিউড়া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উম্মেতুন্নেছা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আন্দিউড়া,মাধবপুর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9224" y="529268"/>
            <a:ext cx="46077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পরিচিতি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NAYAN\Desktop\Nayan Shar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5924" y="1759527"/>
            <a:ext cx="2161309" cy="18149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0208698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0318" y="569608"/>
            <a:ext cx="4607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4871" y="2572738"/>
            <a:ext cx="57284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৮ম 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 ধর্ম ও নৈতিক শিক্ষা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3088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0553" y="1941714"/>
            <a:ext cx="9258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</a:p>
          <a:p>
            <a:pPr algn="just"/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 প্রধান ধর্মগ্রন্থের নাম বলতে পারবে।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পবিত্র গ্রন্থ বেদের প্রকারভেদ করতে পারবে।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বেদের সংক্ষিপ্ত বিষয়বস্তু ব্যাখ্যা করতে পারবে।</a:t>
            </a:r>
          </a:p>
          <a:p>
            <a:pPr marL="457200" indent="-457200" algn="just"/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8407" y="416858"/>
            <a:ext cx="32625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3133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912" y="1843088"/>
            <a:ext cx="6669371" cy="37348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02" y="1843088"/>
            <a:ext cx="4306689" cy="37348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26485" y="5577935"/>
            <a:ext cx="1775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66529" y="5577935"/>
            <a:ext cx="2702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মহাভারত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1685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0239" y="2849095"/>
            <a:ext cx="46434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ধর্মগ্রন্থ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0329" y="591669"/>
            <a:ext cx="39668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338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7590" y="278629"/>
            <a:ext cx="4996339" cy="1133681"/>
          </a:xfrm>
        </p:spPr>
        <p:txBody>
          <a:bodyPr>
            <a:norm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ধর্মগ্রন্থের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438" y="1857044"/>
            <a:ext cx="3357562" cy="251493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256" y="1770689"/>
            <a:ext cx="3472850" cy="26012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" y="1740412"/>
            <a:ext cx="2226469" cy="2977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301" y="1775939"/>
            <a:ext cx="2547937" cy="29380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1628" y="4857924"/>
            <a:ext cx="957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3328" y="4857924"/>
            <a:ext cx="1589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রামায়ণ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5027" y="4816709"/>
            <a:ext cx="2986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মহাভারত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97178" y="4765691"/>
            <a:ext cx="280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গীতা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973973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0372" y="252461"/>
            <a:ext cx="4784382" cy="1166861"/>
          </a:xfrm>
        </p:spPr>
        <p:txBody>
          <a:bodyPr>
            <a:norm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বেদের শ্রেণিভাগ-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1171" y="2205952"/>
            <a:ext cx="8406938" cy="402336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ঋগ্বেদ 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সামবেদ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যজুর্বেদ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থর্ববেদ</a:t>
            </a:r>
          </a:p>
        </p:txBody>
      </p:sp>
    </p:spTree>
    <p:extLst>
      <p:ext uri="{BB962C8B-B14F-4D97-AF65-F5344CB8AC3E}">
        <p14:creationId xmlns="" xmlns:p14="http://schemas.microsoft.com/office/powerpoint/2010/main" val="887693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0662" y="138545"/>
            <a:ext cx="6026469" cy="1220970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গ্বে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8731" y="1926282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ঋক্‌ অর্থ মন্ত্র ,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29099" y="1737360"/>
            <a:ext cx="61007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অগ্নিনা রয়িমশ্নবৎ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ষমেব দিবে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যশসং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বীরবত্তম.১/১/১</a:t>
            </a: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শ্লোকার্থঃ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অগ্নির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যজমান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করেন,তা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বীরপুরুষ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3681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723</TotalTime>
  <Words>193</Words>
  <Application>Microsoft Office PowerPoint</Application>
  <PresentationFormat>Custom</PresentationFormat>
  <Paragraphs>57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Retrospect</vt:lpstr>
      <vt:lpstr>Slide 1</vt:lpstr>
      <vt:lpstr>Slide 2</vt:lpstr>
      <vt:lpstr>Slide 3</vt:lpstr>
      <vt:lpstr>Slide 4</vt:lpstr>
      <vt:lpstr>Slide 5</vt:lpstr>
      <vt:lpstr>Slide 6</vt:lpstr>
      <vt:lpstr>ধর্মগ্রন্থের পরিচয়</vt:lpstr>
      <vt:lpstr>বেদের শ্রেণিভাগ-</vt:lpstr>
      <vt:lpstr>ঋগ্বেদ </vt:lpstr>
      <vt:lpstr>Slide 10</vt:lpstr>
      <vt:lpstr>Slide 11</vt:lpstr>
      <vt:lpstr>Slide 12</vt:lpstr>
      <vt:lpstr>             জোড়ায় কাজ </vt:lpstr>
      <vt:lpstr>Slide 14</vt:lpstr>
      <vt:lpstr>                  বাড়ির কাজ </vt:lpstr>
      <vt:lpstr>                         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NAYAN</cp:lastModifiedBy>
  <cp:revision>156</cp:revision>
  <dcterms:created xsi:type="dcterms:W3CDTF">2013-02-03T18:08:56Z</dcterms:created>
  <dcterms:modified xsi:type="dcterms:W3CDTF">2021-08-24T14:37:04Z</dcterms:modified>
</cp:coreProperties>
</file>