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58" r:id="rId5"/>
    <p:sldId id="259" r:id="rId6"/>
    <p:sldId id="260" r:id="rId7"/>
    <p:sldId id="285" r:id="rId8"/>
    <p:sldId id="283" r:id="rId9"/>
    <p:sldId id="261" r:id="rId10"/>
    <p:sldId id="263" r:id="rId11"/>
    <p:sldId id="262" r:id="rId12"/>
    <p:sldId id="264" r:id="rId13"/>
    <p:sldId id="269" r:id="rId14"/>
    <p:sldId id="271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9EF8-6333-41FE-A681-605D13A41B3D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8FA4-7B46-4654-AD31-A73DCAE39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82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B8FA4-7B46-4654-AD31-A73DCAE39C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0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7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9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8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0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7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16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9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8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6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525F-3E64-4838-9B1E-17E62D1B54E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4618-D7CC-4441-B888-8EB4BCB0F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0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98" y="1371600"/>
            <a:ext cx="10958128" cy="1828800"/>
          </a:xfrm>
        </p:spPr>
        <p:txBody>
          <a:bodyPr>
            <a:normAutofit fontScale="90000"/>
          </a:bodyPr>
          <a:lstStyle/>
          <a:p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33" y="5879470"/>
            <a:ext cx="11602064" cy="835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32619" y="278990"/>
            <a:ext cx="11487764" cy="5197578"/>
            <a:chOff x="432619" y="278990"/>
            <a:chExt cx="11487764" cy="51975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9742" r="10651"/>
            <a:stretch/>
          </p:blipFill>
          <p:spPr>
            <a:xfrm>
              <a:off x="432619" y="278990"/>
              <a:ext cx="5722376" cy="51975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0968" y="278990"/>
              <a:ext cx="5529415" cy="512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2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33" y="4975122"/>
            <a:ext cx="11700385" cy="171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875070" y="212315"/>
            <a:ext cx="10441859" cy="4541582"/>
            <a:chOff x="875070" y="212315"/>
            <a:chExt cx="10441859" cy="45415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1315" y="212315"/>
              <a:ext cx="4845614" cy="45415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12588"/>
            <a:stretch/>
          </p:blipFill>
          <p:spPr>
            <a:xfrm>
              <a:off x="875070" y="322928"/>
              <a:ext cx="5378246" cy="43203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0386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85" y="570271"/>
            <a:ext cx="6489290" cy="5663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683" y="658761"/>
            <a:ext cx="4453859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038" y="970952"/>
            <a:ext cx="1128742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 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শ্বাসপ্রশ্বাসকে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বিশেষ-বিশেষ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359" y="209160"/>
            <a:ext cx="3310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5521" y="307482"/>
            <a:ext cx="373357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" t="5091" r="1250"/>
          <a:stretch/>
        </p:blipFill>
        <p:spPr>
          <a:xfrm>
            <a:off x="1445341" y="2477730"/>
            <a:ext cx="9478297" cy="31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1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4078" y="749024"/>
            <a:ext cx="396664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46" y="3807693"/>
            <a:ext cx="11208774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742040" y="481781"/>
            <a:ext cx="5486400" cy="529958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শর্ম্মা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আন্দিউড়া,মাধবপুর,হবিগঞ্জ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YAN\Desktop\Nayan Sha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600202"/>
            <a:ext cx="1854200" cy="1603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46400" y="1371600"/>
            <a:ext cx="4368800" cy="10668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7518400" cy="1752600"/>
          </a:xfrm>
        </p:spPr>
        <p:txBody>
          <a:bodyPr/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8ম</a:t>
            </a:r>
          </a:p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যোগসাধনা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24" y="6351641"/>
            <a:ext cx="349044" cy="34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768" y="2379627"/>
            <a:ext cx="11297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7.১.1-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.১.2-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7.১.3-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উদ্ধুদ্ধ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570" y="530049"/>
            <a:ext cx="3402605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1858" y="134708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042" y="1420607"/>
            <a:ext cx="11304177" cy="4931032"/>
            <a:chOff x="602687" y="1410774"/>
            <a:chExt cx="11304177" cy="49310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6863" y="1447722"/>
              <a:ext cx="4680001" cy="4857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687" y="1410774"/>
              <a:ext cx="6555197" cy="493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069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6" y="265025"/>
            <a:ext cx="5463343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90" y="1728561"/>
            <a:ext cx="488663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স্বাস্থ্যরক্ষা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যোগব্যায়াম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6"/>
          <a:stretch/>
        </p:blipFill>
        <p:spPr>
          <a:xfrm>
            <a:off x="5860026" y="176981"/>
            <a:ext cx="6115665" cy="6489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2997148"/>
            <a:ext cx="5421520" cy="3433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6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40"/>
          <a:stretch/>
        </p:blipFill>
        <p:spPr>
          <a:xfrm>
            <a:off x="237514" y="5584721"/>
            <a:ext cx="11659518" cy="110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58" y="279297"/>
            <a:ext cx="9743767" cy="50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10" y="4729315"/>
            <a:ext cx="11818374" cy="1967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26026" y="216309"/>
            <a:ext cx="11198942" cy="4288862"/>
            <a:chOff x="491614" y="135654"/>
            <a:chExt cx="11198942" cy="4288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614" y="135654"/>
              <a:ext cx="5889521" cy="42888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589"/>
            <a:stretch/>
          </p:blipFill>
          <p:spPr>
            <a:xfrm>
              <a:off x="6467936" y="181350"/>
              <a:ext cx="5222620" cy="4197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9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11" y="4841838"/>
            <a:ext cx="11720050" cy="186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33806" y="304801"/>
            <a:ext cx="11070330" cy="4198373"/>
            <a:chOff x="433806" y="304801"/>
            <a:chExt cx="11070330" cy="4198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806" y="373626"/>
              <a:ext cx="5642530" cy="41295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9670" y="304801"/>
              <a:ext cx="5284466" cy="41311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3106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163</Words>
  <Application>Microsoft Office PowerPoint</Application>
  <PresentationFormat>Custom</PresentationFormat>
  <Paragraphs>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NAYAN</cp:lastModifiedBy>
  <cp:revision>387</cp:revision>
  <dcterms:created xsi:type="dcterms:W3CDTF">2020-07-25T04:57:49Z</dcterms:created>
  <dcterms:modified xsi:type="dcterms:W3CDTF">2021-08-25T05:44:01Z</dcterms:modified>
</cp:coreProperties>
</file>