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3" r:id="rId7"/>
    <p:sldId id="265" r:id="rId8"/>
    <p:sldId id="267" r:id="rId9"/>
    <p:sldId id="266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2" r:id="rId18"/>
    <p:sldId id="27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2FBD3"/>
    <a:srgbClr val="2B42B3"/>
    <a:srgbClr val="E6FFCF"/>
    <a:srgbClr val="C5FD7B"/>
    <a:srgbClr val="7DF3A2"/>
    <a:srgbClr val="FEFFF5"/>
    <a:srgbClr val="E2FAD4"/>
    <a:srgbClr val="FFFFFF"/>
    <a:srgbClr val="E7F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B763-C33A-4D8E-8A14-806186F269F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C7C7-E550-4D18-8245-C608868A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3.jpg"/><Relationship Id="rId5" Type="http://schemas.openxmlformats.org/officeDocument/2006/relationships/image" Target="../media/image28.pn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568036"/>
            <a:ext cx="10058400" cy="579639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91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684" y="320197"/>
            <a:ext cx="258090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3844" y="840177"/>
            <a:ext cx="3754583" cy="47897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73194" y="5441985"/>
            <a:ext cx="657588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405" y="333498"/>
            <a:ext cx="604454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0" y="1084424"/>
            <a:ext cx="3851562" cy="263372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53892" y="1560585"/>
            <a:ext cx="6941125" cy="46474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হরোপ্পা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বিন্নাস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বাড়ি-ঘর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কেন্দ্রীভূত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হার,আংটি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বাজুবন্ধ,চূড়ি,বালা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পুরুষরাও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0" y="3884298"/>
            <a:ext cx="3851562" cy="263372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5811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1755" y="5200246"/>
            <a:ext cx="174270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8104" y="5938478"/>
            <a:ext cx="26293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996" y="4386186"/>
            <a:ext cx="174270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18" y="1975322"/>
            <a:ext cx="3611748" cy="303132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5" y="1062002"/>
            <a:ext cx="3611748" cy="303132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33" y="2733172"/>
            <a:ext cx="3472939" cy="303132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40707" y="200150"/>
            <a:ext cx="44196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4" y="1092623"/>
            <a:ext cx="3625196" cy="303675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24" y="1975322"/>
            <a:ext cx="3669535" cy="30489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039618" y="200150"/>
            <a:ext cx="402177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38" y="2733172"/>
            <a:ext cx="3499833" cy="305184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614511" y="4386186"/>
            <a:ext cx="174270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3393" y="5200246"/>
            <a:ext cx="26293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1449" y="5937632"/>
            <a:ext cx="174270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7249" r="4097" b="6049"/>
          <a:stretch/>
        </p:blipFill>
        <p:spPr>
          <a:xfrm>
            <a:off x="695851" y="1062002"/>
            <a:ext cx="3706696" cy="306737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33" y="2683365"/>
            <a:ext cx="3641935" cy="31016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45" y="1993164"/>
            <a:ext cx="3622316" cy="299563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309235" y="4370403"/>
            <a:ext cx="245621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9984" y="5200246"/>
            <a:ext cx="245621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4694" y="5937632"/>
            <a:ext cx="24562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684" y="320197"/>
            <a:ext cx="258090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055" y="5760639"/>
            <a:ext cx="66601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2224" y="752102"/>
            <a:ext cx="4017821" cy="528451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21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3077" y="313080"/>
            <a:ext cx="4541322" cy="707886"/>
          </a:xfrm>
          <a:prstGeom prst="rect">
            <a:avLst/>
          </a:prstGeom>
          <a:solidFill>
            <a:srgbClr val="7DF3A2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5880" y="313080"/>
            <a:ext cx="3355715" cy="707886"/>
          </a:xfrm>
          <a:prstGeom prst="rect">
            <a:avLst/>
          </a:prstGeom>
          <a:solidFill>
            <a:srgbClr val="FFFFFF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9" y="1296736"/>
            <a:ext cx="7432999" cy="41956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23846" y="5703952"/>
            <a:ext cx="2679784" cy="584775"/>
          </a:xfrm>
          <a:prstGeom prst="rect">
            <a:avLst/>
          </a:prstGeom>
          <a:solidFill>
            <a:srgbClr val="E2FAD4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2139796"/>
            <a:ext cx="3755246" cy="31308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>
          <a:xfrm>
            <a:off x="4187254" y="1296736"/>
            <a:ext cx="3755245" cy="3130882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88" y="2020989"/>
            <a:ext cx="3845220" cy="3249689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786845" y="5529793"/>
            <a:ext cx="281193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4475" y="4644327"/>
            <a:ext cx="37231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48805" y="5533032"/>
            <a:ext cx="28133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গোসলখানা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2139796"/>
            <a:ext cx="3739205" cy="3170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75" y="1313544"/>
            <a:ext cx="3788816" cy="3153964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11842" r="23684" b="8859"/>
          <a:stretch/>
        </p:blipFill>
        <p:spPr>
          <a:xfrm>
            <a:off x="8043188" y="2020988"/>
            <a:ext cx="3862226" cy="3249689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786845" y="5548691"/>
            <a:ext cx="27983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নর্দম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57304" y="4613549"/>
            <a:ext cx="31311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নর্দমা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34102" y="5529793"/>
            <a:ext cx="26329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ল্যাম্পপোষ্ট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6409" y="313080"/>
            <a:ext cx="32946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5" y="1315634"/>
            <a:ext cx="5060937" cy="399475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0005" r="5593" b="35522"/>
          <a:stretch/>
        </p:blipFill>
        <p:spPr>
          <a:xfrm>
            <a:off x="6575718" y="1299256"/>
            <a:ext cx="5026255" cy="399684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1639455" y="5567236"/>
            <a:ext cx="33557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0987" y="5529792"/>
            <a:ext cx="33557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962" y="291358"/>
            <a:ext cx="2220076" cy="707886"/>
          </a:xfrm>
          <a:prstGeom prst="rect">
            <a:avLst/>
          </a:prstGeom>
          <a:solidFill>
            <a:srgbClr val="7DF3A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7" y="1152525"/>
            <a:ext cx="3733801" cy="33254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1" b="1630"/>
          <a:stretch/>
        </p:blipFill>
        <p:spPr>
          <a:xfrm>
            <a:off x="8196476" y="2481255"/>
            <a:ext cx="3559837" cy="32908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9" y="1738309"/>
            <a:ext cx="3733802" cy="3325484"/>
          </a:xfrm>
          <a:prstGeom prst="rect">
            <a:avLst/>
          </a:prstGeom>
          <a:ln w="38100">
            <a:solidFill>
              <a:srgbClr val="7DF3A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65508" y="4694924"/>
            <a:ext cx="3098357" cy="1077218"/>
          </a:xfrm>
          <a:prstGeom prst="rect">
            <a:avLst/>
          </a:prstGeom>
          <a:solidFill>
            <a:srgbClr val="E2FAD4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6190" y="5233533"/>
            <a:ext cx="25028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9383" y="5940955"/>
            <a:ext cx="229402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বয়নশিল্প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3" y="1152525"/>
            <a:ext cx="3698025" cy="33254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89" y="1738309"/>
            <a:ext cx="3725136" cy="332071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00" y="2466341"/>
            <a:ext cx="3550613" cy="330580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728242" y="5940955"/>
            <a:ext cx="24963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8499" y="5240641"/>
            <a:ext cx="24582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1772" y="4694924"/>
            <a:ext cx="24629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9549" y="291358"/>
            <a:ext cx="3276100" cy="707886"/>
          </a:xfrm>
          <a:prstGeom prst="rect">
            <a:avLst/>
          </a:prstGeom>
          <a:solidFill>
            <a:srgbClr val="FEFFF5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/>
          <a:stretch/>
        </p:blipFill>
        <p:spPr>
          <a:xfrm>
            <a:off x="595259" y="1158365"/>
            <a:ext cx="3673051" cy="331964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39" y="1738309"/>
            <a:ext cx="3718052" cy="33325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5805"/>
          <a:stretch/>
        </p:blipFill>
        <p:spPr>
          <a:xfrm>
            <a:off x="8209204" y="2466340"/>
            <a:ext cx="3520834" cy="3305802"/>
          </a:xfrm>
          <a:prstGeom prst="rect">
            <a:avLst/>
          </a:prstGeom>
          <a:ln w="38100">
            <a:solidFill>
              <a:srgbClr val="7DF3A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191034" y="4694923"/>
            <a:ext cx="229402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স্নানাগার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2543" y="5233533"/>
            <a:ext cx="22772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8534" y="5940955"/>
            <a:ext cx="335571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সীলমোহর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409" y="352048"/>
            <a:ext cx="30366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8601" y="270159"/>
            <a:ext cx="3948545" cy="609600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87013" y="5576386"/>
            <a:ext cx="9616514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86691" y="540328"/>
            <a:ext cx="10543310" cy="5717019"/>
          </a:xfrm>
          <a:prstGeom prst="rect">
            <a:avLst/>
          </a:prstGeom>
          <a:solidFill>
            <a:schemeClr val="bg1"/>
          </a:solidFill>
          <a:ln w="28575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3165" y="621848"/>
            <a:ext cx="2603626" cy="646331"/>
          </a:xfrm>
          <a:prstGeom prst="rect">
            <a:avLst/>
          </a:prstGeom>
          <a:solidFill>
            <a:srgbClr val="FEFFF5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6690" y="1270939"/>
            <a:ext cx="49358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1697" y="1657528"/>
            <a:ext cx="5834394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যুযোগ-সুবিধা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6690" y="2761059"/>
            <a:ext cx="4059383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181" y="4936477"/>
            <a:ext cx="1850401" cy="52322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৮০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97183" y="662749"/>
            <a:ext cx="197713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1323" y="5595973"/>
            <a:ext cx="1942487" cy="52322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৯০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681" y="4990341"/>
            <a:ext cx="1977129" cy="52322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323" y="4342142"/>
            <a:ext cx="1021773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মিলনায়তন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2479" y="676604"/>
            <a:ext cx="22269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2479" y="676604"/>
            <a:ext cx="22269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72285" y="691329"/>
            <a:ext cx="22269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82478" y="676604"/>
            <a:ext cx="22167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3855" y="3244446"/>
            <a:ext cx="111610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5672" y="3263974"/>
            <a:ext cx="96371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ii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4978" y="3787194"/>
            <a:ext cx="143883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5663" y="3798267"/>
            <a:ext cx="185040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9703" y="5544162"/>
            <a:ext cx="1859356" cy="52322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১০৫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16843" y="676604"/>
            <a:ext cx="197713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3238" y="685322"/>
            <a:ext cx="197713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54767" y="669549"/>
            <a:ext cx="227357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4408" y="5632307"/>
            <a:ext cx="803421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4792" y="366422"/>
            <a:ext cx="298251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r="18049"/>
          <a:stretch/>
        </p:blipFill>
        <p:spPr>
          <a:xfrm>
            <a:off x="3699160" y="1442544"/>
            <a:ext cx="4973782" cy="382152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2902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554183"/>
            <a:ext cx="9822872" cy="586047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15143" y="7085600"/>
            <a:ext cx="32439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07407E-6 L -0.00091 -0.9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9966" y="950107"/>
            <a:ext cx="11795760" cy="274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-1746229" y="743735"/>
            <a:ext cx="1414643" cy="3719997"/>
            <a:chOff x="8902132" y="743735"/>
            <a:chExt cx="1414643" cy="3719997"/>
          </a:xfrm>
        </p:grpSpPr>
        <p:grpSp>
          <p:nvGrpSpPr>
            <p:cNvPr id="91" name="Group 90"/>
            <p:cNvGrpSpPr/>
            <p:nvPr/>
          </p:nvGrpSpPr>
          <p:grpSpPr>
            <a:xfrm>
              <a:off x="8902132" y="743735"/>
              <a:ext cx="1414643" cy="3719997"/>
              <a:chOff x="8902132" y="743735"/>
              <a:chExt cx="1414643" cy="3719997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162194" y="743735"/>
                <a:ext cx="647609" cy="669619"/>
              </a:xfrm>
              <a:custGeom>
                <a:avLst/>
                <a:gdLst>
                  <a:gd name="connsiteX0" fmla="*/ 514920 w 1067915"/>
                  <a:gd name="connsiteY0" fmla="*/ 0 h 1034146"/>
                  <a:gd name="connsiteX1" fmla="*/ 1067915 w 1067915"/>
                  <a:gd name="connsiteY1" fmla="*/ 517073 h 1034146"/>
                  <a:gd name="connsiteX2" fmla="*/ 514920 w 1067915"/>
                  <a:gd name="connsiteY2" fmla="*/ 1034146 h 1034146"/>
                  <a:gd name="connsiteX3" fmla="*/ 5382 w 1067915"/>
                  <a:gd name="connsiteY3" fmla="*/ 718341 h 1034146"/>
                  <a:gd name="connsiteX4" fmla="*/ 1 w 1067915"/>
                  <a:gd name="connsiteY4" fmla="*/ 702131 h 1034146"/>
                  <a:gd name="connsiteX5" fmla="*/ 309806 w 1067915"/>
                  <a:gd name="connsiteY5" fmla="*/ 702131 h 1034146"/>
                  <a:gd name="connsiteX6" fmla="*/ 350285 w 1067915"/>
                  <a:gd name="connsiteY6" fmla="*/ 731455 h 1034146"/>
                  <a:gd name="connsiteX7" fmla="*/ 514919 w 1067915"/>
                  <a:gd name="connsiteY7" fmla="*/ 775609 h 1034146"/>
                  <a:gd name="connsiteX8" fmla="*/ 809377 w 1067915"/>
                  <a:gd name="connsiteY8" fmla="*/ 517073 h 1034146"/>
                  <a:gd name="connsiteX9" fmla="*/ 514919 w 1067915"/>
                  <a:gd name="connsiteY9" fmla="*/ 258537 h 1034146"/>
                  <a:gd name="connsiteX10" fmla="*/ 350285 w 1067915"/>
                  <a:gd name="connsiteY10" fmla="*/ 302691 h 1034146"/>
                  <a:gd name="connsiteX11" fmla="*/ 309804 w 1067915"/>
                  <a:gd name="connsiteY11" fmla="*/ 332016 h 1034146"/>
                  <a:gd name="connsiteX12" fmla="*/ 0 w 1067915"/>
                  <a:gd name="connsiteY12" fmla="*/ 332016 h 1034146"/>
                  <a:gd name="connsiteX13" fmla="*/ 5382 w 1067915"/>
                  <a:gd name="connsiteY13" fmla="*/ 315805 h 1034146"/>
                  <a:gd name="connsiteX14" fmla="*/ 514920 w 1067915"/>
                  <a:gd name="connsiteY14" fmla="*/ 0 h 10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915" h="1034146">
                    <a:moveTo>
                      <a:pt x="514920" y="0"/>
                    </a:moveTo>
                    <a:cubicBezTo>
                      <a:pt x="820331" y="0"/>
                      <a:pt x="1067915" y="231501"/>
                      <a:pt x="1067915" y="517073"/>
                    </a:cubicBezTo>
                    <a:cubicBezTo>
                      <a:pt x="1067915" y="802645"/>
                      <a:pt x="820331" y="1034146"/>
                      <a:pt x="514920" y="1034146"/>
                    </a:cubicBezTo>
                    <a:cubicBezTo>
                      <a:pt x="285862" y="1034146"/>
                      <a:pt x="89331" y="903927"/>
                      <a:pt x="5382" y="718341"/>
                    </a:cubicBezTo>
                    <a:lnTo>
                      <a:pt x="1" y="702131"/>
                    </a:lnTo>
                    <a:lnTo>
                      <a:pt x="309806" y="702131"/>
                    </a:lnTo>
                    <a:lnTo>
                      <a:pt x="350285" y="731455"/>
                    </a:lnTo>
                    <a:cubicBezTo>
                      <a:pt x="397281" y="759332"/>
                      <a:pt x="453935" y="775609"/>
                      <a:pt x="514919" y="775609"/>
                    </a:cubicBezTo>
                    <a:cubicBezTo>
                      <a:pt x="677544" y="775609"/>
                      <a:pt x="809377" y="659858"/>
                      <a:pt x="809377" y="517073"/>
                    </a:cubicBezTo>
                    <a:cubicBezTo>
                      <a:pt x="809377" y="374288"/>
                      <a:pt x="677544" y="258537"/>
                      <a:pt x="514919" y="258537"/>
                    </a:cubicBezTo>
                    <a:cubicBezTo>
                      <a:pt x="453935" y="258537"/>
                      <a:pt x="397281" y="274815"/>
                      <a:pt x="350285" y="302691"/>
                    </a:cubicBezTo>
                    <a:lnTo>
                      <a:pt x="309804" y="332016"/>
                    </a:lnTo>
                    <a:lnTo>
                      <a:pt x="0" y="332016"/>
                    </a:lnTo>
                    <a:lnTo>
                      <a:pt x="5382" y="315805"/>
                    </a:lnTo>
                    <a:cubicBezTo>
                      <a:pt x="89331" y="130219"/>
                      <a:pt x="285862" y="0"/>
                      <a:pt x="5149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2604825">
                <a:off x="9016844" y="3363104"/>
                <a:ext cx="1065036" cy="1100628"/>
              </a:xfrm>
              <a:prstGeom prst="roundRect">
                <a:avLst/>
              </a:prstGeom>
              <a:solidFill>
                <a:srgbClr val="FF0000"/>
              </a:solidFill>
              <a:ln w="6350"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8590228">
                <a:off x="9134551" y="3230038"/>
                <a:ext cx="1041009" cy="13234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 rot="2585637">
                <a:off x="8902132" y="1746489"/>
                <a:ext cx="1203960" cy="1203960"/>
                <a:chOff x="4956018" y="2195724"/>
                <a:chExt cx="1203960" cy="1203960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2651652">
                  <a:off x="4956018" y="21957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rot="2651652">
                  <a:off x="5108418" y="23481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 rot="2651652">
                  <a:off x="5260818" y="25005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 rot="2651652">
                  <a:off x="5413218" y="26529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 rot="2651652">
                  <a:off x="5565618" y="28053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 rot="2651652">
                  <a:off x="5718018" y="29577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2651652">
                  <a:off x="5870418" y="31101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2651652">
                  <a:off x="6022818" y="32625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0" name="Oval 89"/>
            <p:cNvSpPr/>
            <p:nvPr/>
          </p:nvSpPr>
          <p:spPr>
            <a:xfrm rot="5237289">
              <a:off x="9481882" y="3305844"/>
              <a:ext cx="137160" cy="13716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-2845056" y="739832"/>
            <a:ext cx="1414643" cy="3719997"/>
            <a:chOff x="8902132" y="743735"/>
            <a:chExt cx="1414643" cy="3719997"/>
          </a:xfrm>
          <a:solidFill>
            <a:schemeClr val="accent1">
              <a:lumMod val="75000"/>
            </a:schemeClr>
          </a:solidFill>
        </p:grpSpPr>
        <p:grpSp>
          <p:nvGrpSpPr>
            <p:cNvPr id="94" name="Group 93"/>
            <p:cNvGrpSpPr/>
            <p:nvPr/>
          </p:nvGrpSpPr>
          <p:grpSpPr>
            <a:xfrm>
              <a:off x="8902132" y="743735"/>
              <a:ext cx="1414643" cy="3719997"/>
              <a:chOff x="8902132" y="743735"/>
              <a:chExt cx="1414643" cy="3719997"/>
            </a:xfrm>
            <a:grpFill/>
          </p:grpSpPr>
          <p:sp>
            <p:nvSpPr>
              <p:cNvPr id="96" name="Freeform 95"/>
              <p:cNvSpPr/>
              <p:nvPr/>
            </p:nvSpPr>
            <p:spPr>
              <a:xfrm>
                <a:off x="9162194" y="743735"/>
                <a:ext cx="647609" cy="669619"/>
              </a:xfrm>
              <a:custGeom>
                <a:avLst/>
                <a:gdLst>
                  <a:gd name="connsiteX0" fmla="*/ 514920 w 1067915"/>
                  <a:gd name="connsiteY0" fmla="*/ 0 h 1034146"/>
                  <a:gd name="connsiteX1" fmla="*/ 1067915 w 1067915"/>
                  <a:gd name="connsiteY1" fmla="*/ 517073 h 1034146"/>
                  <a:gd name="connsiteX2" fmla="*/ 514920 w 1067915"/>
                  <a:gd name="connsiteY2" fmla="*/ 1034146 h 1034146"/>
                  <a:gd name="connsiteX3" fmla="*/ 5382 w 1067915"/>
                  <a:gd name="connsiteY3" fmla="*/ 718341 h 1034146"/>
                  <a:gd name="connsiteX4" fmla="*/ 1 w 1067915"/>
                  <a:gd name="connsiteY4" fmla="*/ 702131 h 1034146"/>
                  <a:gd name="connsiteX5" fmla="*/ 309806 w 1067915"/>
                  <a:gd name="connsiteY5" fmla="*/ 702131 h 1034146"/>
                  <a:gd name="connsiteX6" fmla="*/ 350285 w 1067915"/>
                  <a:gd name="connsiteY6" fmla="*/ 731455 h 1034146"/>
                  <a:gd name="connsiteX7" fmla="*/ 514919 w 1067915"/>
                  <a:gd name="connsiteY7" fmla="*/ 775609 h 1034146"/>
                  <a:gd name="connsiteX8" fmla="*/ 809377 w 1067915"/>
                  <a:gd name="connsiteY8" fmla="*/ 517073 h 1034146"/>
                  <a:gd name="connsiteX9" fmla="*/ 514919 w 1067915"/>
                  <a:gd name="connsiteY9" fmla="*/ 258537 h 1034146"/>
                  <a:gd name="connsiteX10" fmla="*/ 350285 w 1067915"/>
                  <a:gd name="connsiteY10" fmla="*/ 302691 h 1034146"/>
                  <a:gd name="connsiteX11" fmla="*/ 309804 w 1067915"/>
                  <a:gd name="connsiteY11" fmla="*/ 332016 h 1034146"/>
                  <a:gd name="connsiteX12" fmla="*/ 0 w 1067915"/>
                  <a:gd name="connsiteY12" fmla="*/ 332016 h 1034146"/>
                  <a:gd name="connsiteX13" fmla="*/ 5382 w 1067915"/>
                  <a:gd name="connsiteY13" fmla="*/ 315805 h 1034146"/>
                  <a:gd name="connsiteX14" fmla="*/ 514920 w 1067915"/>
                  <a:gd name="connsiteY14" fmla="*/ 0 h 10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915" h="1034146">
                    <a:moveTo>
                      <a:pt x="514920" y="0"/>
                    </a:moveTo>
                    <a:cubicBezTo>
                      <a:pt x="820331" y="0"/>
                      <a:pt x="1067915" y="231501"/>
                      <a:pt x="1067915" y="517073"/>
                    </a:cubicBezTo>
                    <a:cubicBezTo>
                      <a:pt x="1067915" y="802645"/>
                      <a:pt x="820331" y="1034146"/>
                      <a:pt x="514920" y="1034146"/>
                    </a:cubicBezTo>
                    <a:cubicBezTo>
                      <a:pt x="285862" y="1034146"/>
                      <a:pt x="89331" y="903927"/>
                      <a:pt x="5382" y="718341"/>
                    </a:cubicBezTo>
                    <a:lnTo>
                      <a:pt x="1" y="702131"/>
                    </a:lnTo>
                    <a:lnTo>
                      <a:pt x="309806" y="702131"/>
                    </a:lnTo>
                    <a:lnTo>
                      <a:pt x="350285" y="731455"/>
                    </a:lnTo>
                    <a:cubicBezTo>
                      <a:pt x="397281" y="759332"/>
                      <a:pt x="453935" y="775609"/>
                      <a:pt x="514919" y="775609"/>
                    </a:cubicBezTo>
                    <a:cubicBezTo>
                      <a:pt x="677544" y="775609"/>
                      <a:pt x="809377" y="659858"/>
                      <a:pt x="809377" y="517073"/>
                    </a:cubicBezTo>
                    <a:cubicBezTo>
                      <a:pt x="809377" y="374288"/>
                      <a:pt x="677544" y="258537"/>
                      <a:pt x="514919" y="258537"/>
                    </a:cubicBezTo>
                    <a:cubicBezTo>
                      <a:pt x="453935" y="258537"/>
                      <a:pt x="397281" y="274815"/>
                      <a:pt x="350285" y="302691"/>
                    </a:cubicBezTo>
                    <a:lnTo>
                      <a:pt x="309804" y="332016"/>
                    </a:lnTo>
                    <a:lnTo>
                      <a:pt x="0" y="332016"/>
                    </a:lnTo>
                    <a:lnTo>
                      <a:pt x="5382" y="315805"/>
                    </a:lnTo>
                    <a:cubicBezTo>
                      <a:pt x="89331" y="130219"/>
                      <a:pt x="285862" y="0"/>
                      <a:pt x="51492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 rot="2604825">
                <a:off x="9016844" y="3363104"/>
                <a:ext cx="1065036" cy="1100628"/>
              </a:xfrm>
              <a:prstGeom prst="roundRect">
                <a:avLst/>
              </a:prstGeom>
              <a:grpFill/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8590228">
                <a:off x="9134551" y="3230038"/>
                <a:ext cx="10410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 rot="2585637">
                <a:off x="8902132" y="1746489"/>
                <a:ext cx="1203960" cy="1203960"/>
                <a:chOff x="4956018" y="2195724"/>
                <a:chExt cx="1203960" cy="1203960"/>
              </a:xfrm>
              <a:grpFill/>
            </p:grpSpPr>
            <p:sp>
              <p:nvSpPr>
                <p:cNvPr id="100" name="Oval 99"/>
                <p:cNvSpPr/>
                <p:nvPr/>
              </p:nvSpPr>
              <p:spPr>
                <a:xfrm rot="2651652">
                  <a:off x="4956018" y="21957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 rot="2651652">
                  <a:off x="5108418" y="23481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 rot="2651652">
                  <a:off x="5260818" y="25005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 rot="2651652">
                  <a:off x="5413218" y="26529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 rot="2651652">
                  <a:off x="5565618" y="28053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 rot="2651652">
                  <a:off x="5718018" y="29577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 rot="2651652">
                  <a:off x="5870418" y="31101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 rot="2651652">
                  <a:off x="6022818" y="32625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5" name="Oval 94"/>
            <p:cNvSpPr/>
            <p:nvPr/>
          </p:nvSpPr>
          <p:spPr>
            <a:xfrm rot="5237289">
              <a:off x="9481882" y="330584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-3986825" y="759396"/>
            <a:ext cx="1414643" cy="3719997"/>
            <a:chOff x="8902132" y="743735"/>
            <a:chExt cx="1414643" cy="3719997"/>
          </a:xfrm>
        </p:grpSpPr>
        <p:grpSp>
          <p:nvGrpSpPr>
            <p:cNvPr id="109" name="Group 108"/>
            <p:cNvGrpSpPr/>
            <p:nvPr/>
          </p:nvGrpSpPr>
          <p:grpSpPr>
            <a:xfrm>
              <a:off x="8902132" y="743735"/>
              <a:ext cx="1414643" cy="3719997"/>
              <a:chOff x="8902132" y="743735"/>
              <a:chExt cx="1414643" cy="3719997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9162194" y="743735"/>
                <a:ext cx="647609" cy="669619"/>
              </a:xfrm>
              <a:custGeom>
                <a:avLst/>
                <a:gdLst>
                  <a:gd name="connsiteX0" fmla="*/ 514920 w 1067915"/>
                  <a:gd name="connsiteY0" fmla="*/ 0 h 1034146"/>
                  <a:gd name="connsiteX1" fmla="*/ 1067915 w 1067915"/>
                  <a:gd name="connsiteY1" fmla="*/ 517073 h 1034146"/>
                  <a:gd name="connsiteX2" fmla="*/ 514920 w 1067915"/>
                  <a:gd name="connsiteY2" fmla="*/ 1034146 h 1034146"/>
                  <a:gd name="connsiteX3" fmla="*/ 5382 w 1067915"/>
                  <a:gd name="connsiteY3" fmla="*/ 718341 h 1034146"/>
                  <a:gd name="connsiteX4" fmla="*/ 1 w 1067915"/>
                  <a:gd name="connsiteY4" fmla="*/ 702131 h 1034146"/>
                  <a:gd name="connsiteX5" fmla="*/ 309806 w 1067915"/>
                  <a:gd name="connsiteY5" fmla="*/ 702131 h 1034146"/>
                  <a:gd name="connsiteX6" fmla="*/ 350285 w 1067915"/>
                  <a:gd name="connsiteY6" fmla="*/ 731455 h 1034146"/>
                  <a:gd name="connsiteX7" fmla="*/ 514919 w 1067915"/>
                  <a:gd name="connsiteY7" fmla="*/ 775609 h 1034146"/>
                  <a:gd name="connsiteX8" fmla="*/ 809377 w 1067915"/>
                  <a:gd name="connsiteY8" fmla="*/ 517073 h 1034146"/>
                  <a:gd name="connsiteX9" fmla="*/ 514919 w 1067915"/>
                  <a:gd name="connsiteY9" fmla="*/ 258537 h 1034146"/>
                  <a:gd name="connsiteX10" fmla="*/ 350285 w 1067915"/>
                  <a:gd name="connsiteY10" fmla="*/ 302691 h 1034146"/>
                  <a:gd name="connsiteX11" fmla="*/ 309804 w 1067915"/>
                  <a:gd name="connsiteY11" fmla="*/ 332016 h 1034146"/>
                  <a:gd name="connsiteX12" fmla="*/ 0 w 1067915"/>
                  <a:gd name="connsiteY12" fmla="*/ 332016 h 1034146"/>
                  <a:gd name="connsiteX13" fmla="*/ 5382 w 1067915"/>
                  <a:gd name="connsiteY13" fmla="*/ 315805 h 1034146"/>
                  <a:gd name="connsiteX14" fmla="*/ 514920 w 1067915"/>
                  <a:gd name="connsiteY14" fmla="*/ 0 h 10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915" h="1034146">
                    <a:moveTo>
                      <a:pt x="514920" y="0"/>
                    </a:moveTo>
                    <a:cubicBezTo>
                      <a:pt x="820331" y="0"/>
                      <a:pt x="1067915" y="231501"/>
                      <a:pt x="1067915" y="517073"/>
                    </a:cubicBezTo>
                    <a:cubicBezTo>
                      <a:pt x="1067915" y="802645"/>
                      <a:pt x="820331" y="1034146"/>
                      <a:pt x="514920" y="1034146"/>
                    </a:cubicBezTo>
                    <a:cubicBezTo>
                      <a:pt x="285862" y="1034146"/>
                      <a:pt x="89331" y="903927"/>
                      <a:pt x="5382" y="718341"/>
                    </a:cubicBezTo>
                    <a:lnTo>
                      <a:pt x="1" y="702131"/>
                    </a:lnTo>
                    <a:lnTo>
                      <a:pt x="309806" y="702131"/>
                    </a:lnTo>
                    <a:lnTo>
                      <a:pt x="350285" y="731455"/>
                    </a:lnTo>
                    <a:cubicBezTo>
                      <a:pt x="397281" y="759332"/>
                      <a:pt x="453935" y="775609"/>
                      <a:pt x="514919" y="775609"/>
                    </a:cubicBezTo>
                    <a:cubicBezTo>
                      <a:pt x="677544" y="775609"/>
                      <a:pt x="809377" y="659858"/>
                      <a:pt x="809377" y="517073"/>
                    </a:cubicBezTo>
                    <a:cubicBezTo>
                      <a:pt x="809377" y="374288"/>
                      <a:pt x="677544" y="258537"/>
                      <a:pt x="514919" y="258537"/>
                    </a:cubicBezTo>
                    <a:cubicBezTo>
                      <a:pt x="453935" y="258537"/>
                      <a:pt x="397281" y="274815"/>
                      <a:pt x="350285" y="302691"/>
                    </a:cubicBezTo>
                    <a:lnTo>
                      <a:pt x="309804" y="332016"/>
                    </a:lnTo>
                    <a:lnTo>
                      <a:pt x="0" y="332016"/>
                    </a:lnTo>
                    <a:lnTo>
                      <a:pt x="5382" y="315805"/>
                    </a:lnTo>
                    <a:cubicBezTo>
                      <a:pt x="89331" y="130219"/>
                      <a:pt x="285862" y="0"/>
                      <a:pt x="5149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 rot="2604825">
                <a:off x="9016844" y="3363104"/>
                <a:ext cx="1065036" cy="110062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18590228">
                <a:off x="9134551" y="3230038"/>
                <a:ext cx="104100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 rot="2585637">
                <a:off x="8902132" y="1746489"/>
                <a:ext cx="1203960" cy="1203960"/>
                <a:chOff x="4956018" y="2195724"/>
                <a:chExt cx="1203960" cy="1203960"/>
              </a:xfrm>
            </p:grpSpPr>
            <p:sp>
              <p:nvSpPr>
                <p:cNvPr id="115" name="Oval 114"/>
                <p:cNvSpPr/>
                <p:nvPr/>
              </p:nvSpPr>
              <p:spPr>
                <a:xfrm rot="2651652">
                  <a:off x="4956018" y="21957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 rot="2651652">
                  <a:off x="5108418" y="23481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2651652">
                  <a:off x="5260818" y="25005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rot="2651652">
                  <a:off x="5413218" y="26529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rot="2651652">
                  <a:off x="5565618" y="28053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rot="2651652">
                  <a:off x="5718018" y="29577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rot="2651652">
                  <a:off x="5870418" y="31101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 rot="2651652">
                  <a:off x="6022818" y="3262524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0" name="Oval 109"/>
            <p:cNvSpPr/>
            <p:nvPr/>
          </p:nvSpPr>
          <p:spPr>
            <a:xfrm rot="5237289">
              <a:off x="9481882" y="330584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5181430" y="735929"/>
            <a:ext cx="1414643" cy="3719997"/>
            <a:chOff x="8902132" y="743735"/>
            <a:chExt cx="1414643" cy="3719997"/>
          </a:xfrm>
          <a:solidFill>
            <a:srgbClr val="0070C0"/>
          </a:solidFill>
        </p:grpSpPr>
        <p:grpSp>
          <p:nvGrpSpPr>
            <p:cNvPr id="124" name="Group 123"/>
            <p:cNvGrpSpPr/>
            <p:nvPr/>
          </p:nvGrpSpPr>
          <p:grpSpPr>
            <a:xfrm>
              <a:off x="8902132" y="743735"/>
              <a:ext cx="1414643" cy="3719997"/>
              <a:chOff x="8902132" y="743735"/>
              <a:chExt cx="1414643" cy="3719997"/>
            </a:xfrm>
            <a:grpFill/>
          </p:grpSpPr>
          <p:sp>
            <p:nvSpPr>
              <p:cNvPr id="126" name="Freeform 125"/>
              <p:cNvSpPr/>
              <p:nvPr/>
            </p:nvSpPr>
            <p:spPr>
              <a:xfrm>
                <a:off x="9162194" y="743735"/>
                <a:ext cx="647609" cy="669619"/>
              </a:xfrm>
              <a:custGeom>
                <a:avLst/>
                <a:gdLst>
                  <a:gd name="connsiteX0" fmla="*/ 514920 w 1067915"/>
                  <a:gd name="connsiteY0" fmla="*/ 0 h 1034146"/>
                  <a:gd name="connsiteX1" fmla="*/ 1067915 w 1067915"/>
                  <a:gd name="connsiteY1" fmla="*/ 517073 h 1034146"/>
                  <a:gd name="connsiteX2" fmla="*/ 514920 w 1067915"/>
                  <a:gd name="connsiteY2" fmla="*/ 1034146 h 1034146"/>
                  <a:gd name="connsiteX3" fmla="*/ 5382 w 1067915"/>
                  <a:gd name="connsiteY3" fmla="*/ 718341 h 1034146"/>
                  <a:gd name="connsiteX4" fmla="*/ 1 w 1067915"/>
                  <a:gd name="connsiteY4" fmla="*/ 702131 h 1034146"/>
                  <a:gd name="connsiteX5" fmla="*/ 309806 w 1067915"/>
                  <a:gd name="connsiteY5" fmla="*/ 702131 h 1034146"/>
                  <a:gd name="connsiteX6" fmla="*/ 350285 w 1067915"/>
                  <a:gd name="connsiteY6" fmla="*/ 731455 h 1034146"/>
                  <a:gd name="connsiteX7" fmla="*/ 514919 w 1067915"/>
                  <a:gd name="connsiteY7" fmla="*/ 775609 h 1034146"/>
                  <a:gd name="connsiteX8" fmla="*/ 809377 w 1067915"/>
                  <a:gd name="connsiteY8" fmla="*/ 517073 h 1034146"/>
                  <a:gd name="connsiteX9" fmla="*/ 514919 w 1067915"/>
                  <a:gd name="connsiteY9" fmla="*/ 258537 h 1034146"/>
                  <a:gd name="connsiteX10" fmla="*/ 350285 w 1067915"/>
                  <a:gd name="connsiteY10" fmla="*/ 302691 h 1034146"/>
                  <a:gd name="connsiteX11" fmla="*/ 309804 w 1067915"/>
                  <a:gd name="connsiteY11" fmla="*/ 332016 h 1034146"/>
                  <a:gd name="connsiteX12" fmla="*/ 0 w 1067915"/>
                  <a:gd name="connsiteY12" fmla="*/ 332016 h 1034146"/>
                  <a:gd name="connsiteX13" fmla="*/ 5382 w 1067915"/>
                  <a:gd name="connsiteY13" fmla="*/ 315805 h 1034146"/>
                  <a:gd name="connsiteX14" fmla="*/ 514920 w 1067915"/>
                  <a:gd name="connsiteY14" fmla="*/ 0 h 10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915" h="1034146">
                    <a:moveTo>
                      <a:pt x="514920" y="0"/>
                    </a:moveTo>
                    <a:cubicBezTo>
                      <a:pt x="820331" y="0"/>
                      <a:pt x="1067915" y="231501"/>
                      <a:pt x="1067915" y="517073"/>
                    </a:cubicBezTo>
                    <a:cubicBezTo>
                      <a:pt x="1067915" y="802645"/>
                      <a:pt x="820331" y="1034146"/>
                      <a:pt x="514920" y="1034146"/>
                    </a:cubicBezTo>
                    <a:cubicBezTo>
                      <a:pt x="285862" y="1034146"/>
                      <a:pt x="89331" y="903927"/>
                      <a:pt x="5382" y="718341"/>
                    </a:cubicBezTo>
                    <a:lnTo>
                      <a:pt x="1" y="702131"/>
                    </a:lnTo>
                    <a:lnTo>
                      <a:pt x="309806" y="702131"/>
                    </a:lnTo>
                    <a:lnTo>
                      <a:pt x="350285" y="731455"/>
                    </a:lnTo>
                    <a:cubicBezTo>
                      <a:pt x="397281" y="759332"/>
                      <a:pt x="453935" y="775609"/>
                      <a:pt x="514919" y="775609"/>
                    </a:cubicBezTo>
                    <a:cubicBezTo>
                      <a:pt x="677544" y="775609"/>
                      <a:pt x="809377" y="659858"/>
                      <a:pt x="809377" y="517073"/>
                    </a:cubicBezTo>
                    <a:cubicBezTo>
                      <a:pt x="809377" y="374288"/>
                      <a:pt x="677544" y="258537"/>
                      <a:pt x="514919" y="258537"/>
                    </a:cubicBezTo>
                    <a:cubicBezTo>
                      <a:pt x="453935" y="258537"/>
                      <a:pt x="397281" y="274815"/>
                      <a:pt x="350285" y="302691"/>
                    </a:cubicBezTo>
                    <a:lnTo>
                      <a:pt x="309804" y="332016"/>
                    </a:lnTo>
                    <a:lnTo>
                      <a:pt x="0" y="332016"/>
                    </a:lnTo>
                    <a:lnTo>
                      <a:pt x="5382" y="315805"/>
                    </a:lnTo>
                    <a:cubicBezTo>
                      <a:pt x="89331" y="130219"/>
                      <a:pt x="285862" y="0"/>
                      <a:pt x="514920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 rot="2604825">
                <a:off x="9016844" y="3363104"/>
                <a:ext cx="1065036" cy="1100628"/>
              </a:xfrm>
              <a:prstGeom prst="roundRect">
                <a:avLst/>
              </a:prstGeom>
              <a:grpFill/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 rot="18590228">
                <a:off x="9134551" y="3230038"/>
                <a:ext cx="10410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2585637">
                <a:off x="8902132" y="1746489"/>
                <a:ext cx="1203960" cy="1203960"/>
                <a:chOff x="4956018" y="2195724"/>
                <a:chExt cx="1203960" cy="1203960"/>
              </a:xfrm>
              <a:grpFill/>
            </p:grpSpPr>
            <p:sp>
              <p:nvSpPr>
                <p:cNvPr id="130" name="Oval 129"/>
                <p:cNvSpPr/>
                <p:nvPr/>
              </p:nvSpPr>
              <p:spPr>
                <a:xfrm rot="2651652">
                  <a:off x="4956018" y="21957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 rot="2651652">
                  <a:off x="5108418" y="23481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2651652">
                  <a:off x="5260818" y="25005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 rot="2651652">
                  <a:off x="5413218" y="26529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2651652">
                  <a:off x="5565618" y="28053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 rot="2651652">
                  <a:off x="5718018" y="29577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rot="2651652">
                  <a:off x="5870418" y="31101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2651652">
                  <a:off x="6022818" y="3262524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5" name="Oval 124"/>
            <p:cNvSpPr/>
            <p:nvPr/>
          </p:nvSpPr>
          <p:spPr>
            <a:xfrm rot="5237289">
              <a:off x="9481882" y="3305844"/>
              <a:ext cx="13716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020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-0.00139 L 0.9484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5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0.00439 L 0.86029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8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4023 -0.00439 L 0.76888 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6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1979 -0.00578 L 0.67422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418" y="525734"/>
            <a:ext cx="10224324" cy="5721541"/>
            <a:chOff x="1791141" y="525734"/>
            <a:chExt cx="8890608" cy="572154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TextBox 2"/>
            <p:cNvSpPr txBox="1"/>
            <p:nvPr/>
          </p:nvSpPr>
          <p:spPr>
            <a:xfrm>
              <a:off x="2137101" y="902934"/>
              <a:ext cx="2701539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04" y="1683283"/>
              <a:ext cx="2153733" cy="20842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rnd">
              <a:solidFill>
                <a:srgbClr val="FF00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bliqueTop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791141" y="3936578"/>
              <a:ext cx="3393460" cy="2215991"/>
            </a:xfrm>
            <a:prstGeom prst="rect">
              <a:avLst/>
            </a:prstGeom>
            <a:solidFill>
              <a:srgbClr val="FEFFF5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ফয়জুল কবির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হকারী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শিক্ষক (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বিজ্ঞান)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আমঝুপি মাধ্যমিক বিদ্যালয়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আমঝুপি, মেহেরপুর।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মোবাঃ ০১৭৪০-৯৮০৩৯৫</a:t>
              </a:r>
            </a:p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fkabir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126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19423" y="902935"/>
              <a:ext cx="2773432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72399" y="525734"/>
              <a:ext cx="744581" cy="143692"/>
              <a:chOff x="346166" y="5460274"/>
              <a:chExt cx="744581" cy="143692"/>
            </a:xfrm>
          </p:grpSpPr>
          <p:sp>
            <p:nvSpPr>
              <p:cNvPr id="70" name="Flowchart: Process 69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785465" y="902935"/>
              <a:ext cx="744581" cy="143692"/>
              <a:chOff x="346166" y="5460274"/>
              <a:chExt cx="744581" cy="143692"/>
            </a:xfrm>
          </p:grpSpPr>
          <p:sp>
            <p:nvSpPr>
              <p:cNvPr id="67" name="Flowchart: Process 66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58544" y="6103583"/>
              <a:ext cx="744581" cy="143692"/>
              <a:chOff x="346166" y="5460274"/>
              <a:chExt cx="744581" cy="143692"/>
            </a:xfrm>
          </p:grpSpPr>
          <p:sp>
            <p:nvSpPr>
              <p:cNvPr id="64" name="Flowchart: Process 63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10796" y="3983083"/>
              <a:ext cx="744581" cy="143692"/>
              <a:chOff x="346166" y="5460274"/>
              <a:chExt cx="744581" cy="143692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84672" y="4395652"/>
              <a:ext cx="744581" cy="143692"/>
              <a:chOff x="346166" y="5460274"/>
              <a:chExt cx="744581" cy="143692"/>
            </a:xfrm>
          </p:grpSpPr>
          <p:sp>
            <p:nvSpPr>
              <p:cNvPr id="58" name="Flowchart: Process 57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817330" y="4759236"/>
              <a:ext cx="744581" cy="143692"/>
              <a:chOff x="346166" y="5460274"/>
              <a:chExt cx="744581" cy="143692"/>
            </a:xfrm>
          </p:grpSpPr>
          <p:sp>
            <p:nvSpPr>
              <p:cNvPr id="55" name="Flowchart: Process 54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75964" y="5134249"/>
              <a:ext cx="744581" cy="143692"/>
              <a:chOff x="346166" y="5460274"/>
              <a:chExt cx="744581" cy="143692"/>
            </a:xfrm>
          </p:grpSpPr>
          <p:sp>
            <p:nvSpPr>
              <p:cNvPr id="52" name="Flowchart: Process 51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97734" y="5470620"/>
              <a:ext cx="744581" cy="143692"/>
              <a:chOff x="346166" y="5460274"/>
              <a:chExt cx="744581" cy="143692"/>
            </a:xfrm>
          </p:grpSpPr>
          <p:sp>
            <p:nvSpPr>
              <p:cNvPr id="49" name="Flowchart: Process 48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65078" y="5779773"/>
              <a:ext cx="744581" cy="143692"/>
              <a:chOff x="346166" y="5460274"/>
              <a:chExt cx="744581" cy="143692"/>
            </a:xfrm>
          </p:grpSpPr>
          <p:sp>
            <p:nvSpPr>
              <p:cNvPr id="46" name="Flowchart: Process 45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91994" y="1339503"/>
              <a:ext cx="744581" cy="143692"/>
              <a:chOff x="346166" y="5460274"/>
              <a:chExt cx="744581" cy="143692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59337" y="1779233"/>
              <a:ext cx="744581" cy="143692"/>
              <a:chOff x="346166" y="5460274"/>
              <a:chExt cx="744581" cy="143692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83287" y="2179262"/>
              <a:ext cx="744581" cy="143692"/>
              <a:chOff x="346166" y="5460274"/>
              <a:chExt cx="744581" cy="143692"/>
            </a:xfrm>
          </p:grpSpPr>
          <p:sp>
            <p:nvSpPr>
              <p:cNvPr id="37" name="Flowchart: Process 36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91995" y="2566257"/>
              <a:ext cx="744581" cy="143692"/>
              <a:chOff x="346166" y="5460274"/>
              <a:chExt cx="744581" cy="143692"/>
            </a:xfrm>
          </p:grpSpPr>
          <p:sp>
            <p:nvSpPr>
              <p:cNvPr id="34" name="Flowchart: Process 33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74579" y="2954890"/>
              <a:ext cx="744581" cy="143692"/>
              <a:chOff x="346166" y="5460274"/>
              <a:chExt cx="744581" cy="143692"/>
            </a:xfrm>
          </p:grpSpPr>
          <p:sp>
            <p:nvSpPr>
              <p:cNvPr id="31" name="Flowchart: Process 30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782494" y="3314700"/>
              <a:ext cx="744581" cy="143692"/>
              <a:chOff x="346166" y="5460274"/>
              <a:chExt cx="744581" cy="143692"/>
            </a:xfrm>
          </p:grpSpPr>
          <p:sp>
            <p:nvSpPr>
              <p:cNvPr id="28" name="Flowchart: Process 27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04268" y="3623852"/>
              <a:ext cx="744581" cy="143692"/>
              <a:chOff x="346166" y="5460274"/>
              <a:chExt cx="744581" cy="143692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89176" y="3851662"/>
              <a:ext cx="3692573" cy="2369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বিশ্বসভ্যতা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নবম -দশম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ায়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বিশ্বসভ্যতা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সিন্ধু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িনিট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96" y="1634203"/>
            <a:ext cx="1686140" cy="207096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6779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013" y="282146"/>
            <a:ext cx="46981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16" y="1194953"/>
            <a:ext cx="6400799" cy="437665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09449" y="259567"/>
            <a:ext cx="7645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60" y="1940807"/>
            <a:ext cx="6885709" cy="44783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25776" y="159335"/>
            <a:ext cx="10127673" cy="156966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তিব্বতীয়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জম্মু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কাশ্মিরের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বালচিস্থান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করাচির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বন্দরনগরীর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2630" y="713680"/>
            <a:ext cx="78139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উপকুলবর্তী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36" y="724790"/>
            <a:ext cx="31588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9632" y="601839"/>
            <a:ext cx="10459529" cy="5826670"/>
            <a:chOff x="859632" y="601839"/>
            <a:chExt cx="10459529" cy="5826670"/>
          </a:xfrm>
        </p:grpSpPr>
        <p:sp>
          <p:nvSpPr>
            <p:cNvPr id="2" name="TextBox 1"/>
            <p:cNvSpPr txBox="1"/>
            <p:nvPr/>
          </p:nvSpPr>
          <p:spPr>
            <a:xfrm>
              <a:off x="872836" y="601839"/>
              <a:ext cx="10446325" cy="582667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9632" y="601839"/>
              <a:ext cx="3269239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29047" y="3099673"/>
              <a:ext cx="3158836" cy="830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সিন্ধু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033" y="1717964"/>
              <a:ext cx="5513676" cy="407323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40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468735"/>
            <a:ext cx="10140287" cy="5940088"/>
          </a:xfrm>
          <a:prstGeom prst="rect">
            <a:avLst/>
          </a:prstGeom>
          <a:pattFill prst="spher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ভাষ্কর্যের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89" y="201552"/>
            <a:ext cx="3283528" cy="830997"/>
          </a:xfrm>
          <a:prstGeom prst="rect">
            <a:avLst/>
          </a:prstGeom>
          <a:solidFill>
            <a:srgbClr val="E7FDD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6" y="1174727"/>
            <a:ext cx="5860473" cy="406229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74419" y="5425833"/>
            <a:ext cx="81756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671" y="5425833"/>
            <a:ext cx="960515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6" y="1174726"/>
            <a:ext cx="5860473" cy="40622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60761" y="5425832"/>
            <a:ext cx="600297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3930" y="209140"/>
            <a:ext cx="59166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6" y="1194574"/>
            <a:ext cx="3255830" cy="2877364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8"/>
          <a:stretch/>
        </p:blipFill>
        <p:spPr>
          <a:xfrm>
            <a:off x="4394319" y="1194575"/>
            <a:ext cx="3265547" cy="28773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96" y="1174725"/>
            <a:ext cx="3255830" cy="2897213"/>
          </a:xfrm>
          <a:prstGeom prst="rect">
            <a:avLst/>
          </a:prstGeom>
          <a:ln w="38100">
            <a:solidFill>
              <a:srgbClr val="2B42B3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50608" y="4652242"/>
            <a:ext cx="32211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964" y="4662165"/>
            <a:ext cx="2452255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4228" y="4672089"/>
            <a:ext cx="19987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91" y="4316216"/>
            <a:ext cx="1118099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বন্দ্যোপধ্যায়ের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ধ্বংসাবশেষ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তাম্রযুগের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১৯২২-২৩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সাহানীর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মন্টোগোমারি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মার্শালের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নেতৃত্ত্বে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87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684" y="320197"/>
            <a:ext cx="258090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3844" y="840177"/>
            <a:ext cx="3754583" cy="47897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72462" y="5414278"/>
            <a:ext cx="57773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185" y="240869"/>
            <a:ext cx="538941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94" y="1058443"/>
            <a:ext cx="6553200" cy="369061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1484" y="4912577"/>
            <a:ext cx="10676225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গুজরাটের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640" y="4851022"/>
            <a:ext cx="11000508" cy="1877437"/>
          </a:xfrm>
          <a:prstGeom prst="rect">
            <a:avLst/>
          </a:prstGeom>
          <a:solidFill>
            <a:schemeClr val="bg1"/>
          </a:solidFill>
          <a:ln w="28575">
            <a:solidFill>
              <a:srgbClr val="2B42B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উত্থান-পতনের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700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Kabir</cp:lastModifiedBy>
  <cp:revision>275</cp:revision>
  <dcterms:created xsi:type="dcterms:W3CDTF">2021-08-23T04:04:12Z</dcterms:created>
  <dcterms:modified xsi:type="dcterms:W3CDTF">2021-08-25T13:18:21Z</dcterms:modified>
</cp:coreProperties>
</file>