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3399"/>
    <a:srgbClr val="FF99CC"/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83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8375C-8DDF-4443-BD76-113D9EDF6F7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5F36C-F056-40F8-99C9-8181FFD51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2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5F36C-F056-40F8-99C9-8181FFD51A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5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7B53-2C54-4A98-9566-D7F4B83E4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BAC87F-0FAD-48D6-B5EC-156CDA338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B79EE-DF49-40E6-9B96-6BB5B3FD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5212-EF6C-4F93-81CB-67CBA8734D2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3DEC7-948B-4CC1-8EB3-8838EB5C3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5EFAF-E57E-4436-8A57-D027275D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AC67-681F-491F-9B3B-03DE32861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1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C4C1-F7AD-4AC3-BB3D-C6EBB435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5DEE0-BD5F-4914-AD58-0F559035F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FD03-C472-4146-AD59-42FADE7AB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5212-EF6C-4F93-81CB-67CBA8734D2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EC0DC-6591-4A82-97DE-1D3C6B10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CDDA4-295C-4446-8D5C-FD2E042A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AC67-681F-491F-9B3B-03DE32861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5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8EA8D8-94FF-468A-915D-2460077AC2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02F297-CDFB-4B29-AA6B-7E595694C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76510-5FB4-4C8E-8613-384F44062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5212-EF6C-4F93-81CB-67CBA8734D2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1E04D-A764-4E7F-87B8-B37C89BFA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74F32-F20F-4BF3-85DC-52BCE3AF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AC67-681F-491F-9B3B-03DE32861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5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3A693-DA93-403E-8BB2-222A72B1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07CE8-D508-485F-A5C0-7D1431260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DAF59-A1EC-4D88-BC4F-386D90FBD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5212-EF6C-4F93-81CB-67CBA8734D2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501A3-5521-44B8-8E89-2873EB632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3FE57-EAD8-42FC-B8A1-A4CEF4BFA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AC67-681F-491F-9B3B-03DE32861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7A3CD-D156-4B76-AE58-9C569301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B2FFA-49D3-4619-9800-B25C7CEA3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79381-DB71-4CCE-A690-422C728A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5212-EF6C-4F93-81CB-67CBA8734D2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C280D-93F6-494F-A516-9AB21068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5DDB9-15FD-4798-A206-21DB5C6D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AC67-681F-491F-9B3B-03DE32861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9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3057-F8FD-473E-95FA-89ED6D25E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70579-1EE7-43CD-8B3D-8ABE3D445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BF67E4-AFE9-4222-AA95-23082DCCB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AA80F-4348-4325-9E08-7C5C36B96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5212-EF6C-4F93-81CB-67CBA8734D2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AB7B6-66CF-4322-8A86-D8B633922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775F7-0B87-40DE-9146-9D6926E7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AC67-681F-491F-9B3B-03DE32861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8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5E72B-4C41-4AC9-8318-6D2A7B4A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75D77-EF10-46A7-BD18-C3D9E4BF4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6B3B5-31C8-4DA3-9280-894DC79F5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702640-EA30-4D9A-A0F3-228C201F4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B6ED8-5767-4895-938C-587177B52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AC200C-93BC-48D0-86A4-2996A3C9D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5212-EF6C-4F93-81CB-67CBA8734D2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D9548D-5D59-4DE0-9E33-35DAC015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F66FD5-B779-4194-8595-8B512816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AC67-681F-491F-9B3B-03DE32861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DE00-1F60-4763-AA92-9272AE64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A6DE8-6A35-44B9-B618-0B13A8550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5212-EF6C-4F93-81CB-67CBA8734D2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B0007B-4608-4026-8DE8-7DFE5BBE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F1904-656B-4561-AC23-93E57916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AC67-681F-491F-9B3B-03DE32861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3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568878-C9A9-4660-81E0-C38EE0110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5212-EF6C-4F93-81CB-67CBA8734D2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E7E78-B0BB-46B7-A5CF-4DC8D45EF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54A2A-2B2A-44B4-A7D4-B69DC2D56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AC67-681F-491F-9B3B-03DE32861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7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F566B-AB59-4CAC-BE44-9E556C8E2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3D669-5AC3-4F98-8680-20FD3F147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94A04-6A4C-4750-B1FB-44C6C163A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C4078-417A-43A0-AFB8-50E9E1CE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5212-EF6C-4F93-81CB-67CBA8734D2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C2A70-D6AC-47AA-B60D-0929DC033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C56AA-3A45-418D-8546-33BF3395F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AC67-681F-491F-9B3B-03DE32861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0431E-8841-444F-A55F-18A85575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313CA-1862-4CAD-BF58-2F58CEAF69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45A12-8BAB-4FCB-8C1F-151FF1AEE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53B3A-1D42-4A52-B82F-84E9B792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5212-EF6C-4F93-81CB-67CBA8734D2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BB289-67FC-4E7C-A1B7-01BCC7DD1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E6C05-7206-4EB3-9C77-64895F15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AC67-681F-491F-9B3B-03DE32861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6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C8A5F8-B825-4431-8D6C-C99B08D01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FF51C-C2C2-4250-8858-0C501AF05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3F571-3DA0-4443-AA3C-A191558C6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65212-EF6C-4F93-81CB-67CBA8734D2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74E16-BBB6-46BF-8DA0-A7979BCC3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0322D-C633-4059-B691-B39B8BD3D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FAC67-681F-491F-9B3B-03DE32861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2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359CF4-F98A-4D64-8092-54B625DCB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4" y="368968"/>
            <a:ext cx="11325728" cy="598771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613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9C0FD-029D-4BF7-B227-FB74DED25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47" y="1374942"/>
            <a:ext cx="8890000" cy="5080000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B9A11D-DC0A-457A-B1D5-79C08D8C4C39}"/>
              </a:ext>
            </a:extLst>
          </p:cNvPr>
          <p:cNvSpPr txBox="1"/>
          <p:nvPr/>
        </p:nvSpPr>
        <p:spPr>
          <a:xfrm>
            <a:off x="1188452" y="80211"/>
            <a:ext cx="9368589" cy="1015663"/>
          </a:xfrm>
          <a:prstGeom prst="rect">
            <a:avLst/>
          </a:prstGeom>
          <a:solidFill>
            <a:srgbClr val="FF99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নয় আর দশ।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9D00C4-84D9-4CB3-932B-16BA176F77BD}"/>
              </a:ext>
            </a:extLst>
          </p:cNvPr>
          <p:cNvSpPr txBox="1"/>
          <p:nvPr/>
        </p:nvSpPr>
        <p:spPr>
          <a:xfrm>
            <a:off x="3666956" y="5483058"/>
            <a:ext cx="4411579" cy="923330"/>
          </a:xfrm>
          <a:prstGeom prst="rect">
            <a:avLst/>
          </a:prstGeom>
          <a:solidFill>
            <a:srgbClr val="FF99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খেজুরের রস।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1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5E668C-198A-4A45-84BB-C1828305D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4"/>
          <a:stretch/>
        </p:blipFill>
        <p:spPr>
          <a:xfrm>
            <a:off x="1876926" y="1315454"/>
            <a:ext cx="8630653" cy="4283242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D24573-C945-471C-8C1B-D6648BABA662}"/>
              </a:ext>
            </a:extLst>
          </p:cNvPr>
          <p:cNvSpPr txBox="1"/>
          <p:nvPr/>
        </p:nvSpPr>
        <p:spPr>
          <a:xfrm>
            <a:off x="1664368" y="0"/>
            <a:ext cx="905576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ছবি কি দেখতে পাচ্ছ?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E91E5-B16F-4EC7-9925-29959E2A0449}"/>
              </a:ext>
            </a:extLst>
          </p:cNvPr>
          <p:cNvSpPr txBox="1"/>
          <p:nvPr/>
        </p:nvSpPr>
        <p:spPr>
          <a:xfrm>
            <a:off x="1664367" y="5882988"/>
            <a:ext cx="9055769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সবাই হাতে হাত ধরে আছে।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49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39353B-6FFF-4271-A3FC-95CFF559E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8" y="1191126"/>
            <a:ext cx="9095873" cy="4475748"/>
          </a:xfrm>
          <a:prstGeom prst="rect">
            <a:avLst/>
          </a:prstGeom>
          <a:ln w="228600" cap="sq" cmpd="thickThin">
            <a:solidFill>
              <a:srgbClr val="00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F69FE4-9E38-4B39-AC1B-FB58AA3BC76E}"/>
              </a:ext>
            </a:extLst>
          </p:cNvPr>
          <p:cNvSpPr txBox="1"/>
          <p:nvPr/>
        </p:nvSpPr>
        <p:spPr>
          <a:xfrm>
            <a:off x="1395663" y="171907"/>
            <a:ext cx="9785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এগার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65E05A-2FEE-4CC2-B8D5-9C34E34150EE}"/>
              </a:ext>
            </a:extLst>
          </p:cNvPr>
          <p:cNvSpPr txBox="1"/>
          <p:nvPr/>
        </p:nvSpPr>
        <p:spPr>
          <a:xfrm>
            <a:off x="1395663" y="5666874"/>
            <a:ext cx="10796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63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DAE728-415C-4C4B-83EF-398B7F685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84" y="1459831"/>
            <a:ext cx="9689432" cy="5214593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7D4427-E847-42FD-8F81-DA19E5AC57E9}"/>
              </a:ext>
            </a:extLst>
          </p:cNvPr>
          <p:cNvSpPr txBox="1"/>
          <p:nvPr/>
        </p:nvSpPr>
        <p:spPr>
          <a:xfrm>
            <a:off x="1106905" y="183576"/>
            <a:ext cx="10010274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কোন প্রানী দেখছ?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D1D6B2-E98B-4BD6-A298-E17991B50880}"/>
              </a:ext>
            </a:extLst>
          </p:cNvPr>
          <p:cNvSpPr txBox="1"/>
          <p:nvPr/>
        </p:nvSpPr>
        <p:spPr>
          <a:xfrm>
            <a:off x="2999874" y="5398169"/>
            <a:ext cx="6481010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বাঘ আর মোষ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9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BBFF08-81EE-4955-8537-E6140E545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62" y="1684420"/>
            <a:ext cx="7876675" cy="452387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4EB369-D982-48FC-A14D-19A723D16877}"/>
              </a:ext>
            </a:extLst>
          </p:cNvPr>
          <p:cNvSpPr txBox="1"/>
          <p:nvPr/>
        </p:nvSpPr>
        <p:spPr>
          <a:xfrm>
            <a:off x="-24064" y="272172"/>
            <a:ext cx="121920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তেরো আর চৌদ্দ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C2FBAC-D82A-4B46-973E-0BC33AABD677}"/>
              </a:ext>
            </a:extLst>
          </p:cNvPr>
          <p:cNvSpPr txBox="1"/>
          <p:nvPr/>
        </p:nvSpPr>
        <p:spPr>
          <a:xfrm>
            <a:off x="1" y="5943052"/>
            <a:ext cx="12191999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বাঘে মোষে যুদ্ধ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8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CFCC93-8A18-47BA-BDE6-5816F3CC1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2" y="1423737"/>
            <a:ext cx="7406199" cy="4010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091DC-FB98-4A6B-A8F7-E1826A035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31" y="1423737"/>
            <a:ext cx="3694937" cy="3834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C419A9-2BA0-425D-BC4E-391926ADD5F6}"/>
              </a:ext>
            </a:extLst>
          </p:cNvPr>
          <p:cNvSpPr txBox="1"/>
          <p:nvPr/>
        </p:nvSpPr>
        <p:spPr>
          <a:xfrm>
            <a:off x="112296" y="160421"/>
            <a:ext cx="11871158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CEA38E-52E3-4AC8-8056-8E7818402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582"/>
            <a:ext cx="12192000" cy="12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3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72B59A-6EF8-47CC-9C49-96F9DD6931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9" r="1404"/>
          <a:stretch/>
        </p:blipFill>
        <p:spPr>
          <a:xfrm>
            <a:off x="441158" y="352926"/>
            <a:ext cx="11309684" cy="601579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B8FD1D-4367-4ABD-B306-EA59FED07B27}"/>
              </a:ext>
            </a:extLst>
          </p:cNvPr>
          <p:cNvSpPr txBox="1"/>
          <p:nvPr/>
        </p:nvSpPr>
        <p:spPr>
          <a:xfrm>
            <a:off x="441158" y="352926"/>
            <a:ext cx="11309684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ও শিক্ষার্থীর ছন্দের তালে আবৃত্তি।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39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28334F-DB03-4620-81B4-36AC41F79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4" y="287720"/>
            <a:ext cx="11357811" cy="6137143"/>
          </a:xfrm>
          <a:prstGeom prst="rect">
            <a:avLst/>
          </a:prstGeom>
          <a:ln w="228600" cap="sq" cmpd="thickThin">
            <a:solidFill>
              <a:srgbClr val="33CC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036419-80E0-4EC3-B03F-5BB9AFEE5216}"/>
              </a:ext>
            </a:extLst>
          </p:cNvPr>
          <p:cNvSpPr txBox="1"/>
          <p:nvPr/>
        </p:nvSpPr>
        <p:spPr>
          <a:xfrm>
            <a:off x="513347" y="433137"/>
            <a:ext cx="11357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গুলো দেখ এবং নিজ নিজ খাতায় লিখ?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1EBA7E-49FD-492F-9A13-CC070DD74A13}"/>
              </a:ext>
            </a:extLst>
          </p:cNvPr>
          <p:cNvSpPr txBox="1"/>
          <p:nvPr/>
        </p:nvSpPr>
        <p:spPr>
          <a:xfrm>
            <a:off x="770021" y="2807368"/>
            <a:ext cx="1126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চৌদ্দ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D12D23-7D90-4611-B08C-77ACFA07EEEB}"/>
              </a:ext>
            </a:extLst>
          </p:cNvPr>
          <p:cNvSpPr txBox="1"/>
          <p:nvPr/>
        </p:nvSpPr>
        <p:spPr>
          <a:xfrm>
            <a:off x="737938" y="4283242"/>
            <a:ext cx="1251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F49A7F8-58D0-4979-B979-A73DA624770D}"/>
              </a:ext>
            </a:extLst>
          </p:cNvPr>
          <p:cNvSpPr/>
          <p:nvPr/>
        </p:nvSpPr>
        <p:spPr>
          <a:xfrm>
            <a:off x="2422357" y="3036786"/>
            <a:ext cx="1427747" cy="20451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9F8B548-5928-4079-B53C-080631FD286C}"/>
              </a:ext>
            </a:extLst>
          </p:cNvPr>
          <p:cNvSpPr/>
          <p:nvPr/>
        </p:nvSpPr>
        <p:spPr>
          <a:xfrm>
            <a:off x="2422356" y="4511860"/>
            <a:ext cx="1427747" cy="20451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E10F5C-99CA-4CE2-A815-6F0470B5BB5E}"/>
              </a:ext>
            </a:extLst>
          </p:cNvPr>
          <p:cNvSpPr txBox="1"/>
          <p:nvPr/>
        </p:nvSpPr>
        <p:spPr>
          <a:xfrm>
            <a:off x="4219075" y="2761201"/>
            <a:ext cx="1126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দ্দ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54C865-B2B6-4F31-8CE4-A17CE73ECAF7}"/>
              </a:ext>
            </a:extLst>
          </p:cNvPr>
          <p:cNvSpPr txBox="1"/>
          <p:nvPr/>
        </p:nvSpPr>
        <p:spPr>
          <a:xfrm>
            <a:off x="4042612" y="4283242"/>
            <a:ext cx="930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BEDE56-4442-4F00-AEC8-35611FF9A6A3}"/>
              </a:ext>
            </a:extLst>
          </p:cNvPr>
          <p:cNvSpPr txBox="1"/>
          <p:nvPr/>
        </p:nvSpPr>
        <p:spPr>
          <a:xfrm>
            <a:off x="5795102" y="2824135"/>
            <a:ext cx="788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919755-3F65-4779-A598-A79D0A01A729}"/>
              </a:ext>
            </a:extLst>
          </p:cNvPr>
          <p:cNvSpPr txBox="1"/>
          <p:nvPr/>
        </p:nvSpPr>
        <p:spPr>
          <a:xfrm>
            <a:off x="7471725" y="2870301"/>
            <a:ext cx="994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076A6D-06B5-4080-8281-70A3C8A4B0E8}"/>
              </a:ext>
            </a:extLst>
          </p:cNvPr>
          <p:cNvSpPr txBox="1"/>
          <p:nvPr/>
        </p:nvSpPr>
        <p:spPr>
          <a:xfrm>
            <a:off x="6583748" y="2824135"/>
            <a:ext cx="887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73A3BF-7F36-48CE-98FD-8179AA8938EF}"/>
              </a:ext>
            </a:extLst>
          </p:cNvPr>
          <p:cNvSpPr txBox="1"/>
          <p:nvPr/>
        </p:nvSpPr>
        <p:spPr>
          <a:xfrm>
            <a:off x="8630653" y="2824134"/>
            <a:ext cx="665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25CB9-F683-4C33-A7A0-96A165A95CE8}"/>
              </a:ext>
            </a:extLst>
          </p:cNvPr>
          <p:cNvSpPr txBox="1"/>
          <p:nvPr/>
        </p:nvSpPr>
        <p:spPr>
          <a:xfrm>
            <a:off x="9416717" y="2870301"/>
            <a:ext cx="1507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হদ্দ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A6B267-3B0D-4355-BE85-83EA1C2178EE}"/>
              </a:ext>
            </a:extLst>
          </p:cNvPr>
          <p:cNvSpPr txBox="1"/>
          <p:nvPr/>
        </p:nvSpPr>
        <p:spPr>
          <a:xfrm>
            <a:off x="5795103" y="4208547"/>
            <a:ext cx="788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7E74FD-482C-4840-AE95-54C5B4FBB920}"/>
              </a:ext>
            </a:extLst>
          </p:cNvPr>
          <p:cNvSpPr txBox="1"/>
          <p:nvPr/>
        </p:nvSpPr>
        <p:spPr>
          <a:xfrm>
            <a:off x="6818138" y="4098576"/>
            <a:ext cx="788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7FFBD3-24D1-4CE5-8347-F7BBF86E64AB}"/>
              </a:ext>
            </a:extLst>
          </p:cNvPr>
          <p:cNvSpPr txBox="1"/>
          <p:nvPr/>
        </p:nvSpPr>
        <p:spPr>
          <a:xfrm>
            <a:off x="7732300" y="4145214"/>
            <a:ext cx="866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15498A-FEA5-4145-9918-57CE8820CEBC}"/>
              </a:ext>
            </a:extLst>
          </p:cNvPr>
          <p:cNvSpPr txBox="1"/>
          <p:nvPr/>
        </p:nvSpPr>
        <p:spPr>
          <a:xfrm>
            <a:off x="8598571" y="3926847"/>
            <a:ext cx="788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D3257C-83BC-484A-BED0-07A82F3B1CFC}"/>
              </a:ext>
            </a:extLst>
          </p:cNvPr>
          <p:cNvSpPr txBox="1"/>
          <p:nvPr/>
        </p:nvSpPr>
        <p:spPr>
          <a:xfrm>
            <a:off x="9416717" y="4145214"/>
            <a:ext cx="1235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1" grpId="1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A06A39-A1EE-4FD7-A749-5CE87C993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9" y="364958"/>
            <a:ext cx="11293641" cy="61280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0371B5-F610-492E-A632-4415176CB009}"/>
              </a:ext>
            </a:extLst>
          </p:cNvPr>
          <p:cNvSpPr txBox="1"/>
          <p:nvPr/>
        </p:nvSpPr>
        <p:spPr>
          <a:xfrm>
            <a:off x="1620252" y="653216"/>
            <a:ext cx="5871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মূল্যায়ন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852A07-5C8A-4FFD-95D7-F3F33DF77D65}"/>
              </a:ext>
            </a:extLst>
          </p:cNvPr>
          <p:cNvSpPr txBox="1"/>
          <p:nvPr/>
        </p:nvSpPr>
        <p:spPr>
          <a:xfrm>
            <a:off x="1171074" y="1957137"/>
            <a:ext cx="9785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১।খেজুরের রস কখন পাওয়া যায়?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২।খেজুরের রস দিয়ে কি বানানো হয়?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৩।বাঘ ও মোষ কোথায় থাকে?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5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0E5DA6-89B8-4B9A-AB01-2BDECE4EF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15615"/>
            <a:ext cx="10972800" cy="562676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89DAB5-3280-4C96-88B6-AB397961EEBD}"/>
              </a:ext>
            </a:extLst>
          </p:cNvPr>
          <p:cNvSpPr txBox="1"/>
          <p:nvPr/>
        </p:nvSpPr>
        <p:spPr>
          <a:xfrm>
            <a:off x="2165684" y="914400"/>
            <a:ext cx="7299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 ঘর পূরন কর?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F2044E-918A-4902-8B4A-E5A87B761FA0}"/>
              </a:ext>
            </a:extLst>
          </p:cNvPr>
          <p:cNvSpPr/>
          <p:nvPr/>
        </p:nvSpPr>
        <p:spPr>
          <a:xfrm>
            <a:off x="1491916" y="2476998"/>
            <a:ext cx="1427748" cy="10156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BA8A33-8EAB-463A-9ABB-271CDD52BDD1}"/>
              </a:ext>
            </a:extLst>
          </p:cNvPr>
          <p:cNvSpPr/>
          <p:nvPr/>
        </p:nvSpPr>
        <p:spPr>
          <a:xfrm>
            <a:off x="3890211" y="4074189"/>
            <a:ext cx="1427748" cy="10156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900570-C765-4F4B-87D4-85EA1EAD1703}"/>
              </a:ext>
            </a:extLst>
          </p:cNvPr>
          <p:cNvSpPr/>
          <p:nvPr/>
        </p:nvSpPr>
        <p:spPr>
          <a:xfrm>
            <a:off x="6874042" y="4074188"/>
            <a:ext cx="1427748" cy="10156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CE4D67-5BE7-420E-A86F-FE1980267B89}"/>
              </a:ext>
            </a:extLst>
          </p:cNvPr>
          <p:cNvSpPr/>
          <p:nvPr/>
        </p:nvSpPr>
        <p:spPr>
          <a:xfrm>
            <a:off x="9464842" y="4089230"/>
            <a:ext cx="1427748" cy="10156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887B59-F9BC-4BD4-A627-695DBEF15A6D}"/>
              </a:ext>
            </a:extLst>
          </p:cNvPr>
          <p:cNvSpPr/>
          <p:nvPr/>
        </p:nvSpPr>
        <p:spPr>
          <a:xfrm>
            <a:off x="3890211" y="2353886"/>
            <a:ext cx="1427748" cy="10156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899485-A40D-48BA-85AF-7B7DC7556614}"/>
              </a:ext>
            </a:extLst>
          </p:cNvPr>
          <p:cNvSpPr/>
          <p:nvPr/>
        </p:nvSpPr>
        <p:spPr>
          <a:xfrm>
            <a:off x="6874042" y="2434388"/>
            <a:ext cx="1427748" cy="10156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AA0ECF-3044-4FFB-B3DE-594AC52B2BE7}"/>
              </a:ext>
            </a:extLst>
          </p:cNvPr>
          <p:cNvSpPr/>
          <p:nvPr/>
        </p:nvSpPr>
        <p:spPr>
          <a:xfrm>
            <a:off x="9617242" y="2413335"/>
            <a:ext cx="1427748" cy="10156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5AB9B7-7FA0-4ADF-9B6E-BEC7C07E98AA}"/>
              </a:ext>
            </a:extLst>
          </p:cNvPr>
          <p:cNvSpPr/>
          <p:nvPr/>
        </p:nvSpPr>
        <p:spPr>
          <a:xfrm>
            <a:off x="1536032" y="4089229"/>
            <a:ext cx="1427748" cy="10156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4DA3C5-CFD6-4D48-9624-D950108FA4F8}"/>
              </a:ext>
            </a:extLst>
          </p:cNvPr>
          <p:cNvSpPr txBox="1"/>
          <p:nvPr/>
        </p:nvSpPr>
        <p:spPr>
          <a:xfrm>
            <a:off x="1598194" y="2600108"/>
            <a:ext cx="1544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54EFBB-1712-4D3D-94BC-937D54E72E8A}"/>
              </a:ext>
            </a:extLst>
          </p:cNvPr>
          <p:cNvSpPr txBox="1"/>
          <p:nvPr/>
        </p:nvSpPr>
        <p:spPr>
          <a:xfrm>
            <a:off x="6938212" y="2624925"/>
            <a:ext cx="1427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211404-B798-4F9E-8F80-BC5144194D0A}"/>
              </a:ext>
            </a:extLst>
          </p:cNvPr>
          <p:cNvSpPr txBox="1"/>
          <p:nvPr/>
        </p:nvSpPr>
        <p:spPr>
          <a:xfrm>
            <a:off x="1582153" y="4212339"/>
            <a:ext cx="1427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বারো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22F39F-7A25-419E-A410-A7163B08FFF8}"/>
              </a:ext>
            </a:extLst>
          </p:cNvPr>
          <p:cNvSpPr txBox="1"/>
          <p:nvPr/>
        </p:nvSpPr>
        <p:spPr>
          <a:xfrm>
            <a:off x="6966283" y="4242593"/>
            <a:ext cx="1243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চৌদ্দ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225EA3-37B1-48E6-BD5A-64513F02E071}"/>
              </a:ext>
            </a:extLst>
          </p:cNvPr>
          <p:cNvSpPr txBox="1"/>
          <p:nvPr/>
        </p:nvSpPr>
        <p:spPr>
          <a:xfrm>
            <a:off x="4146887" y="2507083"/>
            <a:ext cx="1235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56D1F4-17A8-479C-A387-35C892C53B5F}"/>
              </a:ext>
            </a:extLst>
          </p:cNvPr>
          <p:cNvSpPr txBox="1"/>
          <p:nvPr/>
        </p:nvSpPr>
        <p:spPr>
          <a:xfrm>
            <a:off x="9709483" y="2636648"/>
            <a:ext cx="1427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এগার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209734-A6B1-4C4F-BA7A-57379CB16E4A}"/>
              </a:ext>
            </a:extLst>
          </p:cNvPr>
          <p:cNvSpPr txBox="1"/>
          <p:nvPr/>
        </p:nvSpPr>
        <p:spPr>
          <a:xfrm>
            <a:off x="4126832" y="4243116"/>
            <a:ext cx="1584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তেরো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EA26B3-C56C-4F8E-B550-20A4CCA8CA47}"/>
              </a:ext>
            </a:extLst>
          </p:cNvPr>
          <p:cNvSpPr txBox="1"/>
          <p:nvPr/>
        </p:nvSpPr>
        <p:spPr>
          <a:xfrm>
            <a:off x="9617242" y="4320411"/>
            <a:ext cx="1483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পনেরো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7B72C5-3BF3-497E-ACF3-6E8E4CB60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5" y="352927"/>
            <a:ext cx="11197389" cy="580724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1470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69ADC2-9CEB-48E8-854F-CA6AB1E21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1" y="561474"/>
            <a:ext cx="10651957" cy="58232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4E6344-C96E-4FC7-9F0F-3C88B86FB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1" y="4932195"/>
            <a:ext cx="10651957" cy="145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7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D2A735-07E6-4D4B-BE90-3AAF9EF72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" y="316832"/>
            <a:ext cx="11470105" cy="622433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B0F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3F57BC-C23D-48CD-9DE2-72CDE3827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92" y="685801"/>
            <a:ext cx="3807995" cy="3807995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Lef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555251-7FDA-4A03-BDA0-3363DBDC5601}"/>
              </a:ext>
            </a:extLst>
          </p:cNvPr>
          <p:cNvSpPr txBox="1"/>
          <p:nvPr/>
        </p:nvSpPr>
        <p:spPr>
          <a:xfrm>
            <a:off x="481264" y="685801"/>
            <a:ext cx="404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925D3-577D-44FD-9B5D-DCBC66E0E05B}"/>
              </a:ext>
            </a:extLst>
          </p:cNvPr>
          <p:cNvSpPr txBox="1"/>
          <p:nvPr/>
        </p:nvSpPr>
        <p:spPr>
          <a:xfrm>
            <a:off x="-192505" y="1978100"/>
            <a:ext cx="60157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প্রত্যুষা রানী দাস</a:t>
            </a:r>
          </a:p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৫২নং ঘাটুয়া সরকারি প্রাথমিক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বিদ্যালয়।</a:t>
            </a: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বানিয়াচং,হবিগঞ্জ।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31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8EE42F-12BA-4043-92E9-0BECA920F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9" y="368968"/>
            <a:ext cx="11359594" cy="6245392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8A352E-E583-4F7C-B178-943BDF7AD3A3}"/>
              </a:ext>
            </a:extLst>
          </p:cNvPr>
          <p:cNvSpPr txBox="1"/>
          <p:nvPr/>
        </p:nvSpPr>
        <p:spPr>
          <a:xfrm>
            <a:off x="2582779" y="545431"/>
            <a:ext cx="70264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BD" sz="6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শ্রেনি-প্রথম</a:t>
            </a:r>
          </a:p>
          <a:p>
            <a:pPr algn="ctr"/>
            <a:r>
              <a:rPr lang="bn-BD" sz="6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বিষয়-আমার বাংলা বই</a:t>
            </a:r>
          </a:p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সময়-৪৫ মিনিট</a:t>
            </a:r>
          </a:p>
          <a:p>
            <a:pPr algn="ctr"/>
            <a:r>
              <a:rPr lang="bn-BD" sz="6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তারিখ-২৪/৮/২০২১খ্রিঃ</a:t>
            </a:r>
            <a:endParaRPr lang="en-US" sz="60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41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099435-768F-4E06-BD69-4CF4A1D11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4" y="264694"/>
            <a:ext cx="11694695" cy="65933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3E6188-815F-4095-B647-B2C04EC9A577}"/>
              </a:ext>
            </a:extLst>
          </p:cNvPr>
          <p:cNvSpPr txBox="1"/>
          <p:nvPr/>
        </p:nvSpPr>
        <p:spPr>
          <a:xfrm>
            <a:off x="978567" y="541800"/>
            <a:ext cx="10266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96274-61E9-430F-8397-91B277705223}"/>
              </a:ext>
            </a:extLst>
          </p:cNvPr>
          <p:cNvSpPr txBox="1"/>
          <p:nvPr/>
        </p:nvSpPr>
        <p:spPr>
          <a:xfrm rot="21449091">
            <a:off x="1025800" y="772261"/>
            <a:ext cx="10587789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</a:p>
          <a:p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৫ ১। এক থেকে বিশ পর্যন্ত গনণাবাচক শব্দ শুনে মনে রাখতে পারবে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</a:p>
          <a:p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৮ ১। এক থেকে বিশ পর্যন্ত গনণাবাচক শব্দ শুনে বলতে পারবে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৮ ১।বাংলা ভাষায় এক থেকে বিশ পর্যন্ত গনণাবাচক শব্দ পড়তে পারবে।</a:t>
            </a:r>
          </a:p>
          <a:p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</a:p>
          <a:p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৭ ১। এক থেকে বিশ পর্যন্ত গনণাবাচক শব্দ লিখতে বলতে পারবে</a:t>
            </a:r>
          </a:p>
          <a:p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৬ ১। বাংলা ভাষায় এক থেকে বিশ পর্যন্ত গনণাবাচক শব্দ লিখতে পারবে</a:t>
            </a:r>
          </a:p>
        </p:txBody>
      </p:sp>
    </p:spTree>
    <p:extLst>
      <p:ext uri="{BB962C8B-B14F-4D97-AF65-F5344CB8AC3E}">
        <p14:creationId xmlns:p14="http://schemas.microsoft.com/office/powerpoint/2010/main" val="315134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35ED5F-8F85-4E53-B167-7CB7ADAE1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0FC299-2858-4E88-97D2-0C074B23408E}"/>
              </a:ext>
            </a:extLst>
          </p:cNvPr>
          <p:cNvSpPr txBox="1"/>
          <p:nvPr/>
        </p:nvSpPr>
        <p:spPr>
          <a:xfrm>
            <a:off x="978569" y="737937"/>
            <a:ext cx="10234864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দেখ?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B40D6D-F7A4-4852-8226-6E70F9B79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33" y="4006555"/>
            <a:ext cx="4887293" cy="22448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4102C4-4333-4D0A-A121-A2A0C761B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11" y="1822770"/>
            <a:ext cx="4624139" cy="1868393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F4C0E1-5B44-41F9-8B04-B216249A73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03" y="4072202"/>
            <a:ext cx="4652858" cy="2113507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A8E708-63C6-472C-8F7A-C7C565EF68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85" y="1822770"/>
            <a:ext cx="4801495" cy="18164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6572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50E6E2-8259-4997-9898-0D0814927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" y="372979"/>
            <a:ext cx="11157284" cy="611204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23FBA3-4C55-4D9C-8DF4-15FB6F033958}"/>
              </a:ext>
            </a:extLst>
          </p:cNvPr>
          <p:cNvSpPr txBox="1"/>
          <p:nvPr/>
        </p:nvSpPr>
        <p:spPr>
          <a:xfrm>
            <a:off x="3144253" y="625641"/>
            <a:ext cx="7796463" cy="4493538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পাঠ-ছড়ায় ছড়ায় সংখ্যা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পাঠ্যাংশ-নয় আর দশ-----বাঘে মোষে যুদ্ধ।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অধ্যায়-৪৯ 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পৃষ্ঠা-৬৪</a:t>
            </a: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31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DBD174-DE33-4442-B24E-080580C2F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6" y="228600"/>
            <a:ext cx="11646567" cy="6400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5A7098-C6AC-4D68-BCDA-2890836AE314}"/>
              </a:ext>
            </a:extLst>
          </p:cNvPr>
          <p:cNvSpPr txBox="1"/>
          <p:nvPr/>
        </p:nvSpPr>
        <p:spPr>
          <a:xfrm>
            <a:off x="2213811" y="657726"/>
            <a:ext cx="798896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</a:t>
            </a:r>
            <a:endParaRPr lang="en-US" sz="166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0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932623-CBF9-47C7-844F-19825CD06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68" y="1524000"/>
            <a:ext cx="7796463" cy="4247146"/>
          </a:xfrm>
          <a:prstGeom prst="rect">
            <a:avLst/>
          </a:prstGeom>
          <a:ln w="2286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BEBA0F-DD42-4CB4-88C0-A0E697E84D96}"/>
              </a:ext>
            </a:extLst>
          </p:cNvPr>
          <p:cNvSpPr txBox="1"/>
          <p:nvPr/>
        </p:nvSpPr>
        <p:spPr>
          <a:xfrm>
            <a:off x="1684420" y="304800"/>
            <a:ext cx="8823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দেখছ?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303555-9850-4612-8E40-7F2131DE6C6B}"/>
              </a:ext>
            </a:extLst>
          </p:cNvPr>
          <p:cNvSpPr txBox="1"/>
          <p:nvPr/>
        </p:nvSpPr>
        <p:spPr>
          <a:xfrm>
            <a:off x="2438400" y="6067016"/>
            <a:ext cx="7555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খেজুর গাছ থেকে খেজুরের রস নিচ্ছে। </a:t>
            </a:r>
            <a:endParaRPr lang="en-US" sz="44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9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250</Words>
  <Application>Microsoft Office PowerPoint</Application>
  <PresentationFormat>Widescreen</PresentationFormat>
  <Paragraphs>70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2021-08-24T13:27:10Z</dcterms:created>
  <dcterms:modified xsi:type="dcterms:W3CDTF">2021-08-25T14:13:47Z</dcterms:modified>
</cp:coreProperties>
</file>