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10" r:id="rId22"/>
    <p:sldId id="311" r:id="rId23"/>
    <p:sldId id="312" r:id="rId24"/>
    <p:sldId id="313" r:id="rId25"/>
    <p:sldId id="314" r:id="rId26"/>
    <p:sldId id="315" r:id="rId27"/>
    <p:sldId id="321" r:id="rId28"/>
    <p:sldId id="322" r:id="rId29"/>
    <p:sldId id="324" r:id="rId30"/>
    <p:sldId id="32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EA72-2905-4AA6-B9C3-CC38309D68A0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6571-A2B6-4B35-9EA4-14FBD1A7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8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EABE6-CD42-43E2-8FBF-00FCAF2CAE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7BE9-E86E-491F-9372-AD6BF4052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A504-22DD-4C43-9B00-13B54DBE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7BE9-E86E-491F-9372-AD6BF4052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A504-22DD-4C43-9B00-13B54DBE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2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7BE9-E86E-491F-9372-AD6BF4052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A504-22DD-4C43-9B00-13B54DBE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1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7BE9-E86E-491F-9372-AD6BF4052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A504-22DD-4C43-9B00-13B54DBE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8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7BE9-E86E-491F-9372-AD6BF4052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A504-22DD-4C43-9B00-13B54DBE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8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7BE9-E86E-491F-9372-AD6BF4052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A504-22DD-4C43-9B00-13B54DBE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2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7BE9-E86E-491F-9372-AD6BF4052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A504-22DD-4C43-9B00-13B54DBE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7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7BE9-E86E-491F-9372-AD6BF4052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A504-22DD-4C43-9B00-13B54DBE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7BE9-E86E-491F-9372-AD6BF4052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A504-22DD-4C43-9B00-13B54DBE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7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7BE9-E86E-491F-9372-AD6BF4052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A504-22DD-4C43-9B00-13B54DBE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0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7BE9-E86E-491F-9372-AD6BF4052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A504-22DD-4C43-9B00-13B54DBE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9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83000">
              <a:srgbClr val="FFFF00"/>
            </a:gs>
            <a:gs pos="19000">
              <a:srgbClr val="FFFF00"/>
            </a:gs>
            <a:gs pos="100000">
              <a:srgbClr val="92D050"/>
            </a:gs>
            <a:gs pos="3000">
              <a:srgbClr val="92D050"/>
            </a:gs>
            <a:gs pos="3300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8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7BE9-E86E-491F-9372-AD6BF40528A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1A504-22DD-4C43-9B00-13B54DBE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67204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24" y="1719068"/>
            <a:ext cx="8398042" cy="43313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38687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331" y="812943"/>
            <a:ext cx="10357856" cy="1570383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পরিশোষিত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2613" y="2878531"/>
            <a:ext cx="10171915" cy="30591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                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</a:t>
            </a:r>
            <a:r>
              <a:rPr lang="en-US" sz="4000" b="1" baseline="30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NO</a:t>
            </a:r>
            <a:r>
              <a:rPr lang="en-US" sz="4000" b="1" baseline="-25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000" baseline="30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সর্বাপেক্ষা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</a:t>
            </a:r>
            <a:r>
              <a:rPr lang="en-US" sz="4000" b="1" baseline="30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2+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SO</a:t>
            </a:r>
            <a:r>
              <a:rPr lang="en-US" sz="4000" b="1" baseline="-25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4000" b="1" baseline="30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2-   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সর্বাপেক্ষা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মন্থর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সমভাবে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অসমভাবে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9679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59" y="536713"/>
            <a:ext cx="10364451" cy="1677981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23748" y="2471888"/>
            <a:ext cx="11131826" cy="38563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(+)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(-)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                         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নিস্ক্রিয়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1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674" y="0"/>
            <a:ext cx="6068446" cy="1175657"/>
          </a:xfrm>
        </p:spPr>
        <p:txBody>
          <a:bodyPr>
            <a:normAutofit fontScale="90000"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84421" y="1306438"/>
            <a:ext cx="9122124" cy="41330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বিপাকীয়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                                                                                   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                          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89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490" y="-103053"/>
            <a:ext cx="9117320" cy="1709530"/>
          </a:xfrm>
        </p:spPr>
        <p:txBody>
          <a:bodyPr>
            <a:no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080173" y="1535642"/>
            <a:ext cx="8816531" cy="4271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আছে।তন্মধ্যে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লুনডেগড়ের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খ)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প্রোটন-অ্যানায়ন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কো-ট্রান্সপোর্ট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গ)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লেসিথিন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80716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183" y="270448"/>
            <a:ext cx="7784954" cy="1630019"/>
          </a:xfrm>
        </p:spPr>
        <p:txBody>
          <a:bodyPr>
            <a:no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লুনডেগড়ের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73123" y="2033645"/>
            <a:ext cx="8624664" cy="42722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সাইটোক্রোম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মতবাদও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                                                  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অ্যানায়নের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সাইটোক্রম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                                          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প্লাজমামেমব্রেনের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ডিহাইড্রোজিনেজ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56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543" y="0"/>
            <a:ext cx="7900562" cy="1010653"/>
          </a:xfrm>
        </p:spPr>
        <p:txBody>
          <a:bodyPr>
            <a:no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লুনডেগড়ের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46748" y="1353815"/>
            <a:ext cx="10238873" cy="52154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সাইটোক্রোম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মেমব্রেনের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</a:t>
            </a:r>
          </a:p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সাইটোক্রোম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</a:t>
            </a:r>
          </a:p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সাইটোক্রোম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মেমব্রেনের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                                                      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সাইটোক্রোম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মেমব্রেনের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                                          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20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21" y="1033153"/>
            <a:ext cx="9636502" cy="51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07543" y="0"/>
            <a:ext cx="7900562" cy="1010653"/>
          </a:xfrm>
        </p:spPr>
        <p:txBody>
          <a:bodyPr>
            <a:no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লুনডেগড়ের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58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117" y="0"/>
            <a:ext cx="8324565" cy="1050325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প্রোটন-অ্যানায়ন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কো-ট্রান্সপোর্ট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2104" y="978064"/>
            <a:ext cx="10193362" cy="58799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মতবাদও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কোষঝিল্লীর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ATP-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ase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ATP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নিক্ষিপ্ত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                                                    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baseline="-25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baseline="-25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charge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charge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                                                        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Proton motive force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28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04" y="1218985"/>
            <a:ext cx="9155874" cy="4892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85554" y="0"/>
            <a:ext cx="9461388" cy="1391479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প্রোটন-অ্যানায়ন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কো-ট্রান্সপোর্ট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27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3782" y="415636"/>
            <a:ext cx="990402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লেসিথিন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Bennet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Clerk(1956)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করেন,লেসিথিন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ফসফোলিফিড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করে।লেসিথিন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যায়।যৌগটি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কোলিন-ফসফেটাইডিন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ATP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63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32 Points 6">
            <a:extLst>
              <a:ext uri="{FF2B5EF4-FFF2-40B4-BE49-F238E27FC236}">
                <a16:creationId xmlns:a16="http://schemas.microsoft.com/office/drawing/2014/main" xmlns="" id="{DBC5EBDB-BE6C-455B-B723-59BC3213135E}"/>
              </a:ext>
            </a:extLst>
          </p:cNvPr>
          <p:cNvSpPr/>
          <p:nvPr/>
        </p:nvSpPr>
        <p:spPr>
          <a:xfrm>
            <a:off x="2211828" y="891237"/>
            <a:ext cx="7609767" cy="2168925"/>
          </a:xfrm>
          <a:prstGeom prst="star32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731" y="3434433"/>
            <a:ext cx="8359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কর্ণেল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বিক্রম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বাজালিয়া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13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1033153"/>
            <a:ext cx="10141527" cy="5269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73829" y="0"/>
            <a:ext cx="6436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87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9240" y="7066213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52132" y="1873116"/>
            <a:ext cx="5468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9772" y="2656595"/>
            <a:ext cx="67053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4097" y="4405605"/>
            <a:ext cx="8004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 খনিজ লবণের প্রাপ্তিস্থানগুলো কেমন?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9772" y="3460636"/>
            <a:ext cx="84738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5769" y="276726"/>
            <a:ext cx="2394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39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/>
          <p:cNvSpPr/>
          <p:nvPr/>
        </p:nvSpPr>
        <p:spPr>
          <a:xfrm>
            <a:off x="7372694" y="135926"/>
            <a:ext cx="3214707" cy="5785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Extract 5"/>
          <p:cNvSpPr/>
          <p:nvPr/>
        </p:nvSpPr>
        <p:spPr>
          <a:xfrm>
            <a:off x="2945134" y="227160"/>
            <a:ext cx="6248400" cy="1410677"/>
          </a:xfrm>
          <a:prstGeom prst="flowChartExtract">
            <a:avLst/>
          </a:prstGeom>
          <a:ln w="57150">
            <a:solidFill>
              <a:srgbClr val="FF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37253" y="1674288"/>
            <a:ext cx="5562600" cy="4380523"/>
            <a:chOff x="609600" y="1828800"/>
            <a:chExt cx="5562600" cy="4380523"/>
          </a:xfrm>
        </p:grpSpPr>
        <p:sp>
          <p:nvSpPr>
            <p:cNvPr id="8" name="Rectangle 7"/>
            <p:cNvSpPr/>
            <p:nvPr/>
          </p:nvSpPr>
          <p:spPr>
            <a:xfrm>
              <a:off x="609600" y="1828800"/>
              <a:ext cx="5562600" cy="4380523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6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9" name="Flowchart: Terminator 8"/>
            <p:cNvSpPr/>
            <p:nvPr/>
          </p:nvSpPr>
          <p:spPr>
            <a:xfrm>
              <a:off x="928914" y="2667000"/>
              <a:ext cx="4953000" cy="1752600"/>
            </a:xfrm>
            <a:prstGeom prst="flowChartTerminator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7030A0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700314" y="2485572"/>
              <a:ext cx="5334000" cy="2209800"/>
            </a:xfrm>
            <a:prstGeom prst="flowChartTerminator">
              <a:avLst/>
            </a:prstGeom>
            <a:noFill/>
            <a:ln w="762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lowchart: Terminator 10"/>
          <p:cNvSpPr/>
          <p:nvPr/>
        </p:nvSpPr>
        <p:spPr>
          <a:xfrm>
            <a:off x="4710242" y="1145753"/>
            <a:ext cx="2438400" cy="457200"/>
          </a:xfrm>
          <a:prstGeom prst="flowChartTerminator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3338" y="2816430"/>
            <a:ext cx="4832507" cy="147637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56" y="1686385"/>
            <a:ext cx="2330631" cy="43755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41" y="1669693"/>
            <a:ext cx="2330631" cy="439747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40658" y="2742172"/>
            <a:ext cx="4065374" cy="13355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মতবাদসমূহ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4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9CAF7A-113D-448A-A4DB-EB8E5FCBFE53}"/>
              </a:ext>
            </a:extLst>
          </p:cNvPr>
          <p:cNvSpPr txBox="1"/>
          <p:nvPr/>
        </p:nvSpPr>
        <p:spPr>
          <a:xfrm>
            <a:off x="928309" y="5584434"/>
            <a:ext cx="10349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থাকো,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128D2E-F736-4245-BB9A-D4A2CC3E6C30}"/>
              </a:ext>
            </a:extLst>
          </p:cNvPr>
          <p:cNvSpPr/>
          <p:nvPr/>
        </p:nvSpPr>
        <p:spPr>
          <a:xfrm>
            <a:off x="2847831" y="0"/>
            <a:ext cx="6596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53" y="1407695"/>
            <a:ext cx="7339263" cy="40305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05533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370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821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690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068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9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051"/>
            <a:ext cx="11330609" cy="1590261"/>
          </a:xfrm>
        </p:spPr>
        <p:txBody>
          <a:bodyPr>
            <a:noAutofit/>
          </a:bodyPr>
          <a:lstStyle/>
          <a:p>
            <a:r>
              <a:rPr lang="en-US" sz="11500" b="1" dirty="0" smtClean="0"/>
              <a:t>পাঠ </a:t>
            </a:r>
            <a:r>
              <a:rPr lang="en-US" sz="11500" b="1" dirty="0" err="1" smtClean="0"/>
              <a:t>শিরোনাম</a:t>
            </a:r>
            <a:r>
              <a:rPr lang="en-US" sz="11500" b="1" dirty="0" smtClean="0"/>
              <a:t>  </a:t>
            </a:r>
            <a:endParaRPr lang="en-US" sz="1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6347" y="2108718"/>
            <a:ext cx="11191461" cy="2045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b="1" dirty="0" err="1"/>
              <a:t>খনিজ</a:t>
            </a:r>
            <a:r>
              <a:rPr lang="en-US" sz="8000" b="1" dirty="0"/>
              <a:t> </a:t>
            </a:r>
            <a:r>
              <a:rPr lang="en-US" sz="8000" b="1" dirty="0" err="1"/>
              <a:t>লবণ</a:t>
            </a:r>
            <a:r>
              <a:rPr lang="en-US" sz="8000" b="1" dirty="0"/>
              <a:t> </a:t>
            </a:r>
            <a:r>
              <a:rPr lang="en-US" sz="8000" b="1" dirty="0" err="1"/>
              <a:t>পরিশোষণ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4558"/>
            <a:ext cx="12192000" cy="27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57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CE67F5-ADFB-42E9-AA51-D26717AEE642}"/>
              </a:ext>
            </a:extLst>
          </p:cNvPr>
          <p:cNvSpPr txBox="1"/>
          <p:nvPr/>
        </p:nvSpPr>
        <p:spPr>
          <a:xfrm>
            <a:off x="4042612" y="0"/>
            <a:ext cx="4764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2981A05-4962-4909-B13C-CDA357A8CD6D}"/>
              </a:ext>
            </a:extLst>
          </p:cNvPr>
          <p:cNvSpPr>
            <a:spLocks noGrp="1"/>
          </p:cNvSpPr>
          <p:nvPr/>
        </p:nvSpPr>
        <p:spPr>
          <a:xfrm>
            <a:off x="2668994" y="2023455"/>
            <a:ext cx="6750223" cy="28573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accent1">
                <a:alpha val="64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  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(১ম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য়ঃ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9ম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বিষয়বস্তুঃ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87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67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81" y="1014317"/>
            <a:ext cx="10286998" cy="2703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7" y="3724442"/>
            <a:ext cx="5329989" cy="2726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3" y="3707026"/>
            <a:ext cx="4979112" cy="2742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809962" y="0"/>
            <a:ext cx="470192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06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08886" y="575516"/>
            <a:ext cx="5406189" cy="1325563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602706" y="2081465"/>
            <a:ext cx="1002629" cy="2131592"/>
          </a:xfrm>
          <a:prstGeom prst="downArrow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080933" y="4357999"/>
            <a:ext cx="7930447" cy="10452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83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20149" y="3502029"/>
            <a:ext cx="8696299" cy="21254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                                                             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7765" y="0"/>
            <a:ext cx="4945604" cy="1698172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7030A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8830" y="2721820"/>
            <a:ext cx="57310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131408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2" y="2133786"/>
            <a:ext cx="11472528" cy="456780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                                      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পটাসিয়াম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লৌহ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মলিবডেনাম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১৭টি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অত্যাবশ্যকীয়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                                                                                      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328895" y="291949"/>
            <a:ext cx="7212147" cy="2045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70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722" y="593766"/>
            <a:ext cx="8920943" cy="1570383"/>
          </a:xfrm>
        </p:spPr>
        <p:txBody>
          <a:bodyPr>
            <a:no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3184" y="2686193"/>
            <a:ext cx="85677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মূলরোম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অগ্রভাগ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কার্যক্ষম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।নিমজ্জিত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পরিশোষণে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কার্যকর।ব্রায়োফাইট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রাইজয়েড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লাইকেন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রাইজাইন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96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73" y="953877"/>
            <a:ext cx="9500260" cy="5177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764478" y="0"/>
            <a:ext cx="4762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07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656</Words>
  <Application>Microsoft Office PowerPoint</Application>
  <PresentationFormat>Widescreen</PresentationFormat>
  <Paragraphs>85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পাঠ শিরোনাম</vt:lpstr>
      <vt:lpstr> শিখনফল</vt:lpstr>
      <vt:lpstr>PowerPoint Presentation</vt:lpstr>
      <vt:lpstr>খনিজ লবণ পরিশোষণ অঙ্গ </vt:lpstr>
      <vt:lpstr>PowerPoint Presentation</vt:lpstr>
      <vt:lpstr>যে অবস্থায় লবণ পরিশোষিত হয়</vt:lpstr>
      <vt:lpstr>খনিজ লবণ পরিশোষণ প্রক্রিয়া </vt:lpstr>
      <vt:lpstr>সক্রিয় পরিশোষণ</vt:lpstr>
      <vt:lpstr>সক্রিয় পরিশোষণ মতবাদ </vt:lpstr>
      <vt:lpstr>লুনডেগড়ের মতবাদ</vt:lpstr>
      <vt:lpstr>লুনডেগড়ের মতবাদ</vt:lpstr>
      <vt:lpstr>লুনডেগড়ের মতবাদ</vt:lpstr>
      <vt:lpstr>প্রোটন-অ্যানায়ন কো-ট্রান্সপোর্ট মতবাদ        </vt:lpstr>
      <vt:lpstr>প্রোটন-অ্যানায়ন কো-ট্রান্সপোর্ট মতবাদ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শিরোনাম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53</cp:revision>
  <dcterms:created xsi:type="dcterms:W3CDTF">2021-04-06T13:39:10Z</dcterms:created>
  <dcterms:modified xsi:type="dcterms:W3CDTF">2021-07-01T14:23:09Z</dcterms:modified>
</cp:coreProperties>
</file>