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9" r:id="rId13"/>
    <p:sldId id="271" r:id="rId14"/>
    <p:sldId id="277" r:id="rId15"/>
    <p:sldId id="270" r:id="rId16"/>
    <p:sldId id="268" r:id="rId17"/>
    <p:sldId id="278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94D2-AE70-4A98-8EF9-5D7AFD77188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6433-08EE-42BE-8B66-50BBCC8EF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731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94D2-AE70-4A98-8EF9-5D7AFD77188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6433-08EE-42BE-8B66-50BBCC8EF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1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94D2-AE70-4A98-8EF9-5D7AFD77188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6433-08EE-42BE-8B66-50BBCC8EF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63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94D2-AE70-4A98-8EF9-5D7AFD77188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6433-08EE-42BE-8B66-50BBCC8EF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34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94D2-AE70-4A98-8EF9-5D7AFD77188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6433-08EE-42BE-8B66-50BBCC8EF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5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94D2-AE70-4A98-8EF9-5D7AFD77188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6433-08EE-42BE-8B66-50BBCC8EF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95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94D2-AE70-4A98-8EF9-5D7AFD77188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6433-08EE-42BE-8B66-50BBCC8EF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04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94D2-AE70-4A98-8EF9-5D7AFD77188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6433-08EE-42BE-8B66-50BBCC8EF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32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94D2-AE70-4A98-8EF9-5D7AFD77188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6433-08EE-42BE-8B66-50BBCC8EF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14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94D2-AE70-4A98-8EF9-5D7AFD77188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6433-08EE-42BE-8B66-50BBCC8EF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80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94D2-AE70-4A98-8EF9-5D7AFD77188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6433-08EE-42BE-8B66-50BBCC8EF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34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E94D2-AE70-4A98-8EF9-5D7AFD77188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E6433-08EE-42BE-8B66-50BBCC8EF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99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9964" y="1463038"/>
            <a:ext cx="5569527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5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7016" y="2967335"/>
            <a:ext cx="2877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96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91" y="5444836"/>
            <a:ext cx="9781309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saw that there was a very little water in the pot.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2254" y="310427"/>
            <a:ext cx="7107382" cy="48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02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5673" y="5749636"/>
            <a:ext cx="8631382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could not reach the water.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2254" y="310427"/>
            <a:ext cx="7107382" cy="48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43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673" y="6082146"/>
            <a:ext cx="10487891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I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do,I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 very thirsty said the crow myself.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1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591" y="150501"/>
            <a:ext cx="4743264" cy="5016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8473" y="5472545"/>
            <a:ext cx="9393382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looked around.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94" b="89691" l="3089" r="95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1605"/>
            <a:ext cx="4590608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42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09" y="5389418"/>
            <a:ext cx="9642764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saw some pebbles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1056" y="221672"/>
            <a:ext cx="4867708" cy="4867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94" b="89691" l="3089" r="95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1605"/>
            <a:ext cx="4590608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3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40378 -0.003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916" y="138544"/>
            <a:ext cx="3623571" cy="5223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835" y="5818909"/>
            <a:ext cx="10113820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picked up the pebbles one by one and dropped  into the pot.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2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314" y="310074"/>
            <a:ext cx="7981685" cy="4469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745" y="5971309"/>
            <a:ext cx="9933710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 while water came up.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7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45" y="5708073"/>
            <a:ext cx="8423564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drank water.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399" y="0"/>
            <a:ext cx="8217910" cy="564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7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7818" y="1"/>
            <a:ext cx="5735782" cy="5830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6945" y="6012873"/>
            <a:ext cx="7966364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flew away happily.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6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95054" y="221672"/>
            <a:ext cx="8894619" cy="227214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109" y="3768436"/>
            <a:ext cx="10418618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Discusses about the story your partner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94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80492" y="103908"/>
            <a:ext cx="7779434" cy="12746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3995678"/>
            <a:ext cx="7162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Tazul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Teacher</a:t>
            </a:r>
          </a:p>
          <a:p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Andiura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School.</a:t>
            </a:r>
          </a:p>
          <a:p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Andiura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madhabpur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3352800"/>
            <a:ext cx="4890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Class-All class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Subject-English 1</a:t>
            </a:r>
            <a:r>
              <a:rPr lang="en-GB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 part.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3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61310" y="235527"/>
            <a:ext cx="7813963" cy="1233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09" y="3532909"/>
            <a:ext cx="11069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1.What is the story about?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2.Why was the crow flying here and there?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3.Who did he meet up his thirst?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99854" y="0"/>
            <a:ext cx="7190509" cy="6539345"/>
            <a:chOff x="2272145" y="0"/>
            <a:chExt cx="7190509" cy="6539345"/>
          </a:xfrm>
        </p:grpSpPr>
        <p:sp>
          <p:nvSpPr>
            <p:cNvPr id="3" name="Isosceles Triangle 2"/>
            <p:cNvSpPr/>
            <p:nvPr/>
          </p:nvSpPr>
          <p:spPr>
            <a:xfrm>
              <a:off x="2272145" y="0"/>
              <a:ext cx="7190509" cy="3269673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54037" y="3269673"/>
              <a:ext cx="6192982" cy="32696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63636" y="3643745"/>
            <a:ext cx="3158837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0291" y="5209309"/>
            <a:ext cx="5472546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story?</a:t>
            </a:r>
          </a:p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thirsty crow.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0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668" y="121227"/>
            <a:ext cx="10101696" cy="5656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4945" y="5902036"/>
            <a:ext cx="7938655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see the picture?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1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3" y="1648691"/>
            <a:ext cx="11069781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 a story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30036" y="3948545"/>
            <a:ext cx="9365673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thirsty crow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4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110837"/>
            <a:ext cx="9906000" cy="203661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36" y="2701638"/>
            <a:ext cx="11443855" cy="28623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We have studied this lesson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be able to---------------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1.Lesson information?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2.Ask and answer questions?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3.Write a story?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4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2946" y="5694218"/>
            <a:ext cx="8853054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hot summer day.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42" y="112568"/>
            <a:ext cx="5236585" cy="54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2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1365" y="0"/>
            <a:ext cx="7379544" cy="5372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7018" y="5372308"/>
            <a:ext cx="8963891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a crow was very thirsty.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38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964" y="0"/>
            <a:ext cx="5333999" cy="525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5236" y="5597236"/>
            <a:ext cx="9795164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flew about here and there looking for water.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39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564" y="1057775"/>
            <a:ext cx="4130892" cy="4368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4218" y="5791201"/>
            <a:ext cx="9005454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crow saw a pot of a water.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94" b="89691" l="3089" r="95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982" y="-196541"/>
            <a:ext cx="4590608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2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4276 -0.019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213</Words>
  <Application>Microsoft Office PowerPoint</Application>
  <PresentationFormat>Custom</PresentationFormat>
  <Paragraphs>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WASIM</dc:title>
  <dc:creator>wasim</dc:creator>
  <cp:lastModifiedBy>NAYAN</cp:lastModifiedBy>
  <cp:revision>45</cp:revision>
  <dcterms:created xsi:type="dcterms:W3CDTF">2019-10-13T01:50:26Z</dcterms:created>
  <dcterms:modified xsi:type="dcterms:W3CDTF">2021-08-23T17:25:22Z</dcterms:modified>
</cp:coreProperties>
</file>