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lot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600200"/>
            <a:ext cx="5791200" cy="45259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7030A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81000" y="609600"/>
            <a:ext cx="8153400" cy="23622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733800"/>
            <a:ext cx="72390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পরিবেশ দূষণের প্রভাবে আমাদের কী ক্ষতি হতে পারে এবং এর প্রতিকারে আমাদের কী কী করণীয়।</a:t>
            </a:r>
            <a:endParaRPr lang="en-US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1981200" y="381000"/>
            <a:ext cx="5181600" cy="1981200"/>
          </a:xfrm>
          <a:prstGeom prst="plaqu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stockphoto-111795740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496312"/>
            <a:ext cx="4419600" cy="3371088"/>
          </a:xfrm>
          <a:prstGeom prst="ellipse">
            <a:avLst/>
          </a:prstGeom>
          <a:ln w="190500" cap="rnd">
            <a:solidFill>
              <a:srgbClr val="7030A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1447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667000"/>
            <a:ext cx="3733800" cy="1828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আতিকুর রহমান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শিক্ষক,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খাঁপুর দাখিল মাদ্রাসা,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বাগমারা,রাজশাহী।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62600" y="2590800"/>
            <a:ext cx="3276600" cy="1828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 ৬ষ্ঠ</a:t>
            </a:r>
          </a:p>
          <a:p>
            <a:pPr>
              <a:buFont typeface="Wingdings" pitchFamily="2" charset="2"/>
              <a:buChar char="v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বাঃ ও বিশ্বপরিচয়</a:t>
            </a:r>
          </a:p>
          <a:p>
            <a:pPr>
              <a:buFont typeface="Wingdings" pitchFamily="2" charset="2"/>
              <a:buChar char="v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নবম</a:t>
            </a:r>
          </a:p>
          <a:p>
            <a:pPr>
              <a:buFont typeface="Wingdings" pitchFamily="2" charset="2"/>
              <a:buChar char="v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pPr>
              <a:buFont typeface="Wingdings" pitchFamily="2" charset="2"/>
              <a:buChar char="v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 ২৩/০৮/২০২১ খ্রিঃ</a:t>
            </a:r>
          </a:p>
          <a:p>
            <a:pPr algn="ctr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6" name="Picture 5" descr="Atikur 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040" y="2971800"/>
            <a:ext cx="128016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5814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7030A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8600"/>
            <a:ext cx="401955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685800" y="3352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প্রাকৃতিক পরিবেশ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3200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পরিবেশ দূষণ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66800" y="762000"/>
            <a:ext cx="7620000" cy="11430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762000" y="304800"/>
            <a:ext cx="4114800" cy="1295400"/>
          </a:xfrm>
          <a:prstGeom prst="wedgeRectCallout">
            <a:avLst>
              <a:gd name="adj1" fmla="val -48783"/>
              <a:gd name="adj2" fmla="val 9160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133600"/>
            <a:ext cx="5638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পরিবেশ কী তা জানতে পারবে।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" y="2971800"/>
            <a:ext cx="5638800" cy="685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পরিবেশ দুষণ সম্পর্কে জানতে পারবে।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3962400"/>
            <a:ext cx="56388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পরিবেশ দূষণের কারণ সম্পর্কে জানতে পারবে।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5029200"/>
            <a:ext cx="556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পরিবেশ দূষণের প্রভাব ও প্রতিকার সম্পর্কে জানতে পারবে।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191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33400" y="32004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প্রাকৃতিক পরিবেশ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6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05990"/>
            <a:ext cx="3962400" cy="2589610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34000" y="3200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 দূষণ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914775"/>
            <a:ext cx="4019550" cy="2333625"/>
          </a:xfrm>
          <a:prstGeom prst="rect">
            <a:avLst/>
          </a:prstGeom>
          <a:ln w="1905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2400" y="6400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পানি দূষণ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7.jpg"/>
          <p:cNvPicPr>
            <a:picLocks noChangeAspect="1"/>
          </p:cNvPicPr>
          <p:nvPr/>
        </p:nvPicPr>
        <p:blipFill>
          <a:blip r:embed="rId5">
            <a:lum bright="-10000"/>
          </a:blip>
          <a:stretch>
            <a:fillRect/>
          </a:stretch>
        </p:blipFill>
        <p:spPr>
          <a:xfrm>
            <a:off x="4953000" y="3962400"/>
            <a:ext cx="3810000" cy="2286000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029200" y="6324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মাটি দূষণ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914400" y="304800"/>
            <a:ext cx="1905000" cy="1066800"/>
          </a:xfrm>
          <a:prstGeom prst="wedgeRectCallout">
            <a:avLst>
              <a:gd name="adj1" fmla="val -53988"/>
              <a:gd name="adj2" fmla="val 11110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762000" y="1981200"/>
            <a:ext cx="2590800" cy="381000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পরিবেশ কী ?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e.jpg"/>
          <p:cNvPicPr>
            <a:picLocks noChangeAspect="1"/>
          </p:cNvPicPr>
          <p:nvPr/>
        </p:nvPicPr>
        <p:blipFill>
          <a:blip r:embed="rId2"/>
          <a:srcRect l="39436" t="3451"/>
          <a:stretch>
            <a:fillRect/>
          </a:stretch>
        </p:blipFill>
        <p:spPr>
          <a:xfrm>
            <a:off x="838200" y="2438400"/>
            <a:ext cx="3276600" cy="4264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914400" y="381000"/>
            <a:ext cx="2895600" cy="990600"/>
          </a:xfrm>
          <a:prstGeom prst="wedgeRectCallout">
            <a:avLst>
              <a:gd name="adj1" fmla="val -53063"/>
              <a:gd name="adj2" fmla="val 881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1752600"/>
            <a:ext cx="3886200" cy="990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পরিবেশ দূষণের কয়েকটি কারণ লিখ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0543"/>
            <a:ext cx="5562600" cy="352694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143000" y="304800"/>
            <a:ext cx="3124200" cy="1371600"/>
          </a:xfrm>
          <a:prstGeom prst="ribbon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762000" y="2209800"/>
            <a:ext cx="3276600" cy="533400"/>
          </a:xfrm>
          <a:prstGeom prst="wedge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 দূষণ রোধে আমাদের কী করা উচিত?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276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(ক) গাছপালা নিধন করা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733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(খ) কৃষি জমিতে কীটনাশক ব্যবহার করা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572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(গ) বেশি বেশি গাছ লাগান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147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UITRCE Bagmara</dc:creator>
  <cp:lastModifiedBy>UITRCE Bagmara</cp:lastModifiedBy>
  <cp:revision>49</cp:revision>
  <dcterms:created xsi:type="dcterms:W3CDTF">2006-08-16T00:00:00Z</dcterms:created>
  <dcterms:modified xsi:type="dcterms:W3CDTF">2021-08-25T05:12:07Z</dcterms:modified>
</cp:coreProperties>
</file>