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02" y="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1D6E-E200-4095-9FD8-4222B7494D3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A7FE-6402-44DB-94B5-5FA4BA29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7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1D6E-E200-4095-9FD8-4222B7494D3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A7FE-6402-44DB-94B5-5FA4BA29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3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1D6E-E200-4095-9FD8-4222B7494D3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A7FE-6402-44DB-94B5-5FA4BA29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7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1D6E-E200-4095-9FD8-4222B7494D3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A7FE-6402-44DB-94B5-5FA4BA29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3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1D6E-E200-4095-9FD8-4222B7494D3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A7FE-6402-44DB-94B5-5FA4BA29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8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1D6E-E200-4095-9FD8-4222B7494D3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A7FE-6402-44DB-94B5-5FA4BA29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1D6E-E200-4095-9FD8-4222B7494D3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A7FE-6402-44DB-94B5-5FA4BA29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6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1D6E-E200-4095-9FD8-4222B7494D3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A7FE-6402-44DB-94B5-5FA4BA29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0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1D6E-E200-4095-9FD8-4222B7494D3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A7FE-6402-44DB-94B5-5FA4BA29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9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1D6E-E200-4095-9FD8-4222B7494D3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A7FE-6402-44DB-94B5-5FA4BA29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1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1D6E-E200-4095-9FD8-4222B7494D3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A7FE-6402-44DB-94B5-5FA4BA29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6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61D6E-E200-4095-9FD8-4222B7494D3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FA7FE-6402-44DB-94B5-5FA4BA29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1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cad=rja&amp;uact=8&amp;ved=2ahUKEwjQ2fXE8qDiAhUHf30KHQR6CyYQjRx6BAgBEAU&amp;url=https://fr-fr.facebook.com/Gacher.kotha.Fuler.kotha/posts/%E0%A6%9C%E0%A6%AC%E0%A6%BE-%E0%A6%AB%E0%A7%81%E0%A6%B2%E0%A6%9C%E0%A6%AC%E0%A6%BE-malvaceae-%E0%A6%97%E0%A7%8B%E0%A6%A4%E0%A7%8D%E0%A6%B0%E0%A7%87%E0%A6%B0-%E0%A6%85%E0%A6%A8%E0%A7%8D%E0%A6%A4%E0%A6%B0%E0%A7%8D%E0%A6%97%E0%A6%A4-%E0%A6%8F%E0%A6%95%E0%A6%9F%E0%A6%BF-%E0%A6%9A%E0%A6%BF%E0%A6%B0%E0%A6%B8%E0%A6%AC%E0%A7%81%E0%A6%9C-%E0%A6%AA%E0%A7%81%E0%A6%B7%E0%A7%8D%E0%A6%AA%E0%A6%A7%E0%A6%BE%E0%A6%B0%E0%A7%80-%E0%A6%97%E0%A7%81%E0%A6%B2%E0%A7%8D%E0%A6%AE-%E0%A6%8F%E0%A6%B0-%E0%A6%89%E0%A7%8E%E0%A6%AA%E0%A6%A4%E0%A7%8D%E0%A6%A4%E0%A6%BF-%E0%A6%AA%E0%A7%82/1629411000470775/&amp;psig=AOvVaw0nDHJzzin0Rb2SocxmiKnw&amp;ust=155812508057035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hyperlink" Target="https://www.google.com/url?sa=i&amp;rct=j&amp;q=&amp;esrc=s&amp;source=images&amp;cd=&amp;cad=rja&amp;uact=8&amp;ved=2ahUKEwj6xq7b86DiAhXLfSsKHaMLDPYQjRx6BAgBEAU&amp;url=http://www.ais.gov.bd/site/ekrishi/6b7c1afa-a243-4afa-a50b-defd00bb004e/%E0%A6%B8%E0%A7%81%E0%A6%B0%E0%A7%8D%E0%A6%AF%E0%A6%AE%E0%A7%81%E0%A6%96%E0%A7%80&amp;psig=AOvVaw381LQ76LA34qNjPiE6NvRm&amp;ust=155812536320903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3905" y="318933"/>
            <a:ext cx="7484188" cy="101566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0278" y="1909764"/>
            <a:ext cx="6048451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3046" y="281417"/>
            <a:ext cx="2845281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7123" y="4872330"/>
            <a:ext cx="7477125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ফুলের  বিভিন্ন অংশের নাম লিখ।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72" y="1232551"/>
            <a:ext cx="4461164" cy="34364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27311" y="540179"/>
            <a:ext cx="1857028" cy="4432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৭ 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27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1728" y="1323026"/>
            <a:ext cx="6464781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কুঁড়ি অবস্থায় রোদ বৃষ্টি ও পোকা-মাকড় থেকে রক্ষা করে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509" y="817176"/>
            <a:ext cx="2050473" cy="1534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5152" y="2692754"/>
            <a:ext cx="901644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রঙিন হওয়ায়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পোকা-মাকড়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কর্ষণ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এবং পরাগায়ন নিশ্চিত করে।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3" descr="C:\Users\Dell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509" y="3556633"/>
            <a:ext cx="2050473" cy="1486422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5293869" y="4125919"/>
            <a:ext cx="4348896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সরাসরি জনন কাজে অংশগ্রহণ করে।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11" descr="C:\Users\Dell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6645" y="4762908"/>
            <a:ext cx="1920166" cy="1730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Rectangle 9"/>
          <p:cNvSpPr/>
          <p:nvPr/>
        </p:nvSpPr>
        <p:spPr>
          <a:xfrm>
            <a:off x="2455152" y="5559084"/>
            <a:ext cx="4322017" cy="523220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সরাসরি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জনন কাজে অংশগ্রহণ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3519" y="175709"/>
            <a:ext cx="4561609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বিভিন্ন অংশের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95447" y="2183041"/>
            <a:ext cx="1626572" cy="1625060"/>
            <a:chOff x="548592" y="2347206"/>
            <a:chExt cx="2047391" cy="185166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321122">
              <a:off x="1844928" y="3440172"/>
              <a:ext cx="751055" cy="7586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1976">
              <a:off x="1818736" y="2612901"/>
              <a:ext cx="610411" cy="6789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143663">
              <a:off x="582857" y="2867031"/>
              <a:ext cx="610411" cy="6789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82570">
              <a:off x="1035256" y="3424027"/>
              <a:ext cx="610411" cy="6789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81011">
              <a:off x="1043690" y="2312941"/>
              <a:ext cx="610411" cy="6789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4652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5573" y="332509"/>
            <a:ext cx="2673927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9865" y="4785033"/>
            <a:ext cx="486534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বিভিন্ন অংশের কাজগুলো লিখ।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65" y="1394338"/>
            <a:ext cx="4865341" cy="30410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62909" y="444006"/>
            <a:ext cx="2170564" cy="443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8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901045" y="304801"/>
            <a:ext cx="2192482" cy="803563"/>
          </a:xfrm>
          <a:prstGeom prst="ellipse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6777" y="1787237"/>
            <a:ext cx="67610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ফুলের কয়টি অংশ থাকে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পরাগায়ন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নিশ্চিত করে ফুলের কোন অংশটি ?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পুংকেশরের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কাজ কী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কুঁড়ির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1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76749" y="491836"/>
            <a:ext cx="2996045" cy="547255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1873" y="4544290"/>
            <a:ext cx="830579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বংশবিস্তারে ফুলের প্রয়োজনীয়তা ব্যাখ্যা কর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253" y="1353541"/>
            <a:ext cx="4533036" cy="287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5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36272" y="264093"/>
            <a:ext cx="6719455" cy="774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তোমাদের স</a:t>
            </a:r>
            <a:r>
              <a:rPr kumimoji="0" lang="en-US" sz="4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কল</a:t>
            </a:r>
            <a:r>
              <a:rPr kumimoji="0" lang="bn-BD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 অনেক</a:t>
            </a: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ধন্যবাদ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989" y="1731840"/>
            <a:ext cx="6380019" cy="402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4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5710" y="2044734"/>
            <a:ext cx="5583178" cy="23083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নার্গিস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নেভী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সুরাটি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আহমাদিয়া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০১৭৩১২১১৮৭১</a:t>
            </a:r>
          </a:p>
        </p:txBody>
      </p:sp>
      <p:sp>
        <p:nvSpPr>
          <p:cNvPr id="7" name="Oval 6"/>
          <p:cNvSpPr/>
          <p:nvPr/>
        </p:nvSpPr>
        <p:spPr>
          <a:xfrm>
            <a:off x="3851563" y="244710"/>
            <a:ext cx="4904509" cy="929970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98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2758" y="2610972"/>
            <a:ext cx="5434626" cy="299856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pPr algn="just"/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35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             : উদ্ভিদের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: 50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25/08/2021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51563" y="244710"/>
            <a:ext cx="4904509" cy="929970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 descr="অষ্টম শ্রেণির বিজ্ঞান বই ২০২১ pdf download | Class 8 Science Book 2021 PDF | ৮ম শ্রেণির বিজ্ঞান বই পিডিএফ"/>
          <p:cNvSpPr>
            <a:spLocks noChangeAspect="1" noChangeArrowheads="1"/>
          </p:cNvSpPr>
          <p:nvPr/>
        </p:nvSpPr>
        <p:spPr bwMode="auto">
          <a:xfrm>
            <a:off x="155575" y="-830263"/>
            <a:ext cx="139065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অষ্টম শ্রেণির বিজ্ঞান বই ২০২১ pdf download | Class 8 Science Book 2021 PDF | ৮ম শ্রেণির বিজ্ঞান বই পিডিএফ"/>
          <p:cNvSpPr>
            <a:spLocks noChangeAspect="1" noChangeArrowheads="1"/>
          </p:cNvSpPr>
          <p:nvPr/>
        </p:nvSpPr>
        <p:spPr bwMode="auto">
          <a:xfrm>
            <a:off x="307975" y="-677863"/>
            <a:ext cx="139065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F: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44" y="1836592"/>
            <a:ext cx="3469119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64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Related image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898" y="1194879"/>
            <a:ext cx="4142519" cy="3668045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Related image">
            <a:hlinkClick r:id="rId4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55" y="1194879"/>
            <a:ext cx="4094008" cy="3668045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79333" y="124047"/>
            <a:ext cx="4189797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endParaRPr lang="en-US" sz="3600" dirty="0">
              <a:ln w="0"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02" y="1194879"/>
            <a:ext cx="8521720" cy="43226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66402" y="5796649"/>
            <a:ext cx="450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0237" y="5796649"/>
            <a:ext cx="315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527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9643" y="1300675"/>
            <a:ext cx="5368829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ফুলের বিভিন্ন অংশ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5" descr="C:\Users\Dell\Desktop\698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782" y="2131001"/>
            <a:ext cx="6494549" cy="3577071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630785" y="261326"/>
            <a:ext cx="3186546" cy="85535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128822" y="304800"/>
            <a:ext cx="2532741" cy="692727"/>
          </a:xfrm>
          <a:prstGeom prst="ellipse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2651" y="1482436"/>
            <a:ext cx="6725082" cy="181588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ফুলের কয়টি অংশ তা বলতে পারবে;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ফুলের বিভিন্ন অংশ সনাক্ত করতে পারবে;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বিভিন্ন অংশের কাজ ব্যাখ্যা করতে পারবে।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633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Inkedmain-qimg-e5fad4e8ff8be8c7e5a6b9683f502bf9-c_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62" y="615145"/>
            <a:ext cx="7138458" cy="5252178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>
            <a:endCxn id="8" idx="1"/>
          </p:cNvCxnSpPr>
          <p:nvPr/>
        </p:nvCxnSpPr>
        <p:spPr>
          <a:xfrm>
            <a:off x="5242791" y="5145578"/>
            <a:ext cx="4423834" cy="2923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endCxn id="10" idx="1"/>
          </p:cNvCxnSpPr>
          <p:nvPr/>
        </p:nvCxnSpPr>
        <p:spPr>
          <a:xfrm>
            <a:off x="5126182" y="3388538"/>
            <a:ext cx="4540443" cy="680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644957" y="1341121"/>
            <a:ext cx="4021668" cy="566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11" idx="1"/>
          </p:cNvCxnSpPr>
          <p:nvPr/>
        </p:nvCxnSpPr>
        <p:spPr>
          <a:xfrm flipV="1">
            <a:off x="5886259" y="2453573"/>
            <a:ext cx="3780366" cy="3145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9" idx="1"/>
          </p:cNvCxnSpPr>
          <p:nvPr/>
        </p:nvCxnSpPr>
        <p:spPr>
          <a:xfrm>
            <a:off x="5486400" y="4393660"/>
            <a:ext cx="4180225" cy="1299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666625" y="5145578"/>
            <a:ext cx="1964266" cy="584775"/>
          </a:xfrm>
          <a:prstGeom prst="rect">
            <a:avLst/>
          </a:prstGeom>
          <a:noFill/>
          <a:ln w="31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পুষ্পাক্ষ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66625" y="4231181"/>
            <a:ext cx="1964266" cy="584775"/>
          </a:xfrm>
          <a:prstGeom prst="rect">
            <a:avLst/>
          </a:prstGeom>
          <a:noFill/>
          <a:ln w="31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6625" y="3164176"/>
            <a:ext cx="1964266" cy="584775"/>
          </a:xfrm>
          <a:prstGeom prst="rect">
            <a:avLst/>
          </a:prstGeom>
          <a:noFill/>
          <a:ln w="31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গর্ভকেশর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66625" y="2161185"/>
            <a:ext cx="1964266" cy="584775"/>
          </a:xfrm>
          <a:prstGeom prst="rect">
            <a:avLst/>
          </a:prstGeom>
          <a:noFill/>
          <a:ln w="31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পুংকেশর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66625" y="1027833"/>
            <a:ext cx="1964266" cy="584775"/>
          </a:xfrm>
          <a:prstGeom prst="rect">
            <a:avLst/>
          </a:prstGeom>
          <a:noFill/>
          <a:ln w="31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পাপড়ি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1689" y="5789614"/>
            <a:ext cx="5542203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ফুলের বিভিন্ন অংশ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403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9125" y="410095"/>
            <a:ext cx="333375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8213" y="4784055"/>
            <a:ext cx="4515572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ফুলের কয়টি অংশ?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14" y="1413163"/>
            <a:ext cx="4515571" cy="30757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86359" y="433003"/>
            <a:ext cx="1988459" cy="4432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90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763" y="5167103"/>
            <a:ext cx="152823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পুষ্পাক্ষ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0155" y="5167103"/>
            <a:ext cx="1277815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বৃতি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47" y="2104626"/>
            <a:ext cx="222126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039" y="2104626"/>
            <a:ext cx="2214331" cy="240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145965" y="2104626"/>
            <a:ext cx="2333213" cy="2443056"/>
            <a:chOff x="5192293" y="2129860"/>
            <a:chExt cx="2498135" cy="241782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460704" y="3552769"/>
              <a:ext cx="984896" cy="99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08264">
              <a:off x="5192293" y="3434239"/>
              <a:ext cx="996487" cy="95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85353">
              <a:off x="6274946" y="2129860"/>
              <a:ext cx="904960" cy="928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75319">
              <a:off x="6912749" y="2962941"/>
              <a:ext cx="777679" cy="62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818284">
              <a:off x="5327801" y="2414558"/>
              <a:ext cx="913450" cy="835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5254320" y="5167103"/>
            <a:ext cx="179232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পাপড়ি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3" descr="C:\Users\Dell\Desktop\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774" y="2104627"/>
            <a:ext cx="1868717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Dell\Desktop\untitl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66563" y="2333232"/>
            <a:ext cx="2590801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4" name="TextBox 13"/>
          <p:cNvSpPr txBox="1"/>
          <p:nvPr/>
        </p:nvSpPr>
        <p:spPr>
          <a:xfrm>
            <a:off x="7701297" y="5167098"/>
            <a:ext cx="187219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গর্ভকেশর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51124" y="5167097"/>
            <a:ext cx="1821677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পুংকেশর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9879" y="264117"/>
            <a:ext cx="4132057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ফুলের বিভিন্ন অংশ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86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212</Words>
  <Application>Microsoft Office PowerPoint</Application>
  <PresentationFormat>Widescreen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</dc:creator>
  <cp:lastModifiedBy>uitrce</cp:lastModifiedBy>
  <cp:revision>50</cp:revision>
  <dcterms:created xsi:type="dcterms:W3CDTF">2019-09-21T12:46:20Z</dcterms:created>
  <dcterms:modified xsi:type="dcterms:W3CDTF">2021-08-25T02:55:17Z</dcterms:modified>
</cp:coreProperties>
</file>