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5" r:id="rId4"/>
    <p:sldId id="261" r:id="rId5"/>
    <p:sldId id="269" r:id="rId6"/>
    <p:sldId id="259" r:id="rId7"/>
    <p:sldId id="270" r:id="rId8"/>
    <p:sldId id="271" r:id="rId9"/>
    <p:sldId id="260" r:id="rId10"/>
    <p:sldId id="272" r:id="rId11"/>
    <p:sldId id="273" r:id="rId12"/>
    <p:sldId id="274" r:id="rId13"/>
    <p:sldId id="275" r:id="rId14"/>
    <p:sldId id="266" r:id="rId15"/>
    <p:sldId id="267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348" autoAdjust="0"/>
  </p:normalViewPr>
  <p:slideViewPr>
    <p:cSldViewPr>
      <p:cViewPr>
        <p:scale>
          <a:sx n="66" d="100"/>
          <a:sy n="66" d="100"/>
        </p:scale>
        <p:origin x="-127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1E906-DEC8-4566-8B25-1FFA8D4E7EAA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67EE7-41C8-4299-A8DD-69994E7F3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1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7EE7-41C8-4299-A8DD-69994E7F3D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7EE7-41C8-4299-A8DD-69994E7F3D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err="1" smtClean="0"/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2438400"/>
            <a:ext cx="6400800" cy="2667000"/>
          </a:xfrm>
        </p:spPr>
        <p:txBody>
          <a:bodyPr>
            <a:normAutofit/>
          </a:bodyPr>
          <a:lstStyle/>
          <a:p>
            <a:pPr lvl="8" algn="l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218636"/>
            <a:ext cx="212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u="sng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3600" u="sng" dirty="0"/>
          </a:p>
        </p:txBody>
      </p:sp>
      <p:sp>
        <p:nvSpPr>
          <p:cNvPr id="5" name="Rectangle 4"/>
          <p:cNvSpPr/>
          <p:nvPr/>
        </p:nvSpPr>
        <p:spPr>
          <a:xfrm>
            <a:off x="1176449" y="1639669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্যাডমিন্টন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কোর্ট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বিভিন্ন অংশের নাম লেখ।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05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42957"/>
            <a:ext cx="5099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NikoshBAN" pitchFamily="2" charset="0"/>
                <a:cs typeface="NikoshBAN" pitchFamily="2" charset="0"/>
              </a:rPr>
              <a:t>ব্যাডমিন্টন খেলার </a:t>
            </a:r>
            <a:r>
              <a:rPr lang="bn-IN" sz="4000" u="sng" dirty="0">
                <a:latin typeface="NikoshBAN" pitchFamily="2" charset="0"/>
                <a:cs typeface="NikoshBAN" pitchFamily="2" charset="0"/>
              </a:rPr>
              <a:t>সরঞ্জামগুলো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/>
          </a:p>
        </p:txBody>
      </p:sp>
      <p:pic>
        <p:nvPicPr>
          <p:cNvPr id="2050" name="Picture 2" descr="How to play badmint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8" y="2286000"/>
            <a:ext cx="754541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524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পোষ্ট বা খুটি ও নেট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4102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খুঁটিঃ খুঁটির উচ্চতা মেঝে থেকে ৫ফুট ১ইঞ্চি।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নেটঃ নেটের দৈর্ঘ্য ১৭ফুট এবং প্রস্থ ২ফুট ৬ইঞ্চি।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676400"/>
            <a:ext cx="6611939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242957"/>
            <a:ext cx="5099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NikoshBAN" pitchFamily="2" charset="0"/>
                <a:cs typeface="NikoshBAN" pitchFamily="2" charset="0"/>
              </a:rPr>
              <a:t>ব্যাডমিন্টন খেলার </a:t>
            </a:r>
            <a:r>
              <a:rPr lang="bn-IN" sz="4000" u="sng" dirty="0">
                <a:latin typeface="NikoshBAN" pitchFamily="2" charset="0"/>
                <a:cs typeface="NikoshBAN" pitchFamily="2" charset="0"/>
              </a:rPr>
              <a:t>সরঞ্জামগুলো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790700" y="990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র‍্যাকেট ও শাটল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2050" y="4648200"/>
            <a:ext cx="6611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র‍্যাকেটঃব্যাডমিন্টন র‍্যাকেটের হাতলের দৈর্ঘ্য ২৬ইঞ্চি মাথায়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নেট থাকে এবং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নেটগুলো টানটান অবস্থায় থাকবে।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শাটল ককঃ হাঁসের পালক দ্বারা শাটল কক তৈরি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218636"/>
            <a:ext cx="1822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u="sng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3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673637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ব্যাডমিন্টন খেলার সরঞ্জামগুলো বর্ণনা কর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153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ক )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ব্যাডমিন্টন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খেলা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কোথায়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উৎপত্তি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হয়েছে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?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(খ)</a:t>
            </a:r>
            <a:r>
              <a:rPr lang="b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ব্যাডমিন্টন খেলার সরাঞ্জমাদির একটি তালিকা প্রস্তুত কর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(গ) ব্যাডমিন্টন খেলার নিয়মাবলী বিশ্লেষন কর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বাড়ীর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ব্যাডমিন্টন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কোর্ট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hrysanthemu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7460" y="563880"/>
            <a:ext cx="39624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hp\Desktop\tauch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2514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71650"/>
            <a:ext cx="51054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মোহাম্মদ  তাউছ মিয়া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সহকারী শিক্ষক (শারীরিক শিক্ষা)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তালিবপুর আহছানিয়া উচ্চ বিদ্যালয়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মাধবপুর , হবিগঞ্জ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০১৭২৫৯৮৯৯৮৪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Email .tauchmia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1975@gmail.com</a:t>
            </a: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650861"/>
            <a:ext cx="4267200" cy="403187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দশম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শারীরিক শিক্ষা,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স্বাস্থ্যবিজ্ঞান ও  খেলাধুলা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অধ্যায়ের নামঃ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 সংখ্যাঃ ৬০ জন।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তারিখঃ ২৩/০৮/২০২১ইং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12760"/>
            <a:ext cx="3609033" cy="43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59436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381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ছবিগুলো দ্বারা কি বুঝায়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9906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098596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ব্যাডমিন্টন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331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001000" cy="4373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1|  ব্যাডমিন্টন খেলার উৎপত্তি সম্পর্কে 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2/ব্যাডমিন্টনকোর্টটি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অঙ্কন করতে পারবে |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|ব্যাডমিন্টন খেলার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সরঞ্জামগুলো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সম্পর্কে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পারবে|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191868"/>
            <a:ext cx="3884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latin typeface="NikoshBAN" pitchFamily="2" charset="0"/>
                <a:cs typeface="NikoshBAN" pitchFamily="2" charset="0"/>
              </a:rPr>
              <a:t>ব্যাডমিন্টন খেলার উৎপত্তি </a:t>
            </a:r>
            <a:endParaRPr lang="en-US" sz="3600" u="sng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715000" cy="3844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638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ব্যাডমিণ্টন খেলার উৎপত্তি নিয়ে বহুমত থাকলে ও অধিকাংশ মানুষের ধারনা এ খেলার  জন্ম হয়েছে ভারতের পুনেতে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218636"/>
            <a:ext cx="1858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u="sng" dirty="0"/>
          </a:p>
        </p:txBody>
      </p:sp>
      <p:sp>
        <p:nvSpPr>
          <p:cNvPr id="5" name="Rectangle 4"/>
          <p:cNvSpPr/>
          <p:nvPr/>
        </p:nvSpPr>
        <p:spPr>
          <a:xfrm>
            <a:off x="1803611" y="2286000"/>
            <a:ext cx="5261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ব্যাডমিন্টন খেলার উৎপত্তি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কোথায়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03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5238" y="457200"/>
            <a:ext cx="3377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ব্যাডমিন্টন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কোর্ট </a:t>
            </a:r>
            <a:endParaRPr lang="en-US" sz="4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32401"/>
            <a:ext cx="8289879" cy="4001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229</Words>
  <Application>Microsoft Office PowerPoint</Application>
  <PresentationFormat>On-screen Show (4:3)</PresentationFormat>
  <Paragraphs>50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 </vt:lpstr>
      <vt:lpstr>PowerPoint Presentation</vt:lpstr>
      <vt:lpstr>পাঠ পরিচিতি</vt:lpstr>
      <vt:lpstr>PowerPoint Presentation</vt:lpstr>
      <vt:lpstr>PowerPoint Presentation</vt:lpstr>
      <vt:lpstr>শিখন 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মুল্যায়ন</vt:lpstr>
      <vt:lpstr>বাড়ীর কাজ</vt:lpstr>
      <vt:lpstr>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HP</cp:lastModifiedBy>
  <cp:revision>87</cp:revision>
  <dcterms:created xsi:type="dcterms:W3CDTF">2006-08-16T00:00:00Z</dcterms:created>
  <dcterms:modified xsi:type="dcterms:W3CDTF">2021-08-26T05:32:30Z</dcterms:modified>
</cp:coreProperties>
</file>