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7" r:id="rId3"/>
    <p:sldId id="258" r:id="rId4"/>
    <p:sldId id="260" r:id="rId5"/>
    <p:sldId id="259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F355A-2698-4115-AF5E-CB2AB3873562}" type="doc">
      <dgm:prSet loTypeId="urn:microsoft.com/office/officeart/2005/8/layout/cycle7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B568A9-7641-4211-8D6D-FBA8D6884B52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 উৎস</a:t>
          </a:r>
          <a:endParaRPr lang="en-US" sz="36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B8F0F7-41AD-4DBC-BC0C-7E2B8BB6E8EB}" type="parTrans" cxnId="{65CD9E6A-674E-43AF-A904-A28BBF97761F}">
      <dgm:prSet/>
      <dgm:spPr/>
      <dgm:t>
        <a:bodyPr/>
        <a:lstStyle/>
        <a:p>
          <a:endParaRPr lang="en-US"/>
        </a:p>
      </dgm:t>
    </dgm:pt>
    <dgm:pt modelId="{7EB8A1D6-9594-4D82-BB18-ABC63E1FF4B3}" type="sibTrans" cxnId="{65CD9E6A-674E-43AF-A904-A28BBF97761F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5992A4D-259B-438E-9DE4-CAF25AA4D2B7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মানুষের তৈরি উৎস</a:t>
          </a:r>
          <a:endParaRPr lang="en-US" sz="36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65960D-CE8E-486B-A298-1BE9AB4E1DF2}" type="parTrans" cxnId="{F2EBDC4F-693C-4754-9914-89641AADF03F}">
      <dgm:prSet/>
      <dgm:spPr/>
      <dgm:t>
        <a:bodyPr/>
        <a:lstStyle/>
        <a:p>
          <a:endParaRPr lang="en-US"/>
        </a:p>
      </dgm:t>
    </dgm:pt>
    <dgm:pt modelId="{0E12D4C7-9AA9-4173-A057-B4FFC020649D}" type="sibTrans" cxnId="{F2EBDC4F-693C-4754-9914-89641AADF03F}">
      <dgm:prSet/>
      <dgm:spPr>
        <a:noFill/>
      </dgm:spPr>
      <dgm:t>
        <a:bodyPr/>
        <a:lstStyle/>
        <a:p>
          <a:endParaRPr lang="en-US"/>
        </a:p>
      </dgm:t>
    </dgm:pt>
    <dgm:pt modelId="{818CC482-BA9C-45FD-9F5C-EA270B192D0C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 উৎস</a:t>
          </a:r>
          <a:endParaRPr lang="en-US" sz="36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0C65CC-6ED5-4AEC-B778-DE4CA55CE93E}" type="parTrans" cxnId="{B29341C4-B3BB-47AB-B8C2-96E66F6B253C}">
      <dgm:prSet/>
      <dgm:spPr/>
      <dgm:t>
        <a:bodyPr/>
        <a:lstStyle/>
        <a:p>
          <a:endParaRPr lang="en-US"/>
        </a:p>
      </dgm:t>
    </dgm:pt>
    <dgm:pt modelId="{0B4BADC0-B683-4253-A669-AA8BCF9D49F3}" type="sibTrans" cxnId="{B29341C4-B3BB-47AB-B8C2-96E66F6B253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D156ED9-454C-4649-B337-94907CD4BF99}" type="pres">
      <dgm:prSet presAssocID="{E3FF355A-2698-4115-AF5E-CB2AB3873562}" presName="Name0" presStyleCnt="0">
        <dgm:presLayoutVars>
          <dgm:dir/>
          <dgm:resizeHandles val="exact"/>
        </dgm:presLayoutVars>
      </dgm:prSet>
      <dgm:spPr/>
    </dgm:pt>
    <dgm:pt modelId="{C8A8C7F4-85C1-4CED-8A42-90A4B46C8F98}" type="pres">
      <dgm:prSet presAssocID="{9BB568A9-7641-4211-8D6D-FBA8D6884B52}" presName="node" presStyleLbl="node1" presStyleIdx="0" presStyleCnt="3" custRadScaleRad="86136" custRadScaleInc="-4773">
        <dgm:presLayoutVars>
          <dgm:bulletEnabled val="1"/>
        </dgm:presLayoutVars>
      </dgm:prSet>
      <dgm:spPr/>
    </dgm:pt>
    <dgm:pt modelId="{B6D246C4-F9FC-4305-9405-7EB52383693A}" type="pres">
      <dgm:prSet presAssocID="{7EB8A1D6-9594-4D82-BB18-ABC63E1FF4B3}" presName="sibTrans" presStyleLbl="sibTrans2D1" presStyleIdx="0" presStyleCnt="3" custLinFactNeighborX="42536" custLinFactNeighborY="10337"/>
      <dgm:spPr/>
    </dgm:pt>
    <dgm:pt modelId="{B759D8F6-426F-4146-9EA2-1A072F31C3A3}" type="pres">
      <dgm:prSet presAssocID="{7EB8A1D6-9594-4D82-BB18-ABC63E1FF4B3}" presName="connectorText" presStyleLbl="sibTrans2D1" presStyleIdx="0" presStyleCnt="3"/>
      <dgm:spPr/>
    </dgm:pt>
    <dgm:pt modelId="{08CFA2A7-4545-4E61-B990-887DFDA85C4E}" type="pres">
      <dgm:prSet presAssocID="{25992A4D-259B-438E-9DE4-CAF25AA4D2B7}" presName="node" presStyleLbl="node1" presStyleIdx="1" presStyleCnt="3" custRadScaleRad="119461" custRadScaleInc="-13896">
        <dgm:presLayoutVars>
          <dgm:bulletEnabled val="1"/>
        </dgm:presLayoutVars>
      </dgm:prSet>
      <dgm:spPr/>
    </dgm:pt>
    <dgm:pt modelId="{BF87217E-F213-4816-A406-5B4854832F9E}" type="pres">
      <dgm:prSet presAssocID="{0E12D4C7-9AA9-4173-A057-B4FFC020649D}" presName="sibTrans" presStyleLbl="sibTrans2D1" presStyleIdx="1" presStyleCnt="3"/>
      <dgm:spPr/>
    </dgm:pt>
    <dgm:pt modelId="{C798E5E1-5F0C-4986-9A5C-5F63300D1969}" type="pres">
      <dgm:prSet presAssocID="{0E12D4C7-9AA9-4173-A057-B4FFC020649D}" presName="connectorText" presStyleLbl="sibTrans2D1" presStyleIdx="1" presStyleCnt="3"/>
      <dgm:spPr/>
    </dgm:pt>
    <dgm:pt modelId="{36AA24C8-056C-423D-A8B3-F79F9ED81650}" type="pres">
      <dgm:prSet presAssocID="{818CC482-BA9C-45FD-9F5C-EA270B192D0C}" presName="node" presStyleLbl="node1" presStyleIdx="2" presStyleCnt="3" custRadScaleRad="119378" custRadScaleInc="13870">
        <dgm:presLayoutVars>
          <dgm:bulletEnabled val="1"/>
        </dgm:presLayoutVars>
      </dgm:prSet>
      <dgm:spPr/>
    </dgm:pt>
    <dgm:pt modelId="{0928E416-B4E0-4711-A5AA-C4DB0D3963D7}" type="pres">
      <dgm:prSet presAssocID="{0B4BADC0-B683-4253-A669-AA8BCF9D49F3}" presName="sibTrans" presStyleLbl="sibTrans2D1" presStyleIdx="2" presStyleCnt="3" custLinFactNeighborX="-39419" custLinFactNeighborY="16322"/>
      <dgm:spPr/>
    </dgm:pt>
    <dgm:pt modelId="{D065E51D-A595-4673-BEBB-9BC4739FADEC}" type="pres">
      <dgm:prSet presAssocID="{0B4BADC0-B683-4253-A669-AA8BCF9D49F3}" presName="connectorText" presStyleLbl="sibTrans2D1" presStyleIdx="2" presStyleCnt="3"/>
      <dgm:spPr/>
    </dgm:pt>
  </dgm:ptLst>
  <dgm:cxnLst>
    <dgm:cxn modelId="{E71F7228-3F84-422C-B6B4-2E4411253EF6}" type="presOf" srcId="{7EB8A1D6-9594-4D82-BB18-ABC63E1FF4B3}" destId="{B6D246C4-F9FC-4305-9405-7EB52383693A}" srcOrd="0" destOrd="0" presId="urn:microsoft.com/office/officeart/2005/8/layout/cycle7"/>
    <dgm:cxn modelId="{D120CD35-FFF2-4D43-8BF7-0CD52DF98D8F}" type="presOf" srcId="{0B4BADC0-B683-4253-A669-AA8BCF9D49F3}" destId="{D065E51D-A595-4673-BEBB-9BC4739FADEC}" srcOrd="1" destOrd="0" presId="urn:microsoft.com/office/officeart/2005/8/layout/cycle7"/>
    <dgm:cxn modelId="{65CD9E6A-674E-43AF-A904-A28BBF97761F}" srcId="{E3FF355A-2698-4115-AF5E-CB2AB3873562}" destId="{9BB568A9-7641-4211-8D6D-FBA8D6884B52}" srcOrd="0" destOrd="0" parTransId="{0BB8F0F7-41AD-4DBC-BC0C-7E2B8BB6E8EB}" sibTransId="{7EB8A1D6-9594-4D82-BB18-ABC63E1FF4B3}"/>
    <dgm:cxn modelId="{C4A8B66E-4A55-420C-9242-5E6259921915}" type="presOf" srcId="{7EB8A1D6-9594-4D82-BB18-ABC63E1FF4B3}" destId="{B759D8F6-426F-4146-9EA2-1A072F31C3A3}" srcOrd="1" destOrd="0" presId="urn:microsoft.com/office/officeart/2005/8/layout/cycle7"/>
    <dgm:cxn modelId="{F2EBDC4F-693C-4754-9914-89641AADF03F}" srcId="{E3FF355A-2698-4115-AF5E-CB2AB3873562}" destId="{25992A4D-259B-438E-9DE4-CAF25AA4D2B7}" srcOrd="1" destOrd="0" parTransId="{7F65960D-CE8E-486B-A298-1BE9AB4E1DF2}" sibTransId="{0E12D4C7-9AA9-4173-A057-B4FFC020649D}"/>
    <dgm:cxn modelId="{7DD6CB57-0418-4B82-91F0-515D7BEF44B8}" type="presOf" srcId="{E3FF355A-2698-4115-AF5E-CB2AB3873562}" destId="{ED156ED9-454C-4649-B337-94907CD4BF99}" srcOrd="0" destOrd="0" presId="urn:microsoft.com/office/officeart/2005/8/layout/cycle7"/>
    <dgm:cxn modelId="{158F9F7B-F574-45B6-B09E-0E901C208064}" type="presOf" srcId="{0B4BADC0-B683-4253-A669-AA8BCF9D49F3}" destId="{0928E416-B4E0-4711-A5AA-C4DB0D3963D7}" srcOrd="0" destOrd="0" presId="urn:microsoft.com/office/officeart/2005/8/layout/cycle7"/>
    <dgm:cxn modelId="{DD09A99D-2F07-4DDE-A8AD-0A54B671EEA7}" type="presOf" srcId="{25992A4D-259B-438E-9DE4-CAF25AA4D2B7}" destId="{08CFA2A7-4545-4E61-B990-887DFDA85C4E}" srcOrd="0" destOrd="0" presId="urn:microsoft.com/office/officeart/2005/8/layout/cycle7"/>
    <dgm:cxn modelId="{B29341C4-B3BB-47AB-B8C2-96E66F6B253C}" srcId="{E3FF355A-2698-4115-AF5E-CB2AB3873562}" destId="{818CC482-BA9C-45FD-9F5C-EA270B192D0C}" srcOrd="2" destOrd="0" parTransId="{5B0C65CC-6ED5-4AEC-B778-DE4CA55CE93E}" sibTransId="{0B4BADC0-B683-4253-A669-AA8BCF9D49F3}"/>
    <dgm:cxn modelId="{162CF5DB-781E-4AC5-9961-5868B5CE3236}" type="presOf" srcId="{0E12D4C7-9AA9-4173-A057-B4FFC020649D}" destId="{C798E5E1-5F0C-4986-9A5C-5F63300D1969}" srcOrd="1" destOrd="0" presId="urn:microsoft.com/office/officeart/2005/8/layout/cycle7"/>
    <dgm:cxn modelId="{5F7751E0-4EF5-48C2-9389-19D2CF31082D}" type="presOf" srcId="{818CC482-BA9C-45FD-9F5C-EA270B192D0C}" destId="{36AA24C8-056C-423D-A8B3-F79F9ED81650}" srcOrd="0" destOrd="0" presId="urn:microsoft.com/office/officeart/2005/8/layout/cycle7"/>
    <dgm:cxn modelId="{0E0DE3E4-3EFF-4690-9B8F-551198E0BD75}" type="presOf" srcId="{9BB568A9-7641-4211-8D6D-FBA8D6884B52}" destId="{C8A8C7F4-85C1-4CED-8A42-90A4B46C8F98}" srcOrd="0" destOrd="0" presId="urn:microsoft.com/office/officeart/2005/8/layout/cycle7"/>
    <dgm:cxn modelId="{0DAD8DE7-096E-4FBE-8018-17C429253BA5}" type="presOf" srcId="{0E12D4C7-9AA9-4173-A057-B4FFC020649D}" destId="{BF87217E-F213-4816-A406-5B4854832F9E}" srcOrd="0" destOrd="0" presId="urn:microsoft.com/office/officeart/2005/8/layout/cycle7"/>
    <dgm:cxn modelId="{F9C4B870-F303-4093-ADA5-89958489A372}" type="presParOf" srcId="{ED156ED9-454C-4649-B337-94907CD4BF99}" destId="{C8A8C7F4-85C1-4CED-8A42-90A4B46C8F98}" srcOrd="0" destOrd="0" presId="urn:microsoft.com/office/officeart/2005/8/layout/cycle7"/>
    <dgm:cxn modelId="{AEEA44CD-D99A-4993-8538-B2497E0DB8A0}" type="presParOf" srcId="{ED156ED9-454C-4649-B337-94907CD4BF99}" destId="{B6D246C4-F9FC-4305-9405-7EB52383693A}" srcOrd="1" destOrd="0" presId="urn:microsoft.com/office/officeart/2005/8/layout/cycle7"/>
    <dgm:cxn modelId="{489BCB77-584B-40F4-9757-507D761A4C88}" type="presParOf" srcId="{B6D246C4-F9FC-4305-9405-7EB52383693A}" destId="{B759D8F6-426F-4146-9EA2-1A072F31C3A3}" srcOrd="0" destOrd="0" presId="urn:microsoft.com/office/officeart/2005/8/layout/cycle7"/>
    <dgm:cxn modelId="{29EC1AAA-C9B0-42F6-8059-AED85027AA8D}" type="presParOf" srcId="{ED156ED9-454C-4649-B337-94907CD4BF99}" destId="{08CFA2A7-4545-4E61-B990-887DFDA85C4E}" srcOrd="2" destOrd="0" presId="urn:microsoft.com/office/officeart/2005/8/layout/cycle7"/>
    <dgm:cxn modelId="{9E4D896E-1128-49D6-B303-1DF458E0F3F6}" type="presParOf" srcId="{ED156ED9-454C-4649-B337-94907CD4BF99}" destId="{BF87217E-F213-4816-A406-5B4854832F9E}" srcOrd="3" destOrd="0" presId="urn:microsoft.com/office/officeart/2005/8/layout/cycle7"/>
    <dgm:cxn modelId="{3BB0926D-88F1-4181-BF49-574DEC46F391}" type="presParOf" srcId="{BF87217E-F213-4816-A406-5B4854832F9E}" destId="{C798E5E1-5F0C-4986-9A5C-5F63300D1969}" srcOrd="0" destOrd="0" presId="urn:microsoft.com/office/officeart/2005/8/layout/cycle7"/>
    <dgm:cxn modelId="{2DDC251F-1A82-4AF7-853B-00519E0A628B}" type="presParOf" srcId="{ED156ED9-454C-4649-B337-94907CD4BF99}" destId="{36AA24C8-056C-423D-A8B3-F79F9ED81650}" srcOrd="4" destOrd="0" presId="urn:microsoft.com/office/officeart/2005/8/layout/cycle7"/>
    <dgm:cxn modelId="{6D1DD5A6-EF8D-4B83-A24D-E94DD08578B1}" type="presParOf" srcId="{ED156ED9-454C-4649-B337-94907CD4BF99}" destId="{0928E416-B4E0-4711-A5AA-C4DB0D3963D7}" srcOrd="5" destOrd="0" presId="urn:microsoft.com/office/officeart/2005/8/layout/cycle7"/>
    <dgm:cxn modelId="{66A876DE-70A3-483D-9FD7-87605625693F}" type="presParOf" srcId="{0928E416-B4E0-4711-A5AA-C4DB0D3963D7}" destId="{D065E51D-A595-4673-BEBB-9BC4739FADE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8C7F4-85C1-4CED-8A42-90A4B46C8F98}">
      <dsp:nvSpPr>
        <dsp:cNvPr id="0" name=""/>
        <dsp:cNvSpPr/>
      </dsp:nvSpPr>
      <dsp:spPr>
        <a:xfrm>
          <a:off x="2657800" y="296720"/>
          <a:ext cx="2219426" cy="110971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 উৎস</a:t>
          </a:r>
          <a:endParaRPr lang="en-US" sz="36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90302" y="329222"/>
        <a:ext cx="2154422" cy="1044709"/>
      </dsp:txXfrm>
    </dsp:sp>
    <dsp:sp modelId="{B6D246C4-F9FC-4305-9405-7EB52383693A}">
      <dsp:nvSpPr>
        <dsp:cNvPr id="0" name=""/>
        <dsp:cNvSpPr/>
      </dsp:nvSpPr>
      <dsp:spPr>
        <a:xfrm rot="2907010">
          <a:off x="4860612" y="2074024"/>
          <a:ext cx="1699626" cy="3883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977132" y="2151704"/>
        <a:ext cx="1466586" cy="233039"/>
      </dsp:txXfrm>
    </dsp:sp>
    <dsp:sp modelId="{08CFA2A7-4545-4E61-B990-887DFDA85C4E}">
      <dsp:nvSpPr>
        <dsp:cNvPr id="0" name=""/>
        <dsp:cNvSpPr/>
      </dsp:nvSpPr>
      <dsp:spPr>
        <a:xfrm>
          <a:off x="5097719" y="3049717"/>
          <a:ext cx="2219426" cy="110971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মানুষের তৈরি উৎস</a:t>
          </a:r>
          <a:endParaRPr lang="en-US" sz="36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30221" y="3082219"/>
        <a:ext cx="2154422" cy="1044709"/>
      </dsp:txXfrm>
    </dsp:sp>
    <dsp:sp modelId="{BF87217E-F213-4816-A406-5B4854832F9E}">
      <dsp:nvSpPr>
        <dsp:cNvPr id="0" name=""/>
        <dsp:cNvSpPr/>
      </dsp:nvSpPr>
      <dsp:spPr>
        <a:xfrm rot="10800007">
          <a:off x="3009690" y="3410369"/>
          <a:ext cx="1699626" cy="38839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126210" y="3488049"/>
        <a:ext cx="1466586" cy="233039"/>
      </dsp:txXfrm>
    </dsp:sp>
    <dsp:sp modelId="{36AA24C8-056C-423D-A8B3-F79F9ED81650}">
      <dsp:nvSpPr>
        <dsp:cNvPr id="0" name=""/>
        <dsp:cNvSpPr/>
      </dsp:nvSpPr>
      <dsp:spPr>
        <a:xfrm>
          <a:off x="401862" y="3049708"/>
          <a:ext cx="2219426" cy="110971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 উৎস</a:t>
          </a:r>
          <a:endParaRPr lang="en-US" sz="36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364" y="3082210"/>
        <a:ext cx="2154422" cy="1044709"/>
      </dsp:txXfrm>
    </dsp:sp>
    <dsp:sp modelId="{0928E416-B4E0-4711-A5AA-C4DB0D3963D7}">
      <dsp:nvSpPr>
        <dsp:cNvPr id="0" name=""/>
        <dsp:cNvSpPr/>
      </dsp:nvSpPr>
      <dsp:spPr>
        <a:xfrm rot="18559976">
          <a:off x="1119756" y="2097265"/>
          <a:ext cx="1699626" cy="3883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236276" y="2174945"/>
        <a:ext cx="1466586" cy="233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3A0B-FAE5-4FF7-9B0C-F8FE59AD0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5A2BA-8FFE-4E20-881D-6AF2865FF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C16FB-0F00-4A22-A243-7A3542C5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08D50-408A-4C24-8652-A55372D2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BEF00-CEDD-4102-9715-68FDCA7A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A0C5-007D-41F8-B30E-0B3709EE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8D2B7-5C2B-4480-8EA3-DFC0DF873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D43AA-E689-4A57-8AEB-344934C6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C4E5-B461-4AF5-8E0F-78813B3D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CBC53-3CB0-44EF-8F02-53EBAAEF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F13A0-D0C4-4641-A5FA-14BAB0A69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B4BD2-C4D5-48C5-904C-247474447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79C8-46D7-421E-B374-94BB2242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82970-07AE-471F-9A19-C496E053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1EDD-C877-4BA8-9C1A-8A363D1E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4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EE06-556F-41BC-A495-DEF1BA3E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53E3E-FB8C-484F-89BE-FF79F94BF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292E9-D1DE-4C8F-BA07-8676F04A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C5472-2B10-45B5-95BE-1196FE5B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1B2C3-7B8E-4382-84DD-582C71FC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E9EB-950E-41F0-8BB0-C6AEEAF9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AF6C5-B7B8-4830-8C9D-48037BFA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56D10-57F3-4814-AC48-12883917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236D5-F328-4873-8EC4-2043A329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00B4F-4AAF-43CF-840A-C475C3A1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2E64-A937-4C5C-903B-608CFF0D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E9931-F43C-493C-9589-1D6B3233C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523BD-4FBB-4272-9733-468FE6C63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49AA7-80D0-4873-8AAD-5FAD1FAE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AFE19-0ADD-49CB-9A3B-E7DD80B4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A96A8-6B7B-4245-AEAF-12D40414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D0D4-4A2B-42B7-9008-599EEF23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F8439-F59D-4B43-B1E0-0FBDA7331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0ED8E-DAB8-4472-9585-C96F88912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B08FF-DF24-48A3-8F43-B845D74F0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54F12-EB9C-439C-83C1-B371C74D0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8742A-AC4E-45B1-882E-8619A57C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89D83-828C-4743-BE36-033CC4C2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02D0D-06AA-425F-B4E0-FD51EE1D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2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2969-530E-46FC-ACFA-BC4D1B1F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1C6E6-FFD7-4F03-A1AB-F828D635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8E0FB-65ED-4997-BDB2-BC6B332F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98D99-2E62-4221-BA86-3A6109EA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579A6-DCD4-4845-950B-41DD7B02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AB907-D5FB-40D0-9529-F8F11A5C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C769-250A-4EB8-9F50-67BF02B4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FAE8-672D-4598-9CD5-765DA444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DD43-9322-40F1-916D-7767A607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5F5CD-F9C0-4DFE-A14A-9502520C8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50364-4CF5-45A1-8A7E-655D773B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1E933-2758-4F06-94E1-928478C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E4999-35D1-4839-8A71-74415991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7DA8-33F7-42AC-A3B5-D238CDFE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67C47-F15D-40CA-B7C2-73D2537F2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A1BBE-5F7F-4803-92B5-C101D5869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577AA-8B98-4DDA-9F38-975ED96F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D9763-09B6-4ED0-9E86-93316937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44CFA-B259-42AB-A4C3-5A34746E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1031F-1C61-4EAE-B0AE-A71F90CE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74CCE-A13C-49FE-B97B-B1B19D886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0FA8D-C35B-49D3-A085-CC3AD8327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0EFC-A035-4910-97A6-89881092228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F8E27-3518-43FD-88C9-0742128A0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2934A-31D0-4C90-B8C5-64C2BDD87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44B0-CCAC-40AE-83A4-9F31CD3B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4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D08E86F-6452-4F55-9B77-2E1F797C104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C015E0-7C9E-4FA3-AC4B-D126D7105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F8EED7-BC60-48C4-97E9-DC7601822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913" y="4169687"/>
              <a:ext cx="2485714" cy="24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2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76961-5BE5-4703-ABDD-821E71D30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964" y="1563482"/>
            <a:ext cx="4687991" cy="3546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2E139-B1CE-4E25-96D3-79AED6ADFB6C}"/>
              </a:ext>
            </a:extLst>
          </p:cNvPr>
          <p:cNvSpPr txBox="1"/>
          <p:nvPr/>
        </p:nvSpPr>
        <p:spPr>
          <a:xfrm>
            <a:off x="1889760" y="5115184"/>
            <a:ext cx="463296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 থেকে পানি পাই।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F24639-A281-4A28-94FA-F9035C479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r="10934"/>
          <a:stretch/>
        </p:blipFill>
        <p:spPr>
          <a:xfrm>
            <a:off x="1270000" y="1563482"/>
            <a:ext cx="4826000" cy="3546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EFF297-D7BC-415B-AF04-BA5581654BE5}"/>
              </a:ext>
            </a:extLst>
          </p:cNvPr>
          <p:cNvSpPr txBox="1"/>
          <p:nvPr/>
        </p:nvSpPr>
        <p:spPr>
          <a:xfrm>
            <a:off x="6847840" y="5177302"/>
            <a:ext cx="4165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 থেকে পানি পাই।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5D11EE-6F21-4F6E-8AC5-F14120D9F7BC}"/>
              </a:ext>
            </a:extLst>
          </p:cNvPr>
          <p:cNvSpPr txBox="1"/>
          <p:nvPr/>
        </p:nvSpPr>
        <p:spPr>
          <a:xfrm>
            <a:off x="2591028" y="364197"/>
            <a:ext cx="752387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পানির উৎস </a:t>
            </a:r>
            <a:r>
              <a:rPr lang="bn-BD" sz="54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3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F7E55-8170-4141-BE3F-775544A82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2" t="26527" r="8570" b="15022"/>
          <a:stretch/>
        </p:blipFill>
        <p:spPr>
          <a:xfrm>
            <a:off x="2532183" y="1522451"/>
            <a:ext cx="6625883" cy="3758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02224-DB24-4B75-AC4F-2A9A399FF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41" y="228166"/>
            <a:ext cx="6127011" cy="232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5F996-912D-4B8C-AD40-8CDD28D19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" y="4062180"/>
            <a:ext cx="11705335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9F34CB-43C1-419E-9D17-E30C1DF841CE}"/>
              </a:ext>
            </a:extLst>
          </p:cNvPr>
          <p:cNvSpPr txBox="1"/>
          <p:nvPr/>
        </p:nvSpPr>
        <p:spPr>
          <a:xfrm>
            <a:off x="464234" y="1073533"/>
            <a:ext cx="12632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উৎসগুলোকে কয় ভাগে ভাগ করা হয়?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D345D-DE69-4963-8B7A-3A85013E5FCA}"/>
              </a:ext>
            </a:extLst>
          </p:cNvPr>
          <p:cNvSpPr txBox="1"/>
          <p:nvPr/>
        </p:nvSpPr>
        <p:spPr>
          <a:xfrm>
            <a:off x="464234" y="1073533"/>
            <a:ext cx="11488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উৎসগুলোকে দুই ভাগে ভাগ করা হয়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7D15083-81E3-4AF0-AFC3-988230B2B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35376"/>
              </p:ext>
            </p:extLst>
          </p:nvPr>
        </p:nvGraphicFramePr>
        <p:xfrm>
          <a:off x="2209198" y="1990198"/>
          <a:ext cx="7717122" cy="428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2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A8C7F4-85C1-4CED-8A42-90A4B46C8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C8A8C7F4-85C1-4CED-8A42-90A4B46C8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C8A8C7F4-85C1-4CED-8A42-90A4B46C8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C8A8C7F4-85C1-4CED-8A42-90A4B46C8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D246C4-F9FC-4305-9405-7EB523836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B6D246C4-F9FC-4305-9405-7EB523836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B6D246C4-F9FC-4305-9405-7EB523836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6D246C4-F9FC-4305-9405-7EB523836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CFA2A7-4545-4E61-B990-887DFDA85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08CFA2A7-4545-4E61-B990-887DFDA85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8CFA2A7-4545-4E61-B990-887DFDA85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08CFA2A7-4545-4E61-B990-887DFDA85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87217E-F213-4816-A406-5B4854832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F87217E-F213-4816-A406-5B4854832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F87217E-F213-4816-A406-5B4854832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F87217E-F213-4816-A406-5B4854832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AA24C8-056C-423D-A8B3-F79F9ED81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6AA24C8-056C-423D-A8B3-F79F9ED81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6AA24C8-056C-423D-A8B3-F79F9ED81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6AA24C8-056C-423D-A8B3-F79F9ED81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8E416-B4E0-4711-A5AA-C4DB0D39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0928E416-B4E0-4711-A5AA-C4DB0D39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0928E416-B4E0-4711-A5AA-C4DB0D39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0928E416-B4E0-4711-A5AA-C4DB0D396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EFEC90-8D7F-4BE4-B8BC-7E502E804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6" y="760497"/>
            <a:ext cx="4022349" cy="2095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33C92-EC8F-476C-9CE4-195CF2D21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96" b="32064"/>
          <a:stretch/>
        </p:blipFill>
        <p:spPr>
          <a:xfrm>
            <a:off x="1473104" y="281294"/>
            <a:ext cx="5996842" cy="1758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14E69-4E33-4B56-B3A1-ADAF89FE0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06" y="2574388"/>
            <a:ext cx="12470527" cy="36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262021-9922-4DDC-91BB-A26AA1AD421F}"/>
              </a:ext>
            </a:extLst>
          </p:cNvPr>
          <p:cNvSpPr txBox="1"/>
          <p:nvPr/>
        </p:nvSpPr>
        <p:spPr>
          <a:xfrm>
            <a:off x="689317" y="235353"/>
            <a:ext cx="1139483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প্রকৃতিগত ভাবে  যেসব উৎস থেকে আমরা পানি পাই তা প্রাকৃতিক উৎস।যেমনঃ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2D4DF-2FCE-4681-BE6A-A2FFC462F919}"/>
              </a:ext>
            </a:extLst>
          </p:cNvPr>
          <p:cNvSpPr txBox="1"/>
          <p:nvPr/>
        </p:nvSpPr>
        <p:spPr>
          <a:xfrm>
            <a:off x="3129280" y="235353"/>
            <a:ext cx="369824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 কী?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BAD66-EAF0-4BBB-82A8-677273DB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57" y="3968710"/>
            <a:ext cx="4079558" cy="2306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F7FA5E-F312-4B7A-B049-344E3DBA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21" y="3951805"/>
            <a:ext cx="4079559" cy="2306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8761BA-A33C-4B3D-9AEB-409F00256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20" y="1313603"/>
            <a:ext cx="4079560" cy="2231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8F19AC-520F-4510-AB43-24CA3BD19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12444"/>
            <a:ext cx="4082794" cy="223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1EA534-513C-463F-88E6-3D8A08CC9E2F}"/>
              </a:ext>
            </a:extLst>
          </p:cNvPr>
          <p:cNvSpPr txBox="1"/>
          <p:nvPr/>
        </p:nvSpPr>
        <p:spPr>
          <a:xfrm>
            <a:off x="3519907" y="3346298"/>
            <a:ext cx="97536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C108B2-7757-4C88-BEE0-918E256612A3}"/>
              </a:ext>
            </a:extLst>
          </p:cNvPr>
          <p:cNvSpPr txBox="1"/>
          <p:nvPr/>
        </p:nvSpPr>
        <p:spPr>
          <a:xfrm>
            <a:off x="2879597" y="6211669"/>
            <a:ext cx="1676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নদী-নালা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EA7C49-F4CB-46B8-A4CB-716E7036BCFC}"/>
              </a:ext>
            </a:extLst>
          </p:cNvPr>
          <p:cNvSpPr txBox="1"/>
          <p:nvPr/>
        </p:nvSpPr>
        <p:spPr>
          <a:xfrm>
            <a:off x="7696735" y="3407853"/>
            <a:ext cx="169574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49E740-89F8-46C0-89AE-41BA6FB92E1F}"/>
              </a:ext>
            </a:extLst>
          </p:cNvPr>
          <p:cNvSpPr txBox="1"/>
          <p:nvPr/>
        </p:nvSpPr>
        <p:spPr>
          <a:xfrm>
            <a:off x="7754247" y="6177248"/>
            <a:ext cx="1030706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7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50B457-2237-4916-B391-B1875C497A43}"/>
              </a:ext>
            </a:extLst>
          </p:cNvPr>
          <p:cNvSpPr txBox="1"/>
          <p:nvPr/>
        </p:nvSpPr>
        <p:spPr>
          <a:xfrm>
            <a:off x="2909352" y="124373"/>
            <a:ext cx="6986488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উৎস কী?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00087-C80A-43C1-8220-3229CEB4C9F1}"/>
              </a:ext>
            </a:extLst>
          </p:cNvPr>
          <p:cNvSpPr txBox="1"/>
          <p:nvPr/>
        </p:nvSpPr>
        <p:spPr>
          <a:xfrm>
            <a:off x="1148080" y="1107583"/>
            <a:ext cx="9895840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তৈরি করে এমন, যে উৎস থেকে আমরা পানি পাই তা  মানুষের তৈরি পানির উৎস।যেমনঃ</a:t>
            </a:r>
            <a:endParaRPr lang="en-US" sz="48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C08B0-B793-4FEB-8BE3-339EFD99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14" y="2683483"/>
            <a:ext cx="3407251" cy="2308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9BC2B0-6143-4D66-A969-EF916308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27" y="2686833"/>
            <a:ext cx="2170654" cy="2325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15343B-5A43-4505-B7A7-FD03BDEE1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680" y="2686833"/>
            <a:ext cx="2246520" cy="2292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B12E13-243A-4153-87F7-D3EB159C3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61" y="2686833"/>
            <a:ext cx="2819400" cy="2308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68706F-F3C2-4ED9-BF2E-CA3271CBF8F8}"/>
              </a:ext>
            </a:extLst>
          </p:cNvPr>
          <p:cNvSpPr txBox="1"/>
          <p:nvPr/>
        </p:nvSpPr>
        <p:spPr>
          <a:xfrm>
            <a:off x="1564640" y="4992469"/>
            <a:ext cx="1117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695FC-4F35-42F7-8063-606CF7F30351}"/>
              </a:ext>
            </a:extLst>
          </p:cNvPr>
          <p:cNvSpPr txBox="1"/>
          <p:nvPr/>
        </p:nvSpPr>
        <p:spPr>
          <a:xfrm>
            <a:off x="4543880" y="4979300"/>
            <a:ext cx="129032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DBEAA-642E-4DB8-8EF3-F51354EC1BF4}"/>
              </a:ext>
            </a:extLst>
          </p:cNvPr>
          <p:cNvSpPr txBox="1"/>
          <p:nvPr/>
        </p:nvSpPr>
        <p:spPr>
          <a:xfrm>
            <a:off x="7267842" y="5012336"/>
            <a:ext cx="119543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C1809F-67D5-43E1-8D41-DA2FD2735DE0}"/>
              </a:ext>
            </a:extLst>
          </p:cNvPr>
          <p:cNvSpPr txBox="1"/>
          <p:nvPr/>
        </p:nvSpPr>
        <p:spPr>
          <a:xfrm>
            <a:off x="9895840" y="4992469"/>
            <a:ext cx="1676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কল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7B6E2-56F2-4CA4-8F9C-B40B63FE9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33" t="22222" r="40417" b="31259"/>
          <a:stretch/>
        </p:blipFill>
        <p:spPr>
          <a:xfrm>
            <a:off x="2535744" y="1827091"/>
            <a:ext cx="2884659" cy="3821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ABE02C-678F-44F3-8E50-A7E3E760F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17" t="25481" r="40333" b="28000"/>
          <a:stretch/>
        </p:blipFill>
        <p:spPr>
          <a:xfrm>
            <a:off x="5415279" y="1827091"/>
            <a:ext cx="2884659" cy="3821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8C9C3-4497-4CDC-9877-D79D117B7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762" y="23561"/>
            <a:ext cx="7966494" cy="2011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D8E896-C49F-411D-A422-F5D363957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468" y="2194453"/>
            <a:ext cx="4023709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8BD8E6-B0EE-43A4-93C7-1B0C37D425EF}"/>
              </a:ext>
            </a:extLst>
          </p:cNvPr>
          <p:cNvSpPr txBox="1"/>
          <p:nvPr/>
        </p:nvSpPr>
        <p:spPr>
          <a:xfrm>
            <a:off x="492369" y="3224351"/>
            <a:ext cx="10339754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৪টি মানুষের তৈরি উৎসের নাম লিখ।</a:t>
            </a:r>
            <a:endParaRPr lang="en-US" sz="4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21F17-176C-41FC-8A98-18F56067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99" y="762425"/>
            <a:ext cx="4487046" cy="2163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0ADF4C-878D-47B0-899A-018A904E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161" y="68478"/>
            <a:ext cx="6592133" cy="26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3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986190-A00C-4EB0-83A7-BC2FB8F1CE3E}"/>
              </a:ext>
            </a:extLst>
          </p:cNvPr>
          <p:cNvSpPr txBox="1"/>
          <p:nvPr/>
        </p:nvSpPr>
        <p:spPr>
          <a:xfrm>
            <a:off x="1264919" y="3425483"/>
            <a:ext cx="8849751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উৎসকে কত ভাগে ভাগ করা যায়?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প্রাকৃতিক উৎসের তিনটি উদাহরণ দাও।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উৎসের তিনটি উদাহরণ দাও।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28A83-9E2A-4E57-AC90-ED692556238B}"/>
              </a:ext>
            </a:extLst>
          </p:cNvPr>
          <p:cNvSpPr txBox="1"/>
          <p:nvPr/>
        </p:nvSpPr>
        <p:spPr>
          <a:xfrm>
            <a:off x="3779520" y="1925190"/>
            <a:ext cx="325432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C18B3-95D6-4098-96D2-4E63819DF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333"/>
          <a:stretch/>
        </p:blipFill>
        <p:spPr>
          <a:xfrm>
            <a:off x="2394659" y="367068"/>
            <a:ext cx="5694264" cy="1542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5D344-5075-4991-9510-D46E5E4A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545" y="806653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62321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E9B06C-EAD8-4976-8D5C-72A714360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20" y="412750"/>
            <a:ext cx="2971800" cy="2218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0DF14B96-7DFA-4068-AF80-7DA02E3AC8AB}"/>
              </a:ext>
            </a:extLst>
          </p:cNvPr>
          <p:cNvSpPr/>
          <p:nvPr/>
        </p:nvSpPr>
        <p:spPr>
          <a:xfrm>
            <a:off x="1694376" y="2631440"/>
            <a:ext cx="7030720" cy="26365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প্রাকৃতিক উৎস ও মানুষের তৈরি উৎসের  নাম লিখে একটি তালিকা তৈরি কর।  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A17B0-9E25-4191-A0C8-3278E9EF7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38" y="412750"/>
            <a:ext cx="4912608" cy="27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7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শিক্ষক বাতায়ন">
            <a:extLst>
              <a:ext uri="{FF2B5EF4-FFF2-40B4-BE49-F238E27FC236}">
                <a16:creationId xmlns:a16="http://schemas.microsoft.com/office/drawing/2014/main" id="{9081C14A-8688-4F0B-A00F-E742C7493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03"/>
            <a:ext cx="12192000" cy="677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4B37DE-0758-468C-B447-216A11DA1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264"/>
          <a:stretch/>
        </p:blipFill>
        <p:spPr>
          <a:xfrm>
            <a:off x="1146681" y="269320"/>
            <a:ext cx="1901895" cy="3596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68019-1450-4F58-8087-48BEBB0C8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36" r="45494"/>
          <a:stretch/>
        </p:blipFill>
        <p:spPr>
          <a:xfrm>
            <a:off x="3126730" y="1377305"/>
            <a:ext cx="1364566" cy="3596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66CBF-45CF-454F-8765-672297413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06" r="22725"/>
          <a:stretch/>
        </p:blipFill>
        <p:spPr>
          <a:xfrm>
            <a:off x="4904637" y="1981046"/>
            <a:ext cx="1364566" cy="359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94497-FAD3-4406-92F5-BB3B31B98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30"/>
          <a:stretch/>
        </p:blipFill>
        <p:spPr>
          <a:xfrm>
            <a:off x="7029640" y="2810060"/>
            <a:ext cx="136456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01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শিক্ষক বাতায়ন">
            <a:extLst>
              <a:ext uri="{FF2B5EF4-FFF2-40B4-BE49-F238E27FC236}">
                <a16:creationId xmlns:a16="http://schemas.microsoft.com/office/drawing/2014/main" id="{545BE9F9-ACAB-4370-81D2-7B8CF0F9D1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03"/>
            <a:ext cx="12192000" cy="677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CB78B8-27B1-472D-8719-65C42567CDF0}"/>
              </a:ext>
            </a:extLst>
          </p:cNvPr>
          <p:cNvSpPr txBox="1"/>
          <p:nvPr/>
        </p:nvSpPr>
        <p:spPr>
          <a:xfrm>
            <a:off x="675249" y="1097280"/>
            <a:ext cx="10607040" cy="38545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9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</a:t>
            </a:r>
            <a:endParaRPr lang="en-US" sz="9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ঝরনা GIF - PHONEKY এ ডাউনলোড এবং ভাগ করুন">
            <a:extLst>
              <a:ext uri="{FF2B5EF4-FFF2-40B4-BE49-F238E27FC236}">
                <a16:creationId xmlns:a16="http://schemas.microsoft.com/office/drawing/2014/main" id="{7263B24F-ABA1-4D37-834C-0A58BE00E4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2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7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D9861-61D4-4A3E-BDF5-9E37309555E1}"/>
              </a:ext>
            </a:extLst>
          </p:cNvPr>
          <p:cNvSpPr txBox="1"/>
          <p:nvPr/>
        </p:nvSpPr>
        <p:spPr>
          <a:xfrm>
            <a:off x="487680" y="2590205"/>
            <a:ext cx="5354320" cy="28623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মোত্তালিব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ঘোড়দৌড়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Email-</a:t>
            </a:r>
            <a:r>
              <a:rPr lang="en-US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amuttalib572</a:t>
            </a:r>
            <a:r>
              <a:rPr lang="en-US" sz="2800" u="sng" dirty="0">
                <a:solidFill>
                  <a:srgbClr val="C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205A2-2F47-4178-BE62-FE236355D955}"/>
              </a:ext>
            </a:extLst>
          </p:cNvPr>
          <p:cNvSpPr txBox="1"/>
          <p:nvPr/>
        </p:nvSpPr>
        <p:spPr>
          <a:xfrm>
            <a:off x="7691119" y="2830649"/>
            <a:ext cx="5059681" cy="28623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অধ্যায়ঃ৪ </a:t>
            </a:r>
            <a:r>
              <a:rPr lang="bn-BD" sz="3600" dirty="0">
                <a:solidFill>
                  <a:srgbClr val="DE7E18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জীবনের জন্য পানি</a:t>
            </a:r>
          </a:p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পাঠঃপানির উৎস</a:t>
            </a:r>
          </a:p>
          <a:p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4E91-0F48-4E10-BB8E-51FE276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53" y="2288858"/>
            <a:ext cx="1920241" cy="2479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810BBF-7F46-4F06-82F2-C01939EE8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b="10228"/>
          <a:stretch/>
        </p:blipFill>
        <p:spPr>
          <a:xfrm>
            <a:off x="2006710" y="328398"/>
            <a:ext cx="2316260" cy="2183757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6D5D64-9FFE-4D3B-809F-934731EF46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17" t="25333" r="37583" b="14222"/>
          <a:stretch/>
        </p:blipFill>
        <p:spPr>
          <a:xfrm>
            <a:off x="9431543" y="589280"/>
            <a:ext cx="1952717" cy="2603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DD2596-3BB2-4DE1-A6B4-53164F680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407" y="248261"/>
            <a:ext cx="401761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4EE213-BF9C-4A4E-BAE8-8DE7FBDA6C41}"/>
              </a:ext>
            </a:extLst>
          </p:cNvPr>
          <p:cNvSpPr txBox="1"/>
          <p:nvPr/>
        </p:nvSpPr>
        <p:spPr>
          <a:xfrm>
            <a:off x="4755420" y="5955165"/>
            <a:ext cx="127062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82C67-4CFE-4875-9832-9A0F907CC028}"/>
              </a:ext>
            </a:extLst>
          </p:cNvPr>
          <p:cNvSpPr txBox="1"/>
          <p:nvPr/>
        </p:nvSpPr>
        <p:spPr>
          <a:xfrm>
            <a:off x="4630961" y="436386"/>
            <a:ext cx="6382674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B76F1-362D-4EE3-85CA-D352FB034221}"/>
              </a:ext>
            </a:extLst>
          </p:cNvPr>
          <p:cNvSpPr txBox="1"/>
          <p:nvPr/>
        </p:nvSpPr>
        <p:spPr>
          <a:xfrm>
            <a:off x="4615721" y="761672"/>
            <a:ext cx="703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ৃথিবী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E751D-C49B-4BF9-8015-5796E84E3B39}"/>
              </a:ext>
            </a:extLst>
          </p:cNvPr>
          <p:cNvSpPr txBox="1"/>
          <p:nvPr/>
        </p:nvSpPr>
        <p:spPr>
          <a:xfrm>
            <a:off x="809469" y="1001244"/>
            <a:ext cx="118933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পৃথিবীতে মাটি বা পানি কোনটির পরিমান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বেশি?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D0A7C-DCCA-43A1-8721-7C3F8B5B06E8}"/>
              </a:ext>
            </a:extLst>
          </p:cNvPr>
          <p:cNvSpPr txBox="1"/>
          <p:nvPr/>
        </p:nvSpPr>
        <p:spPr>
          <a:xfrm>
            <a:off x="2258600" y="1037610"/>
            <a:ext cx="788378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পৃষ্ঠের প্রায় চার ভাগের তিন ভাগ পানি।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952CB-33D0-4A4D-8CB5-5EAFF4AC5F89}"/>
              </a:ext>
            </a:extLst>
          </p:cNvPr>
          <p:cNvSpPr txBox="1"/>
          <p:nvPr/>
        </p:nvSpPr>
        <p:spPr>
          <a:xfrm>
            <a:off x="1156241" y="618761"/>
            <a:ext cx="2966762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খিচুড়ী ব্লগ: GIMP টিউটোরিয়াল: সহজেই স্পিনিং গ্লোব এনিমেশন বানানো">
            <a:extLst>
              <a:ext uri="{FF2B5EF4-FFF2-40B4-BE49-F238E27FC236}">
                <a16:creationId xmlns:a16="http://schemas.microsoft.com/office/drawing/2014/main" id="{4687EEA8-C805-40EB-9956-24ED3BE5A5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22" y="1647280"/>
            <a:ext cx="5014327" cy="433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6" grpId="0"/>
      <p:bldP spid="6" grpId="1"/>
      <p:bldP spid="7" grpId="0"/>
      <p:bldP spid="7" grpId="1"/>
      <p:bldP spid="8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32679C-CB5B-4CF0-BD4B-DDB86A221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84" b="16366"/>
          <a:stretch/>
        </p:blipFill>
        <p:spPr>
          <a:xfrm>
            <a:off x="7884269" y="3991903"/>
            <a:ext cx="3968591" cy="238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427A91-A896-4DC9-B8E6-72671FCBADC5}"/>
              </a:ext>
            </a:extLst>
          </p:cNvPr>
          <p:cNvSpPr txBox="1"/>
          <p:nvPr/>
        </p:nvSpPr>
        <p:spPr>
          <a:xfrm>
            <a:off x="6096000" y="366585"/>
            <a:ext cx="547624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4BAC2-9A2F-42F2-A417-BFA7DB62BCE9}"/>
              </a:ext>
            </a:extLst>
          </p:cNvPr>
          <p:cNvSpPr txBox="1"/>
          <p:nvPr/>
        </p:nvSpPr>
        <p:spPr>
          <a:xfrm>
            <a:off x="6072338" y="1068973"/>
            <a:ext cx="684102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4BBFB-CDBC-4B2D-B8E9-EC71CF6535A4}"/>
              </a:ext>
            </a:extLst>
          </p:cNvPr>
          <p:cNvSpPr txBox="1"/>
          <p:nvPr/>
        </p:nvSpPr>
        <p:spPr>
          <a:xfrm>
            <a:off x="4249825" y="1607143"/>
            <a:ext cx="813816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83749D-C829-46F8-8BE5-A84BEA5D4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6" y="689750"/>
            <a:ext cx="3775481" cy="2462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753B08-25F6-4E28-AA17-0E85F2853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130" y="2269302"/>
            <a:ext cx="3952825" cy="2462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1966F3-A5C4-4C48-B726-FC13D71372DE}"/>
              </a:ext>
            </a:extLst>
          </p:cNvPr>
          <p:cNvSpPr txBox="1"/>
          <p:nvPr/>
        </p:nvSpPr>
        <p:spPr>
          <a:xfrm>
            <a:off x="2715665" y="59700"/>
            <a:ext cx="306832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6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95688C26-BF91-4AEC-A023-B877F2C27F97}"/>
              </a:ext>
            </a:extLst>
          </p:cNvPr>
          <p:cNvSpPr/>
          <p:nvPr/>
        </p:nvSpPr>
        <p:spPr>
          <a:xfrm>
            <a:off x="7295468" y="3436035"/>
            <a:ext cx="537210" cy="707886"/>
          </a:xfrm>
          <a:prstGeom prst="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শিক্ষক বাতায়ন">
            <a:extLst>
              <a:ext uri="{FF2B5EF4-FFF2-40B4-BE49-F238E27FC236}">
                <a16:creationId xmlns:a16="http://schemas.microsoft.com/office/drawing/2014/main" id="{A06CBFD3-95F9-48B2-AD67-58FCFC6E2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37"/>
            <a:ext cx="5254468" cy="64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085DE3-DB16-4D55-B674-A5E2C0E4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8" r="24743" b="31487"/>
          <a:stretch/>
        </p:blipFill>
        <p:spPr>
          <a:xfrm>
            <a:off x="4543865" y="100986"/>
            <a:ext cx="6668086" cy="2979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7615D-6744-437F-906B-C1B27A34B5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02" r="15249" b="49195"/>
          <a:stretch/>
        </p:blipFill>
        <p:spPr>
          <a:xfrm>
            <a:off x="5360768" y="5442683"/>
            <a:ext cx="4177128" cy="1258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071444-EB2B-47E8-9BB8-AE02D2477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045" b="30739"/>
          <a:stretch/>
        </p:blipFill>
        <p:spPr>
          <a:xfrm>
            <a:off x="4462635" y="3975608"/>
            <a:ext cx="6202876" cy="14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48D98-1580-4C24-8DD3-59445BF71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94" y="527139"/>
            <a:ext cx="3105036" cy="17388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DC0730-BF9C-41C3-B606-6CBA2CABD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018" y="527139"/>
            <a:ext cx="5504253" cy="2276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4DA81-D4B0-453F-B3CA-BC21CA2BF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" y="3204980"/>
            <a:ext cx="1160779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6F817-8040-4DCE-9B2E-F2DA3424B11A}"/>
              </a:ext>
            </a:extLst>
          </p:cNvPr>
          <p:cNvSpPr txBox="1"/>
          <p:nvPr/>
        </p:nvSpPr>
        <p:spPr>
          <a:xfrm>
            <a:off x="829994" y="1518702"/>
            <a:ext cx="10650866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পানি পান করি।বেঁচে থাকার জন্য প্রাণী ও উদ্ভিদের পানি প্রয়োজন।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5B789-502C-44EB-B4D6-6D7E21B7F691}"/>
              </a:ext>
            </a:extLst>
          </p:cNvPr>
          <p:cNvSpPr txBox="1"/>
          <p:nvPr/>
        </p:nvSpPr>
        <p:spPr>
          <a:xfrm>
            <a:off x="4771459" y="947633"/>
            <a:ext cx="739436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আমরা কোথা থেকে পাই?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01C0E-B88B-42C4-8F00-FB4954980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5" y="366392"/>
            <a:ext cx="4273950" cy="2304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28EF34-E2CA-431B-8B28-BF3478771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b="16389"/>
          <a:stretch/>
        </p:blipFill>
        <p:spPr>
          <a:xfrm>
            <a:off x="7684257" y="3599062"/>
            <a:ext cx="4162458" cy="248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48D342-6CFD-45C3-BBF9-B9373ECA8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6" b="11228"/>
          <a:stretch/>
        </p:blipFill>
        <p:spPr>
          <a:xfrm>
            <a:off x="3393108" y="2785465"/>
            <a:ext cx="4271380" cy="2492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030697-782B-44CB-9194-DBA762492456}"/>
              </a:ext>
            </a:extLst>
          </p:cNvPr>
          <p:cNvSpPr txBox="1"/>
          <p:nvPr/>
        </p:nvSpPr>
        <p:spPr>
          <a:xfrm>
            <a:off x="477520" y="2671014"/>
            <a:ext cx="336296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F3AC33-63F7-4FDB-9B5C-7DB59E8EA655}"/>
              </a:ext>
            </a:extLst>
          </p:cNvPr>
          <p:cNvSpPr txBox="1"/>
          <p:nvPr/>
        </p:nvSpPr>
        <p:spPr>
          <a:xfrm>
            <a:off x="4053840" y="5226816"/>
            <a:ext cx="3403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D056FA-4BB5-4A79-9B69-509B35C35495}"/>
              </a:ext>
            </a:extLst>
          </p:cNvPr>
          <p:cNvSpPr txBox="1"/>
          <p:nvPr/>
        </p:nvSpPr>
        <p:spPr>
          <a:xfrm>
            <a:off x="8253845" y="6037165"/>
            <a:ext cx="3592869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ঝর্না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5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1C0A9-D71A-4273-98A7-0C83C378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90" y="1919662"/>
            <a:ext cx="4085039" cy="2643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436F7-90D6-49A7-A736-3C16BDB27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81" y="3735173"/>
            <a:ext cx="4388290" cy="2443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890CC7-A7A4-4BFC-ABB5-A2B795CE07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4"/>
          <a:stretch/>
        </p:blipFill>
        <p:spPr>
          <a:xfrm>
            <a:off x="0" y="132136"/>
            <a:ext cx="4085041" cy="2530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9FE9DF-63B1-4854-98F6-7A6C3C2133A6}"/>
              </a:ext>
            </a:extLst>
          </p:cNvPr>
          <p:cNvSpPr txBox="1"/>
          <p:nvPr/>
        </p:nvSpPr>
        <p:spPr>
          <a:xfrm>
            <a:off x="304800" y="2595162"/>
            <a:ext cx="367792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থেকে পানি পাই।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C29AB4-7743-45D2-ABA5-5EE2B6A321B1}"/>
              </a:ext>
            </a:extLst>
          </p:cNvPr>
          <p:cNvSpPr txBox="1"/>
          <p:nvPr/>
        </p:nvSpPr>
        <p:spPr>
          <a:xfrm>
            <a:off x="4272694" y="4477883"/>
            <a:ext cx="345906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 থেকে পানি পাই।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813B5E-9521-4E0A-B621-3DDF3F3279D5}"/>
              </a:ext>
            </a:extLst>
          </p:cNvPr>
          <p:cNvSpPr txBox="1"/>
          <p:nvPr/>
        </p:nvSpPr>
        <p:spPr>
          <a:xfrm>
            <a:off x="8087361" y="6106296"/>
            <a:ext cx="4104639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খাল-বিল থেকে পানি পাই।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369948-FDDF-441A-B905-C2107A4DCDA3}"/>
              </a:ext>
            </a:extLst>
          </p:cNvPr>
          <p:cNvSpPr/>
          <p:nvPr/>
        </p:nvSpPr>
        <p:spPr>
          <a:xfrm>
            <a:off x="5309592" y="860475"/>
            <a:ext cx="6708888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আমরা কোথা থেকে পাই?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365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Md Abdullah Al Muttalib</cp:lastModifiedBy>
  <cp:revision>9</cp:revision>
  <dcterms:created xsi:type="dcterms:W3CDTF">2021-08-26T02:53:16Z</dcterms:created>
  <dcterms:modified xsi:type="dcterms:W3CDTF">2021-08-26T10:11:48Z</dcterms:modified>
</cp:coreProperties>
</file>