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99" r:id="rId4"/>
    <p:sldId id="297" r:id="rId5"/>
    <p:sldId id="296" r:id="rId6"/>
    <p:sldId id="282" r:id="rId7"/>
    <p:sldId id="262" r:id="rId8"/>
    <p:sldId id="263" r:id="rId9"/>
    <p:sldId id="267" r:id="rId10"/>
    <p:sldId id="288" r:id="rId11"/>
    <p:sldId id="264" r:id="rId12"/>
    <p:sldId id="278" r:id="rId13"/>
    <p:sldId id="295" r:id="rId14"/>
    <p:sldId id="270" r:id="rId15"/>
    <p:sldId id="28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A8828-90E9-4E06-969F-6C98AEBD7C8F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F9EB8-78F4-48E9-B82F-085974689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209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F9EB8-78F4-48E9-B82F-085974689E1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986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smtClean="0">
                <a:latin typeface="NikoshBAN" pitchFamily="2" charset="0"/>
                <a:cs typeface="NikoshBAN" pitchFamily="2" charset="0"/>
              </a:rPr>
              <a:t>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F9EB8-78F4-48E9-B82F-085974689E1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574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F9EB8-78F4-48E9-B82F-085974689E1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674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F9EB8-78F4-48E9-B82F-085974689E1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882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15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08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8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09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7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86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71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13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67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579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17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39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" y="0"/>
            <a:ext cx="9105900" cy="12954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7200" b="1" dirty="0">
              <a:solidFill>
                <a:schemeClr val="accent1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099" y="1524000"/>
            <a:ext cx="9143999" cy="51453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7353"/>
          <a:stretch/>
        </p:blipFill>
        <p:spPr>
          <a:xfrm>
            <a:off x="506187" y="0"/>
            <a:ext cx="7342413" cy="53339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52801" y="2049959"/>
            <a:ext cx="16002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স্টা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98245" y="1981200"/>
            <a:ext cx="776175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5400" y="4800600"/>
            <a:ext cx="740908" cy="707886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রিং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3800" y="4716959"/>
            <a:ext cx="1447800" cy="76944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মেশ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3352800"/>
            <a:ext cx="990600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09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2" grpId="0" animBg="1"/>
      <p:bldP spid="3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427" y="1526232"/>
            <a:ext cx="8382000" cy="42788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>
              <a:buNone/>
            </a:pPr>
            <a:endParaRPr lang="bn-BD" sz="5400" b="1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      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P-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598" y="1828800"/>
            <a:ext cx="4876802" cy="232878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12" name="Rectangle 11"/>
          <p:cNvSpPr/>
          <p:nvPr/>
        </p:nvSpPr>
        <p:spPr>
          <a:xfrm>
            <a:off x="1676400" y="2797314"/>
            <a:ext cx="2057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বাস সংগঠন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/>
          </a:p>
        </p:txBody>
      </p:sp>
      <p:sp>
        <p:nvSpPr>
          <p:cNvPr id="13" name="Rectangle 12"/>
          <p:cNvSpPr/>
          <p:nvPr/>
        </p:nvSpPr>
        <p:spPr>
          <a:xfrm>
            <a:off x="3622816" y="3429000"/>
            <a:ext cx="11015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রিং সংগঠন</a:t>
            </a:r>
            <a:endParaRPr lang="en-US" sz="2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24980" y="3352800"/>
            <a:ext cx="12282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স্টার সংগঠন </a:t>
            </a:r>
            <a:endParaRPr lang="en-US" sz="2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41505"/>
            <a:ext cx="6096000" cy="8002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1295400"/>
            <a:ext cx="25146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সময়-১০মিনিট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4157580"/>
            <a:ext cx="8991600" cy="1200329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দল-নিকষব্যন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-১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১।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সংজ্ঞায়িত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79716" y="5405735"/>
            <a:ext cx="4873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উপরিউক্ত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নিদের্শ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0" y="44196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দল-ইয়াহু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-২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267200" y="841724"/>
            <a:ext cx="304800" cy="451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rved Right Arrow 5"/>
          <p:cNvSpPr/>
          <p:nvPr/>
        </p:nvSpPr>
        <p:spPr>
          <a:xfrm>
            <a:off x="299357" y="2993190"/>
            <a:ext cx="1453243" cy="348381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Left Arrow 8"/>
          <p:cNvSpPr/>
          <p:nvPr/>
        </p:nvSpPr>
        <p:spPr>
          <a:xfrm>
            <a:off x="6705600" y="2895600"/>
            <a:ext cx="1828800" cy="367968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/>
      <p:bldP spid="14" grpId="0"/>
      <p:bldP spid="7" grpId="0" animBg="1"/>
      <p:bldP spid="8" grpId="0" animBg="1"/>
      <p:bldP spid="2" grpId="0" animBg="1"/>
      <p:bldP spid="15" grpId="0"/>
      <p:bldP spid="16" grpId="0"/>
      <p:bldP spid="4" grpId="0" animBg="1"/>
      <p:bldP spid="6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326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0" y="3581400"/>
            <a:ext cx="32239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পরস্পর সংযুক্ত সংগঠন 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6096000"/>
            <a:ext cx="19800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বাস সংগঠন 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05600" y="3200400"/>
            <a:ext cx="17812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বাস সংগঠন 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81800" y="6096000"/>
            <a:ext cx="16530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রিং সংগঠন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43200" y="11430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নেটওয়ার্ক টপোলজি 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3886200"/>
            <a:ext cx="8991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ক।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খ।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দুটির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গ।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উদ্দীপকে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উল্লিখিত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সংগঠন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যায়?ব্যাখ্যা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ঘ।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বেড়েই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চলেছে-ব্যাখ্যা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76200"/>
            <a:ext cx="3886200" cy="3886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" y="914400"/>
            <a:ext cx="4602471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743200"/>
            <a:ext cx="8592355" cy="3505200"/>
          </a:xfrm>
          <a:noFill/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টপোলজির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প্রধান সংগঠনগুলো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1117431"/>
            <a:ext cx="5257800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Up-Down Arrow 1"/>
          <p:cNvSpPr/>
          <p:nvPr/>
        </p:nvSpPr>
        <p:spPr>
          <a:xfrm>
            <a:off x="4087368" y="2133094"/>
            <a:ext cx="484632" cy="60807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5443" y="-76200"/>
            <a:ext cx="9144000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600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44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981200"/>
            <a:ext cx="5943600" cy="1323439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752600"/>
            <a:ext cx="7772400" cy="39703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তাহমিনা ইয়াসমিন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ডাঃমহিউদ্দন উচ্চ বিদ্যালয়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শাহজিবাজার-মাধবপুর,হবিগঞ্জ 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নম্বর-০১৭২৩২০৪৭৫০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ই-মেইল-</a:t>
            </a:r>
            <a:r>
              <a:rPr lang="en-US" sz="3600" smtClean="0">
                <a:latin typeface="Times New Roman" pitchFamily="18" charset="0"/>
                <a:cs typeface="Times New Roman" panose="02020603050405020304" pitchFamily="18" charset="0"/>
              </a:rPr>
              <a:t>tahminayasmin1999@gmail.com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609600" y="152400"/>
            <a:ext cx="7924800" cy="1524000"/>
          </a:xfrm>
          <a:prstGeom prst="flowChartAlternateProcess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িক্ষকসসসস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0" y="457200"/>
            <a:ext cx="43444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07910" y="152400"/>
            <a:ext cx="6248400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205740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1219200"/>
            <a:ext cx="79248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বিষয়-তথ্য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শ্রেণি-8ম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অধ্যায়-দ্বিতীয়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পাঠ-নবম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সময়-৫০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61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62" y="1"/>
            <a:ext cx="8731738" cy="5715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43200" y="5461337"/>
            <a:ext cx="27318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4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3"/>
          <a:stretch/>
        </p:blipFill>
        <p:spPr>
          <a:xfrm>
            <a:off x="152400" y="181970"/>
            <a:ext cx="8839200" cy="5257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54454" y="5791200"/>
            <a:ext cx="6379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নেটওয়ার্কের মাধ্যমে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95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2400"/>
            <a:ext cx="7391400" cy="6629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28799" y="179696"/>
            <a:ext cx="5867401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নেটওউয়ার্ক টপোলজি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>
          <a:xfrm>
            <a:off x="762000" y="609600"/>
            <a:ext cx="7467600" cy="5715000"/>
          </a:xfrm>
          <a:prstGeom prst="verticalScrol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নেটওয়ার্ক টপোলজি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391400" cy="4776083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টপোলজি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সংজ্ঞায়িত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পারবে । </a:t>
            </a:r>
          </a:p>
          <a:p>
            <a:pPr>
              <a:buFont typeface="Wingdings" pitchFamily="2" charset="2"/>
              <a:buChar char="Ø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লোকাল এরিয়া নেটওয়ার্কের প্রধান কয়েকটি সংগঠন চিহ্নিত করতে পারবে। </a:t>
            </a:r>
          </a:p>
          <a:p>
            <a:pPr>
              <a:buFont typeface="Wingdings" pitchFamily="2" charset="2"/>
              <a:buChar char="Ø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লোকাল এরিয়া নেটওয়ার্কের সংগঠনগুলো ব্যাখ্যা করতে পারবে।  </a:t>
            </a:r>
          </a:p>
          <a:p>
            <a:pPr>
              <a:buNone/>
            </a:pP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411163" y="-2808991"/>
            <a:ext cx="86407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v"/>
            </a:pPr>
            <a:r>
              <a:rPr lang="bn-BD" sz="6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 –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25186"/>
            <a:ext cx="7696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4360" y="4003072"/>
            <a:ext cx="2575560" cy="348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P-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1301" y="2954241"/>
            <a:ext cx="4648200" cy="381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81600" y="6135469"/>
            <a:ext cx="3857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শাখা-প্রশাখা সংগঠন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38600" cy="34123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635" y="21770"/>
            <a:ext cx="4733365" cy="28738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51681"/>
            <a:ext cx="4495800" cy="3480715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1768</TotalTime>
  <Words>184</Words>
  <Application>Microsoft Office PowerPoint</Application>
  <PresentationFormat>On-screen Show (4:3)</PresentationFormat>
  <Paragraphs>63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স্বাগতম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স্বাগতম </dc:title>
  <dc:creator>tah054</dc:creator>
  <cp:lastModifiedBy>ismail - [2010]</cp:lastModifiedBy>
  <cp:revision>388</cp:revision>
  <dcterms:created xsi:type="dcterms:W3CDTF">2006-08-16T00:00:00Z</dcterms:created>
  <dcterms:modified xsi:type="dcterms:W3CDTF">2021-08-26T04:27:17Z</dcterms:modified>
</cp:coreProperties>
</file>