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23" r:id="rId3"/>
    <p:sldId id="324" r:id="rId4"/>
    <p:sldId id="263" r:id="rId5"/>
    <p:sldId id="325" r:id="rId6"/>
    <p:sldId id="328" r:id="rId7"/>
    <p:sldId id="327" r:id="rId8"/>
    <p:sldId id="330" r:id="rId9"/>
    <p:sldId id="329" r:id="rId10"/>
    <p:sldId id="326" r:id="rId11"/>
    <p:sldId id="331" r:id="rId12"/>
    <p:sldId id="332" r:id="rId13"/>
    <p:sldId id="333" r:id="rId14"/>
    <p:sldId id="334" r:id="rId15"/>
    <p:sldId id="335" r:id="rId16"/>
    <p:sldId id="265" r:id="rId17"/>
    <p:sldId id="281" r:id="rId18"/>
    <p:sldId id="337" r:id="rId19"/>
    <p:sldId id="286" r:id="rId20"/>
    <p:sldId id="2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557B2-F74B-4CAD-8C75-7490D9876B62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D3E21F7-3C2E-4394-8158-EF437E2AB3A9}">
      <dgm:prSet phldrT="[Text]"/>
      <dgm:spPr/>
      <dgm:t>
        <a:bodyPr/>
        <a:lstStyle/>
        <a:p>
          <a:r>
            <a:rPr lang="en-US">
              <a:latin typeface="NikoshBAN" panose="02000000000000000000" pitchFamily="2" charset="0"/>
              <a:cs typeface="NikoshBAN" panose="02000000000000000000" pitchFamily="2" charset="0"/>
            </a:rPr>
            <a:t>শিশু </a:t>
          </a:r>
          <a:r>
            <a:rPr lang="as-IN">
              <a:latin typeface="NikoshBAN" panose="02000000000000000000" pitchFamily="2" charset="0"/>
              <a:cs typeface="NikoshBAN" panose="02000000000000000000" pitchFamily="2" charset="0"/>
            </a:rPr>
            <a:t>হ</a:t>
          </a:r>
          <a:r>
            <a:rPr lang="en-US">
              <a:latin typeface="NikoshBAN" panose="02000000000000000000" pitchFamily="2" charset="0"/>
              <a:cs typeface="NikoshBAN" panose="02000000000000000000" pitchFamily="2" charset="0"/>
            </a:rPr>
            <a:t>িসেবে</a:t>
          </a:r>
          <a:r>
            <a:rPr lang="bn-IN">
              <a:latin typeface="NikoshBAN" panose="02000000000000000000" pitchFamily="2" charset="0"/>
              <a:cs typeface="NikoshBAN" panose="02000000000000000000" pitchFamily="2" charset="0"/>
            </a:rPr>
            <a:t> তোমাদের </a:t>
          </a:r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 অধিকার</a:t>
          </a:r>
          <a:endParaRPr lang="en-US" dirty="0"/>
        </a:p>
      </dgm:t>
    </dgm:pt>
    <dgm:pt modelId="{4F57B7DA-F3D3-47CF-AFB1-37CC02A5AD3F}" type="parTrans" cxnId="{4406AFF0-3080-4DD4-B903-F5D4F2C497C2}">
      <dgm:prSet/>
      <dgm:spPr/>
      <dgm:t>
        <a:bodyPr/>
        <a:lstStyle/>
        <a:p>
          <a:endParaRPr lang="en-US"/>
        </a:p>
      </dgm:t>
    </dgm:pt>
    <dgm:pt modelId="{A71E2E61-C33E-4034-8C0E-637D16FB76DD}" type="sibTrans" cxnId="{4406AFF0-3080-4DD4-B903-F5D4F2C497C2}">
      <dgm:prSet/>
      <dgm:spPr/>
      <dgm:t>
        <a:bodyPr/>
        <a:lstStyle/>
        <a:p>
          <a:endParaRPr lang="en-US"/>
        </a:p>
      </dgm:t>
    </dgm:pt>
    <dgm:pt modelId="{293A01FA-E03B-47C5-9267-B14489D47620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স্নেহ</a:t>
          </a:r>
          <a:r>
            <a:rPr lang="en-US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>
              <a:latin typeface="NikoshBAN" panose="02000000000000000000" pitchFamily="2" charset="0"/>
              <a:cs typeface="NikoshBAN" panose="02000000000000000000" pitchFamily="2" charset="0"/>
            </a:rPr>
            <a:t>পাওয়ার অধিকার </a:t>
          </a:r>
          <a:endParaRPr lang="en-US" dirty="0"/>
        </a:p>
      </dgm:t>
    </dgm:pt>
    <dgm:pt modelId="{29BA369B-AD4F-443C-8469-90C708B44A22}" type="parTrans" cxnId="{C6A211F5-F229-4CFB-82FA-522F2A209F07}">
      <dgm:prSet/>
      <dgm:spPr/>
      <dgm:t>
        <a:bodyPr/>
        <a:lstStyle/>
        <a:p>
          <a:endParaRPr lang="en-US"/>
        </a:p>
      </dgm:t>
    </dgm:pt>
    <dgm:pt modelId="{3A597174-75AA-4955-9B47-B8F4050D9807}" type="sibTrans" cxnId="{C6A211F5-F229-4CFB-82FA-522F2A209F07}">
      <dgm:prSet/>
      <dgm:spPr/>
      <dgm:t>
        <a:bodyPr/>
        <a:lstStyle/>
        <a:p>
          <a:endParaRPr lang="en-US"/>
        </a:p>
      </dgm:t>
    </dgm:pt>
    <dgm:pt modelId="{1CBDB6AB-62E2-4B1C-95E8-5B34EE0CBDDC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খেলাধুলা</a:t>
          </a:r>
          <a:r>
            <a:rPr lang="bn-IN">
              <a:latin typeface="NikoshBAN" panose="02000000000000000000" pitchFamily="2" charset="0"/>
              <a:cs typeface="NikoshBAN" panose="02000000000000000000" pitchFamily="2" charset="0"/>
            </a:rPr>
            <a:t>র </a:t>
          </a:r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 অধিকার</a:t>
          </a:r>
          <a:endParaRPr lang="en-US" dirty="0"/>
        </a:p>
      </dgm:t>
    </dgm:pt>
    <dgm:pt modelId="{DDD1823D-46C3-4D4A-B9A2-BA59F0C951C7}" type="parTrans" cxnId="{FE731A5F-E9BD-47F7-BBE7-A21D9668D057}">
      <dgm:prSet/>
      <dgm:spPr/>
      <dgm:t>
        <a:bodyPr/>
        <a:lstStyle/>
        <a:p>
          <a:endParaRPr lang="en-US"/>
        </a:p>
      </dgm:t>
    </dgm:pt>
    <dgm:pt modelId="{2414E6B0-29BB-4EE1-A036-46BC1818D565}" type="sibTrans" cxnId="{FE731A5F-E9BD-47F7-BBE7-A21D9668D057}">
      <dgm:prSet/>
      <dgm:spPr/>
      <dgm:t>
        <a:bodyPr/>
        <a:lstStyle/>
        <a:p>
          <a:endParaRPr lang="en-US"/>
        </a:p>
      </dgm:t>
    </dgm:pt>
    <dgm:pt modelId="{54A94A18-D5D8-46EE-B579-9107FDC95BE6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শিক্ষার অধিকার</a:t>
          </a:r>
          <a:endParaRPr lang="en-US" dirty="0"/>
        </a:p>
      </dgm:t>
    </dgm:pt>
    <dgm:pt modelId="{F843198B-4A02-436F-823B-6A255E7008EA}" type="parTrans" cxnId="{193EC2E5-66CB-4050-9568-A89070419A70}">
      <dgm:prSet/>
      <dgm:spPr/>
      <dgm:t>
        <a:bodyPr/>
        <a:lstStyle/>
        <a:p>
          <a:endParaRPr lang="en-US"/>
        </a:p>
      </dgm:t>
    </dgm:pt>
    <dgm:pt modelId="{1AE55CC1-5482-4F54-B2C9-DBE614E50CED}" type="sibTrans" cxnId="{193EC2E5-66CB-4050-9568-A89070419A70}">
      <dgm:prSet/>
      <dgm:spPr/>
      <dgm:t>
        <a:bodyPr/>
        <a:lstStyle/>
        <a:p>
          <a:endParaRPr lang="en-US"/>
        </a:p>
      </dgm:t>
    </dgm:pt>
    <dgm:pt modelId="{B2E38D5D-C4CA-41A1-A619-767EB29C4ECE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বাসস্থানের</a:t>
          </a:r>
          <a:r>
            <a:rPr lang="en-US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en-US" dirty="0"/>
        </a:p>
      </dgm:t>
    </dgm:pt>
    <dgm:pt modelId="{0771039A-1593-4D43-9284-D43C25607136}" type="parTrans" cxnId="{95D14311-CFB7-4C70-B26D-F27E10897B12}">
      <dgm:prSet/>
      <dgm:spPr/>
      <dgm:t>
        <a:bodyPr/>
        <a:lstStyle/>
        <a:p>
          <a:endParaRPr lang="en-US"/>
        </a:p>
      </dgm:t>
    </dgm:pt>
    <dgm:pt modelId="{06C5DC62-C40B-46BC-AC17-BE628FEDC34F}" type="sibTrans" cxnId="{95D14311-CFB7-4C70-B26D-F27E10897B12}">
      <dgm:prSet/>
      <dgm:spPr/>
      <dgm:t>
        <a:bodyPr/>
        <a:lstStyle/>
        <a:p>
          <a:endParaRPr lang="en-US"/>
        </a:p>
      </dgm:t>
    </dgm:pt>
    <dgm:pt modelId="{3C307664-AA55-411E-9930-F2EDC17B549F}">
      <dgm:prSet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চিকিৎসার অধিকার</a:t>
          </a:r>
          <a:endParaRPr lang="en-US"/>
        </a:p>
      </dgm:t>
    </dgm:pt>
    <dgm:pt modelId="{8135B553-7174-49A2-99F0-C5B05342CD44}" type="parTrans" cxnId="{0E368F77-58BA-4CA6-8CE1-07ACEB93C797}">
      <dgm:prSet/>
      <dgm:spPr/>
      <dgm:t>
        <a:bodyPr/>
        <a:lstStyle/>
        <a:p>
          <a:endParaRPr lang="en-US"/>
        </a:p>
      </dgm:t>
    </dgm:pt>
    <dgm:pt modelId="{9C0EED8D-A3DC-42D6-BE45-10F416C33391}" type="sibTrans" cxnId="{0E368F77-58BA-4CA6-8CE1-07ACEB93C797}">
      <dgm:prSet/>
      <dgm:spPr/>
      <dgm:t>
        <a:bodyPr/>
        <a:lstStyle/>
        <a:p>
          <a:endParaRPr lang="en-US"/>
        </a:p>
      </dgm:t>
    </dgm:pt>
    <dgm:pt modelId="{AA36E82E-E981-4CF9-AE95-A8ABFDBF0411}">
      <dgm:prSet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পোশাকের</a:t>
          </a:r>
          <a:r>
            <a:rPr lang="en-US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bn-BD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45A0F9-735D-4E25-843F-77687279D275}" type="parTrans" cxnId="{CC3A5544-53D4-45A3-A766-46DE0635FC65}">
      <dgm:prSet/>
      <dgm:spPr/>
      <dgm:t>
        <a:bodyPr/>
        <a:lstStyle/>
        <a:p>
          <a:endParaRPr lang="en-US"/>
        </a:p>
      </dgm:t>
    </dgm:pt>
    <dgm:pt modelId="{8F220C34-576C-4218-A483-D596569FE698}" type="sibTrans" cxnId="{CC3A5544-53D4-45A3-A766-46DE0635FC65}">
      <dgm:prSet/>
      <dgm:spPr/>
      <dgm:t>
        <a:bodyPr/>
        <a:lstStyle/>
        <a:p>
          <a:endParaRPr lang="en-US"/>
        </a:p>
      </dgm:t>
    </dgm:pt>
    <dgm:pt modelId="{322DFA84-DCDF-4C9C-A5F1-43F62179A4C3}">
      <dgm:prSet phldrT="[Text]"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ভালবাসা পাওয়ার অধিকার</a:t>
          </a:r>
          <a:endParaRPr lang="en-US" dirty="0"/>
        </a:p>
      </dgm:t>
    </dgm:pt>
    <dgm:pt modelId="{7E8877B3-B06B-479B-93AA-50254B79E177}" type="parTrans" cxnId="{4D6F66D9-CDB5-4A71-9D2A-4FC5F2C98735}">
      <dgm:prSet/>
      <dgm:spPr/>
      <dgm:t>
        <a:bodyPr/>
        <a:lstStyle/>
        <a:p>
          <a:endParaRPr lang="en-US"/>
        </a:p>
      </dgm:t>
    </dgm:pt>
    <dgm:pt modelId="{17A6E75D-70BE-4007-8894-CDDC94806531}" type="sibTrans" cxnId="{4D6F66D9-CDB5-4A71-9D2A-4FC5F2C98735}">
      <dgm:prSet/>
      <dgm:spPr/>
      <dgm:t>
        <a:bodyPr/>
        <a:lstStyle/>
        <a:p>
          <a:endParaRPr lang="en-US"/>
        </a:p>
      </dgm:t>
    </dgm:pt>
    <dgm:pt modelId="{3937FDFB-DA3B-4529-9944-E7345AF74618}">
      <dgm:prSet/>
      <dgm:spPr/>
      <dgm:t>
        <a:bodyPr/>
        <a:lstStyle/>
        <a:p>
          <a:r>
            <a:rPr lang="bn-BD">
              <a:latin typeface="NikoshBAN" panose="02000000000000000000" pitchFamily="2" charset="0"/>
              <a:cs typeface="NikoshBAN" panose="02000000000000000000" pitchFamily="2" charset="0"/>
            </a:rPr>
            <a:t> বিশ্রামের অধিকার</a:t>
          </a:r>
          <a:endParaRPr lang="en-US" dirty="0"/>
        </a:p>
      </dgm:t>
    </dgm:pt>
    <dgm:pt modelId="{3FE66D08-3F5F-4AAE-B79F-6B6DB08AE33D}" type="parTrans" cxnId="{9B31005E-C436-461A-AB6B-25A68195EED7}">
      <dgm:prSet/>
      <dgm:spPr/>
      <dgm:t>
        <a:bodyPr/>
        <a:lstStyle/>
        <a:p>
          <a:endParaRPr lang="en-US"/>
        </a:p>
      </dgm:t>
    </dgm:pt>
    <dgm:pt modelId="{C5C200D4-F453-4BFF-A0A9-BDBCB6302D6D}" type="sibTrans" cxnId="{9B31005E-C436-461A-AB6B-25A68195EED7}">
      <dgm:prSet/>
      <dgm:spPr/>
      <dgm:t>
        <a:bodyPr/>
        <a:lstStyle/>
        <a:p>
          <a:endParaRPr lang="en-US"/>
        </a:p>
      </dgm:t>
    </dgm:pt>
    <dgm:pt modelId="{0FE35F9F-C915-4B7B-9A06-2995FABD6F21}">
      <dgm:prSet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খাদ্যের </a:t>
          </a:r>
          <a:r>
            <a:rPr lang="bn-BD" dirty="0"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en-US" dirty="0"/>
        </a:p>
      </dgm:t>
    </dgm:pt>
    <dgm:pt modelId="{CD85039D-047D-4CFC-A01A-8939E14AC9FC}" type="parTrans" cxnId="{C810C5F7-01FF-4CBB-95AA-741B84362C14}">
      <dgm:prSet/>
      <dgm:spPr/>
      <dgm:t>
        <a:bodyPr/>
        <a:lstStyle/>
        <a:p>
          <a:endParaRPr lang="en-US"/>
        </a:p>
      </dgm:t>
    </dgm:pt>
    <dgm:pt modelId="{1120CEE3-ECEE-4716-A5AA-2F1B8E391697}" type="sibTrans" cxnId="{C810C5F7-01FF-4CBB-95AA-741B84362C14}">
      <dgm:prSet/>
      <dgm:spPr/>
      <dgm:t>
        <a:bodyPr/>
        <a:lstStyle/>
        <a:p>
          <a:endParaRPr lang="en-US"/>
        </a:p>
      </dgm:t>
    </dgm:pt>
    <dgm:pt modelId="{907CFEE0-B4A6-48A0-89DA-6DA98A0A9190}" type="pres">
      <dgm:prSet presAssocID="{563557B2-F74B-4CAD-8C75-7490D9876B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CFA5CC-63EE-4916-96C4-851FC891A9AE}" type="pres">
      <dgm:prSet presAssocID="{9D3E21F7-3C2E-4394-8158-EF437E2AB3A9}" presName="centerShape" presStyleLbl="node0" presStyleIdx="0" presStyleCnt="1"/>
      <dgm:spPr/>
      <dgm:t>
        <a:bodyPr/>
        <a:lstStyle/>
        <a:p>
          <a:endParaRPr lang="en-US"/>
        </a:p>
      </dgm:t>
    </dgm:pt>
    <dgm:pt modelId="{53FDC582-E061-4FA9-A0BD-69C8A221D927}" type="pres">
      <dgm:prSet presAssocID="{29BA369B-AD4F-443C-8469-90C708B44A22}" presName="parTrans" presStyleLbl="sibTrans2D1" presStyleIdx="0" presStyleCnt="9"/>
      <dgm:spPr/>
      <dgm:t>
        <a:bodyPr/>
        <a:lstStyle/>
        <a:p>
          <a:endParaRPr lang="en-US"/>
        </a:p>
      </dgm:t>
    </dgm:pt>
    <dgm:pt modelId="{BBF9F60D-799E-40B0-A3E0-87FA04B611CC}" type="pres">
      <dgm:prSet presAssocID="{29BA369B-AD4F-443C-8469-90C708B44A22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75B2D3F6-F091-4820-8FE9-9DE9D57F5678}" type="pres">
      <dgm:prSet presAssocID="{293A01FA-E03B-47C5-9267-B14489D4762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755B8-3AC1-4C51-812A-96E9A3EAFA5D}" type="pres">
      <dgm:prSet presAssocID="{DDD1823D-46C3-4D4A-B9A2-BA59F0C951C7}" presName="parTrans" presStyleLbl="sibTrans2D1" presStyleIdx="1" presStyleCnt="9"/>
      <dgm:spPr/>
      <dgm:t>
        <a:bodyPr/>
        <a:lstStyle/>
        <a:p>
          <a:endParaRPr lang="en-US"/>
        </a:p>
      </dgm:t>
    </dgm:pt>
    <dgm:pt modelId="{84DD4847-3CEE-45E2-B27A-CE045E717109}" type="pres">
      <dgm:prSet presAssocID="{DDD1823D-46C3-4D4A-B9A2-BA59F0C951C7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3316E8E2-456E-4890-96DB-CD7B0F96D827}" type="pres">
      <dgm:prSet presAssocID="{1CBDB6AB-62E2-4B1C-95E8-5B34EE0CBDD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59687-C2C4-4CA8-BE66-5D1369C8A3DF}" type="pres">
      <dgm:prSet presAssocID="{7E8877B3-B06B-479B-93AA-50254B79E177}" presName="parTrans" presStyleLbl="sibTrans2D1" presStyleIdx="2" presStyleCnt="9"/>
      <dgm:spPr/>
      <dgm:t>
        <a:bodyPr/>
        <a:lstStyle/>
        <a:p>
          <a:endParaRPr lang="en-US"/>
        </a:p>
      </dgm:t>
    </dgm:pt>
    <dgm:pt modelId="{467597D9-1AF7-4783-B98D-685C9E90D28B}" type="pres">
      <dgm:prSet presAssocID="{7E8877B3-B06B-479B-93AA-50254B79E177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8C82AE9C-BF4F-4964-8C52-DBF4AFA789DF}" type="pres">
      <dgm:prSet presAssocID="{322DFA84-DCDF-4C9C-A5F1-43F62179A4C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95FA7-C214-43E4-B0CF-C4CB04B4D9F2}" type="pres">
      <dgm:prSet presAssocID="{3FE66D08-3F5F-4AAE-B79F-6B6DB08AE33D}" presName="parTrans" presStyleLbl="sibTrans2D1" presStyleIdx="3" presStyleCnt="9"/>
      <dgm:spPr/>
      <dgm:t>
        <a:bodyPr/>
        <a:lstStyle/>
        <a:p>
          <a:endParaRPr lang="en-US"/>
        </a:p>
      </dgm:t>
    </dgm:pt>
    <dgm:pt modelId="{6D2182B9-55F5-4156-BF50-5F1407B36EAF}" type="pres">
      <dgm:prSet presAssocID="{3FE66D08-3F5F-4AAE-B79F-6B6DB08AE33D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F4D98F28-A190-47CE-AD6C-AF4B78E3339D}" type="pres">
      <dgm:prSet presAssocID="{3937FDFB-DA3B-4529-9944-E7345AF7461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02AA8-BBAB-4A9C-B54C-23C43A11496E}" type="pres">
      <dgm:prSet presAssocID="{CD85039D-047D-4CFC-A01A-8939E14AC9FC}" presName="parTrans" presStyleLbl="sibTrans2D1" presStyleIdx="4" presStyleCnt="9"/>
      <dgm:spPr/>
      <dgm:t>
        <a:bodyPr/>
        <a:lstStyle/>
        <a:p>
          <a:endParaRPr lang="en-US"/>
        </a:p>
      </dgm:t>
    </dgm:pt>
    <dgm:pt modelId="{3561FF48-2472-4C5F-98C6-6C11EB42C44C}" type="pres">
      <dgm:prSet presAssocID="{CD85039D-047D-4CFC-A01A-8939E14AC9FC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84020BA7-7A9E-4EAE-8428-54FB7D92326D}" type="pres">
      <dgm:prSet presAssocID="{0FE35F9F-C915-4B7B-9A06-2995FABD6F2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4F3FF-0C05-4F97-AC6E-3DA79D828FA3}" type="pres">
      <dgm:prSet presAssocID="{F843198B-4A02-436F-823B-6A255E7008EA}" presName="parTrans" presStyleLbl="sibTrans2D1" presStyleIdx="5" presStyleCnt="9"/>
      <dgm:spPr/>
      <dgm:t>
        <a:bodyPr/>
        <a:lstStyle/>
        <a:p>
          <a:endParaRPr lang="en-US"/>
        </a:p>
      </dgm:t>
    </dgm:pt>
    <dgm:pt modelId="{CA46DAB7-DA4B-4E6C-9DC6-65A1485A7636}" type="pres">
      <dgm:prSet presAssocID="{F843198B-4A02-436F-823B-6A255E7008EA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9093975F-B745-4B92-822F-8F5912A1CDB7}" type="pres">
      <dgm:prSet presAssocID="{54A94A18-D5D8-46EE-B579-9107FDC95BE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173F4-8463-4ECD-8A45-88C7996D9594}" type="pres">
      <dgm:prSet presAssocID="{8135B553-7174-49A2-99F0-C5B05342CD44}" presName="parTrans" presStyleLbl="sibTrans2D1" presStyleIdx="6" presStyleCnt="9"/>
      <dgm:spPr/>
      <dgm:t>
        <a:bodyPr/>
        <a:lstStyle/>
        <a:p>
          <a:endParaRPr lang="en-US"/>
        </a:p>
      </dgm:t>
    </dgm:pt>
    <dgm:pt modelId="{A65B80BD-1779-411D-8226-EBEEAFC8D683}" type="pres">
      <dgm:prSet presAssocID="{8135B553-7174-49A2-99F0-C5B05342CD44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91C626F5-D8EB-45D5-A92A-F2C79A7ED256}" type="pres">
      <dgm:prSet presAssocID="{3C307664-AA55-411E-9930-F2EDC17B549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3CE61-1228-47B6-BA37-B45F8406BB30}" type="pres">
      <dgm:prSet presAssocID="{0771039A-1593-4D43-9284-D43C25607136}" presName="parTrans" presStyleLbl="sibTrans2D1" presStyleIdx="7" presStyleCnt="9"/>
      <dgm:spPr/>
      <dgm:t>
        <a:bodyPr/>
        <a:lstStyle/>
        <a:p>
          <a:endParaRPr lang="en-US"/>
        </a:p>
      </dgm:t>
    </dgm:pt>
    <dgm:pt modelId="{C6E7D899-023B-4642-82DE-48240AAA94B2}" type="pres">
      <dgm:prSet presAssocID="{0771039A-1593-4D43-9284-D43C25607136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003D0E26-8128-4595-BF27-C9CEBDEB03A7}" type="pres">
      <dgm:prSet presAssocID="{B2E38D5D-C4CA-41A1-A619-767EB29C4EC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209BE-3880-4B57-A56F-2D911B0C8A28}" type="pres">
      <dgm:prSet presAssocID="{6645A0F9-735D-4E25-843F-77687279D275}" presName="parTrans" presStyleLbl="sibTrans2D1" presStyleIdx="8" presStyleCnt="9"/>
      <dgm:spPr/>
      <dgm:t>
        <a:bodyPr/>
        <a:lstStyle/>
        <a:p>
          <a:endParaRPr lang="en-US"/>
        </a:p>
      </dgm:t>
    </dgm:pt>
    <dgm:pt modelId="{5E0892E9-5EC5-486B-8B73-5631B65AC5CD}" type="pres">
      <dgm:prSet presAssocID="{6645A0F9-735D-4E25-843F-77687279D275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59F91122-CA91-4B3E-996F-B2753A84F2A0}" type="pres">
      <dgm:prSet presAssocID="{AA36E82E-E981-4CF9-AE95-A8ABFDBF041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368F77-58BA-4CA6-8CE1-07ACEB93C797}" srcId="{9D3E21F7-3C2E-4394-8158-EF437E2AB3A9}" destId="{3C307664-AA55-411E-9930-F2EDC17B549F}" srcOrd="6" destOrd="0" parTransId="{8135B553-7174-49A2-99F0-C5B05342CD44}" sibTransId="{9C0EED8D-A3DC-42D6-BE45-10F416C33391}"/>
    <dgm:cxn modelId="{9B31005E-C436-461A-AB6B-25A68195EED7}" srcId="{9D3E21F7-3C2E-4394-8158-EF437E2AB3A9}" destId="{3937FDFB-DA3B-4529-9944-E7345AF74618}" srcOrd="3" destOrd="0" parTransId="{3FE66D08-3F5F-4AAE-B79F-6B6DB08AE33D}" sibTransId="{C5C200D4-F453-4BFF-A0A9-BDBCB6302D6D}"/>
    <dgm:cxn modelId="{C1996609-A247-4A6A-ADB9-D4B6A4D464C1}" type="presOf" srcId="{CD85039D-047D-4CFC-A01A-8939E14AC9FC}" destId="{11102AA8-BBAB-4A9C-B54C-23C43A11496E}" srcOrd="0" destOrd="0" presId="urn:microsoft.com/office/officeart/2005/8/layout/radial5"/>
    <dgm:cxn modelId="{FBD2DE7E-6AE1-42F7-BD17-90743F403FDF}" type="presOf" srcId="{AA36E82E-E981-4CF9-AE95-A8ABFDBF0411}" destId="{59F91122-CA91-4B3E-996F-B2753A84F2A0}" srcOrd="0" destOrd="0" presId="urn:microsoft.com/office/officeart/2005/8/layout/radial5"/>
    <dgm:cxn modelId="{DE4DF436-DB79-43FF-887E-44999EA73EB5}" type="presOf" srcId="{293A01FA-E03B-47C5-9267-B14489D47620}" destId="{75B2D3F6-F091-4820-8FE9-9DE9D57F5678}" srcOrd="0" destOrd="0" presId="urn:microsoft.com/office/officeart/2005/8/layout/radial5"/>
    <dgm:cxn modelId="{4406AFF0-3080-4DD4-B903-F5D4F2C497C2}" srcId="{563557B2-F74B-4CAD-8C75-7490D9876B62}" destId="{9D3E21F7-3C2E-4394-8158-EF437E2AB3A9}" srcOrd="0" destOrd="0" parTransId="{4F57B7DA-F3D3-47CF-AFB1-37CC02A5AD3F}" sibTransId="{A71E2E61-C33E-4034-8C0E-637D16FB76DD}"/>
    <dgm:cxn modelId="{5140E102-0335-4FDB-BB7D-EF201B982A0F}" type="presOf" srcId="{3C307664-AA55-411E-9930-F2EDC17B549F}" destId="{91C626F5-D8EB-45D5-A92A-F2C79A7ED256}" srcOrd="0" destOrd="0" presId="urn:microsoft.com/office/officeart/2005/8/layout/radial5"/>
    <dgm:cxn modelId="{05704A2E-C79D-4FAC-A2C1-1C669E39FD2E}" type="presOf" srcId="{29BA369B-AD4F-443C-8469-90C708B44A22}" destId="{BBF9F60D-799E-40B0-A3E0-87FA04B611CC}" srcOrd="1" destOrd="0" presId="urn:microsoft.com/office/officeart/2005/8/layout/radial5"/>
    <dgm:cxn modelId="{378B2CCA-4D4A-45FF-BDBE-6565F64A92E6}" type="presOf" srcId="{B2E38D5D-C4CA-41A1-A619-767EB29C4ECE}" destId="{003D0E26-8128-4595-BF27-C9CEBDEB03A7}" srcOrd="0" destOrd="0" presId="urn:microsoft.com/office/officeart/2005/8/layout/radial5"/>
    <dgm:cxn modelId="{74669E27-A632-4DEB-ADDF-0BEB29935BA7}" type="presOf" srcId="{F843198B-4A02-436F-823B-6A255E7008EA}" destId="{C9D4F3FF-0C05-4F97-AC6E-3DA79D828FA3}" srcOrd="0" destOrd="0" presId="urn:microsoft.com/office/officeart/2005/8/layout/radial5"/>
    <dgm:cxn modelId="{C6A211F5-F229-4CFB-82FA-522F2A209F07}" srcId="{9D3E21F7-3C2E-4394-8158-EF437E2AB3A9}" destId="{293A01FA-E03B-47C5-9267-B14489D47620}" srcOrd="0" destOrd="0" parTransId="{29BA369B-AD4F-443C-8469-90C708B44A22}" sibTransId="{3A597174-75AA-4955-9B47-B8F4050D9807}"/>
    <dgm:cxn modelId="{95D14311-CFB7-4C70-B26D-F27E10897B12}" srcId="{9D3E21F7-3C2E-4394-8158-EF437E2AB3A9}" destId="{B2E38D5D-C4CA-41A1-A619-767EB29C4ECE}" srcOrd="7" destOrd="0" parTransId="{0771039A-1593-4D43-9284-D43C25607136}" sibTransId="{06C5DC62-C40B-46BC-AC17-BE628FEDC34F}"/>
    <dgm:cxn modelId="{6982FB4F-8F5C-4655-BD00-68569AF58A2A}" type="presOf" srcId="{8135B553-7174-49A2-99F0-C5B05342CD44}" destId="{A65B80BD-1779-411D-8226-EBEEAFC8D683}" srcOrd="1" destOrd="0" presId="urn:microsoft.com/office/officeart/2005/8/layout/radial5"/>
    <dgm:cxn modelId="{D3D9FED9-CD3D-49B9-BADD-B5B28056BADF}" type="presOf" srcId="{0FE35F9F-C915-4B7B-9A06-2995FABD6F21}" destId="{84020BA7-7A9E-4EAE-8428-54FB7D92326D}" srcOrd="0" destOrd="0" presId="urn:microsoft.com/office/officeart/2005/8/layout/radial5"/>
    <dgm:cxn modelId="{4D6F66D9-CDB5-4A71-9D2A-4FC5F2C98735}" srcId="{9D3E21F7-3C2E-4394-8158-EF437E2AB3A9}" destId="{322DFA84-DCDF-4C9C-A5F1-43F62179A4C3}" srcOrd="2" destOrd="0" parTransId="{7E8877B3-B06B-479B-93AA-50254B79E177}" sibTransId="{17A6E75D-70BE-4007-8894-CDDC94806531}"/>
    <dgm:cxn modelId="{FE731A5F-E9BD-47F7-BBE7-A21D9668D057}" srcId="{9D3E21F7-3C2E-4394-8158-EF437E2AB3A9}" destId="{1CBDB6AB-62E2-4B1C-95E8-5B34EE0CBDDC}" srcOrd="1" destOrd="0" parTransId="{DDD1823D-46C3-4D4A-B9A2-BA59F0C951C7}" sibTransId="{2414E6B0-29BB-4EE1-A036-46BC1818D565}"/>
    <dgm:cxn modelId="{BE8E7180-37DC-45C0-A3DC-0B0AE8954C93}" type="presOf" srcId="{0771039A-1593-4D43-9284-D43C25607136}" destId="{F0B3CE61-1228-47B6-BA37-B45F8406BB30}" srcOrd="0" destOrd="0" presId="urn:microsoft.com/office/officeart/2005/8/layout/radial5"/>
    <dgm:cxn modelId="{B4588628-9A7F-4631-B2F7-D45A9105487A}" type="presOf" srcId="{29BA369B-AD4F-443C-8469-90C708B44A22}" destId="{53FDC582-E061-4FA9-A0BD-69C8A221D927}" srcOrd="0" destOrd="0" presId="urn:microsoft.com/office/officeart/2005/8/layout/radial5"/>
    <dgm:cxn modelId="{E3778E90-DAA2-49C6-AF72-2BF885268E58}" type="presOf" srcId="{3FE66D08-3F5F-4AAE-B79F-6B6DB08AE33D}" destId="{3B095FA7-C214-43E4-B0CF-C4CB04B4D9F2}" srcOrd="0" destOrd="0" presId="urn:microsoft.com/office/officeart/2005/8/layout/radial5"/>
    <dgm:cxn modelId="{D994B29B-2C8B-49D4-8627-E7E7F12B67AD}" type="presOf" srcId="{0771039A-1593-4D43-9284-D43C25607136}" destId="{C6E7D899-023B-4642-82DE-48240AAA94B2}" srcOrd="1" destOrd="0" presId="urn:microsoft.com/office/officeart/2005/8/layout/radial5"/>
    <dgm:cxn modelId="{CC3A5544-53D4-45A3-A766-46DE0635FC65}" srcId="{9D3E21F7-3C2E-4394-8158-EF437E2AB3A9}" destId="{AA36E82E-E981-4CF9-AE95-A8ABFDBF0411}" srcOrd="8" destOrd="0" parTransId="{6645A0F9-735D-4E25-843F-77687279D275}" sibTransId="{8F220C34-576C-4218-A483-D596569FE698}"/>
    <dgm:cxn modelId="{FD3DE880-CA13-45E0-BC00-757FFC707776}" type="presOf" srcId="{7E8877B3-B06B-479B-93AA-50254B79E177}" destId="{33059687-C2C4-4CA8-BE66-5D1369C8A3DF}" srcOrd="0" destOrd="0" presId="urn:microsoft.com/office/officeart/2005/8/layout/radial5"/>
    <dgm:cxn modelId="{8BA40A91-8794-4084-99B3-74705835E93B}" type="presOf" srcId="{CD85039D-047D-4CFC-A01A-8939E14AC9FC}" destId="{3561FF48-2472-4C5F-98C6-6C11EB42C44C}" srcOrd="1" destOrd="0" presId="urn:microsoft.com/office/officeart/2005/8/layout/radial5"/>
    <dgm:cxn modelId="{FE15654E-3D75-42BA-85AF-8A45D40B7046}" type="presOf" srcId="{6645A0F9-735D-4E25-843F-77687279D275}" destId="{5E0892E9-5EC5-486B-8B73-5631B65AC5CD}" srcOrd="1" destOrd="0" presId="urn:microsoft.com/office/officeart/2005/8/layout/radial5"/>
    <dgm:cxn modelId="{9A7DC250-7DE2-4469-8A6E-986950E79ED2}" type="presOf" srcId="{F843198B-4A02-436F-823B-6A255E7008EA}" destId="{CA46DAB7-DA4B-4E6C-9DC6-65A1485A7636}" srcOrd="1" destOrd="0" presId="urn:microsoft.com/office/officeart/2005/8/layout/radial5"/>
    <dgm:cxn modelId="{170A0E92-9FFA-4C01-AE01-17A389236304}" type="presOf" srcId="{322DFA84-DCDF-4C9C-A5F1-43F62179A4C3}" destId="{8C82AE9C-BF4F-4964-8C52-DBF4AFA789DF}" srcOrd="0" destOrd="0" presId="urn:microsoft.com/office/officeart/2005/8/layout/radial5"/>
    <dgm:cxn modelId="{D96B7623-1A3F-4D9F-88EA-EAFCD40DE35C}" type="presOf" srcId="{7E8877B3-B06B-479B-93AA-50254B79E177}" destId="{467597D9-1AF7-4783-B98D-685C9E90D28B}" srcOrd="1" destOrd="0" presId="urn:microsoft.com/office/officeart/2005/8/layout/radial5"/>
    <dgm:cxn modelId="{193EC2E5-66CB-4050-9568-A89070419A70}" srcId="{9D3E21F7-3C2E-4394-8158-EF437E2AB3A9}" destId="{54A94A18-D5D8-46EE-B579-9107FDC95BE6}" srcOrd="5" destOrd="0" parTransId="{F843198B-4A02-436F-823B-6A255E7008EA}" sibTransId="{1AE55CC1-5482-4F54-B2C9-DBE614E50CED}"/>
    <dgm:cxn modelId="{E393A480-8809-410E-897F-048C3BA1177F}" type="presOf" srcId="{DDD1823D-46C3-4D4A-B9A2-BA59F0C951C7}" destId="{84DD4847-3CEE-45E2-B27A-CE045E717109}" srcOrd="1" destOrd="0" presId="urn:microsoft.com/office/officeart/2005/8/layout/radial5"/>
    <dgm:cxn modelId="{AE196F1A-5D93-4060-B936-C55614F183D6}" type="presOf" srcId="{1CBDB6AB-62E2-4B1C-95E8-5B34EE0CBDDC}" destId="{3316E8E2-456E-4890-96DB-CD7B0F96D827}" srcOrd="0" destOrd="0" presId="urn:microsoft.com/office/officeart/2005/8/layout/radial5"/>
    <dgm:cxn modelId="{2306FAB4-E521-4226-8662-FDB99F51360B}" type="presOf" srcId="{54A94A18-D5D8-46EE-B579-9107FDC95BE6}" destId="{9093975F-B745-4B92-822F-8F5912A1CDB7}" srcOrd="0" destOrd="0" presId="urn:microsoft.com/office/officeart/2005/8/layout/radial5"/>
    <dgm:cxn modelId="{C6CB7BD5-F472-496E-8125-1DF35DD91732}" type="presOf" srcId="{9D3E21F7-3C2E-4394-8158-EF437E2AB3A9}" destId="{9ACFA5CC-63EE-4916-96C4-851FC891A9AE}" srcOrd="0" destOrd="0" presId="urn:microsoft.com/office/officeart/2005/8/layout/radial5"/>
    <dgm:cxn modelId="{B2D908AC-B50E-44B1-8E46-9C25AF192A1E}" type="presOf" srcId="{8135B553-7174-49A2-99F0-C5B05342CD44}" destId="{6B2173F4-8463-4ECD-8A45-88C7996D9594}" srcOrd="0" destOrd="0" presId="urn:microsoft.com/office/officeart/2005/8/layout/radial5"/>
    <dgm:cxn modelId="{C810C5F7-01FF-4CBB-95AA-741B84362C14}" srcId="{9D3E21F7-3C2E-4394-8158-EF437E2AB3A9}" destId="{0FE35F9F-C915-4B7B-9A06-2995FABD6F21}" srcOrd="4" destOrd="0" parTransId="{CD85039D-047D-4CFC-A01A-8939E14AC9FC}" sibTransId="{1120CEE3-ECEE-4716-A5AA-2F1B8E391697}"/>
    <dgm:cxn modelId="{5411629D-7B71-40AF-AE95-E1987787DBC9}" type="presOf" srcId="{563557B2-F74B-4CAD-8C75-7490D9876B62}" destId="{907CFEE0-B4A6-48A0-89DA-6DA98A0A9190}" srcOrd="0" destOrd="0" presId="urn:microsoft.com/office/officeart/2005/8/layout/radial5"/>
    <dgm:cxn modelId="{3026C728-F170-4AA7-8DFD-CD3ABA1D8695}" type="presOf" srcId="{3937FDFB-DA3B-4529-9944-E7345AF74618}" destId="{F4D98F28-A190-47CE-AD6C-AF4B78E3339D}" srcOrd="0" destOrd="0" presId="urn:microsoft.com/office/officeart/2005/8/layout/radial5"/>
    <dgm:cxn modelId="{705D23EB-135E-4A8E-B851-00D8A2D65609}" type="presOf" srcId="{6645A0F9-735D-4E25-843F-77687279D275}" destId="{B1C209BE-3880-4B57-A56F-2D911B0C8A28}" srcOrd="0" destOrd="0" presId="urn:microsoft.com/office/officeart/2005/8/layout/radial5"/>
    <dgm:cxn modelId="{6D5F1C42-CB7C-4ADF-A3CD-F7FDCB494DFD}" type="presOf" srcId="{3FE66D08-3F5F-4AAE-B79F-6B6DB08AE33D}" destId="{6D2182B9-55F5-4156-BF50-5F1407B36EAF}" srcOrd="1" destOrd="0" presId="urn:microsoft.com/office/officeart/2005/8/layout/radial5"/>
    <dgm:cxn modelId="{806B150D-973C-4ABC-8DA3-5C5181E84268}" type="presOf" srcId="{DDD1823D-46C3-4D4A-B9A2-BA59F0C951C7}" destId="{CA0755B8-3AC1-4C51-812A-96E9A3EAFA5D}" srcOrd="0" destOrd="0" presId="urn:microsoft.com/office/officeart/2005/8/layout/radial5"/>
    <dgm:cxn modelId="{4F9D23DE-56DE-4AB4-A854-781B4BCD54C1}" type="presParOf" srcId="{907CFEE0-B4A6-48A0-89DA-6DA98A0A9190}" destId="{9ACFA5CC-63EE-4916-96C4-851FC891A9AE}" srcOrd="0" destOrd="0" presId="urn:microsoft.com/office/officeart/2005/8/layout/radial5"/>
    <dgm:cxn modelId="{FDB6999D-F4B7-436C-8686-4567C307AF24}" type="presParOf" srcId="{907CFEE0-B4A6-48A0-89DA-6DA98A0A9190}" destId="{53FDC582-E061-4FA9-A0BD-69C8A221D927}" srcOrd="1" destOrd="0" presId="urn:microsoft.com/office/officeart/2005/8/layout/radial5"/>
    <dgm:cxn modelId="{3C467389-7064-430A-9420-24BCF0680372}" type="presParOf" srcId="{53FDC582-E061-4FA9-A0BD-69C8A221D927}" destId="{BBF9F60D-799E-40B0-A3E0-87FA04B611CC}" srcOrd="0" destOrd="0" presId="urn:microsoft.com/office/officeart/2005/8/layout/radial5"/>
    <dgm:cxn modelId="{546524A0-797E-41CE-B500-3424AC2BFFE1}" type="presParOf" srcId="{907CFEE0-B4A6-48A0-89DA-6DA98A0A9190}" destId="{75B2D3F6-F091-4820-8FE9-9DE9D57F5678}" srcOrd="2" destOrd="0" presId="urn:microsoft.com/office/officeart/2005/8/layout/radial5"/>
    <dgm:cxn modelId="{847003E7-5963-493F-97D0-E83C82C5DBFA}" type="presParOf" srcId="{907CFEE0-B4A6-48A0-89DA-6DA98A0A9190}" destId="{CA0755B8-3AC1-4C51-812A-96E9A3EAFA5D}" srcOrd="3" destOrd="0" presId="urn:microsoft.com/office/officeart/2005/8/layout/radial5"/>
    <dgm:cxn modelId="{F616EAFC-3694-486D-B9CA-7748C569CA88}" type="presParOf" srcId="{CA0755B8-3AC1-4C51-812A-96E9A3EAFA5D}" destId="{84DD4847-3CEE-45E2-B27A-CE045E717109}" srcOrd="0" destOrd="0" presId="urn:microsoft.com/office/officeart/2005/8/layout/radial5"/>
    <dgm:cxn modelId="{DF4A1813-6B6C-44A5-8585-8522AF41F2CD}" type="presParOf" srcId="{907CFEE0-B4A6-48A0-89DA-6DA98A0A9190}" destId="{3316E8E2-456E-4890-96DB-CD7B0F96D827}" srcOrd="4" destOrd="0" presId="urn:microsoft.com/office/officeart/2005/8/layout/radial5"/>
    <dgm:cxn modelId="{66DC4691-2EC3-409D-B9E1-33C6895B7F7A}" type="presParOf" srcId="{907CFEE0-B4A6-48A0-89DA-6DA98A0A9190}" destId="{33059687-C2C4-4CA8-BE66-5D1369C8A3DF}" srcOrd="5" destOrd="0" presId="urn:microsoft.com/office/officeart/2005/8/layout/radial5"/>
    <dgm:cxn modelId="{16F8BE36-4F8D-4530-BF65-0A286F09B311}" type="presParOf" srcId="{33059687-C2C4-4CA8-BE66-5D1369C8A3DF}" destId="{467597D9-1AF7-4783-B98D-685C9E90D28B}" srcOrd="0" destOrd="0" presId="urn:microsoft.com/office/officeart/2005/8/layout/radial5"/>
    <dgm:cxn modelId="{CDBBCF8B-6A3B-4E75-8700-118D0F501053}" type="presParOf" srcId="{907CFEE0-B4A6-48A0-89DA-6DA98A0A9190}" destId="{8C82AE9C-BF4F-4964-8C52-DBF4AFA789DF}" srcOrd="6" destOrd="0" presId="urn:microsoft.com/office/officeart/2005/8/layout/radial5"/>
    <dgm:cxn modelId="{0F4BDD53-3DA2-48E8-A0B6-D8BF9D7D83D3}" type="presParOf" srcId="{907CFEE0-B4A6-48A0-89DA-6DA98A0A9190}" destId="{3B095FA7-C214-43E4-B0CF-C4CB04B4D9F2}" srcOrd="7" destOrd="0" presId="urn:microsoft.com/office/officeart/2005/8/layout/radial5"/>
    <dgm:cxn modelId="{7DB519DA-0D4E-4034-AD71-F3087E05B4FE}" type="presParOf" srcId="{3B095FA7-C214-43E4-B0CF-C4CB04B4D9F2}" destId="{6D2182B9-55F5-4156-BF50-5F1407B36EAF}" srcOrd="0" destOrd="0" presId="urn:microsoft.com/office/officeart/2005/8/layout/radial5"/>
    <dgm:cxn modelId="{8914A222-0453-4040-98B9-7F66D594E7CC}" type="presParOf" srcId="{907CFEE0-B4A6-48A0-89DA-6DA98A0A9190}" destId="{F4D98F28-A190-47CE-AD6C-AF4B78E3339D}" srcOrd="8" destOrd="0" presId="urn:microsoft.com/office/officeart/2005/8/layout/radial5"/>
    <dgm:cxn modelId="{523DBA54-0142-430B-8CBA-E323C4EC8F67}" type="presParOf" srcId="{907CFEE0-B4A6-48A0-89DA-6DA98A0A9190}" destId="{11102AA8-BBAB-4A9C-B54C-23C43A11496E}" srcOrd="9" destOrd="0" presId="urn:microsoft.com/office/officeart/2005/8/layout/radial5"/>
    <dgm:cxn modelId="{9F0D6288-8FD7-465E-B085-1E4B4984E0E4}" type="presParOf" srcId="{11102AA8-BBAB-4A9C-B54C-23C43A11496E}" destId="{3561FF48-2472-4C5F-98C6-6C11EB42C44C}" srcOrd="0" destOrd="0" presId="urn:microsoft.com/office/officeart/2005/8/layout/radial5"/>
    <dgm:cxn modelId="{79E5045C-9EDE-438E-9906-B01DAD34FAEC}" type="presParOf" srcId="{907CFEE0-B4A6-48A0-89DA-6DA98A0A9190}" destId="{84020BA7-7A9E-4EAE-8428-54FB7D92326D}" srcOrd="10" destOrd="0" presId="urn:microsoft.com/office/officeart/2005/8/layout/radial5"/>
    <dgm:cxn modelId="{CFCB9028-830F-4A43-A09A-870F65480769}" type="presParOf" srcId="{907CFEE0-B4A6-48A0-89DA-6DA98A0A9190}" destId="{C9D4F3FF-0C05-4F97-AC6E-3DA79D828FA3}" srcOrd="11" destOrd="0" presId="urn:microsoft.com/office/officeart/2005/8/layout/radial5"/>
    <dgm:cxn modelId="{298172CA-B3DE-4B3C-8E24-13BFEE4FE0F9}" type="presParOf" srcId="{C9D4F3FF-0C05-4F97-AC6E-3DA79D828FA3}" destId="{CA46DAB7-DA4B-4E6C-9DC6-65A1485A7636}" srcOrd="0" destOrd="0" presId="urn:microsoft.com/office/officeart/2005/8/layout/radial5"/>
    <dgm:cxn modelId="{4A2D6702-1DBE-47CA-8FE8-1CCECB43A7E0}" type="presParOf" srcId="{907CFEE0-B4A6-48A0-89DA-6DA98A0A9190}" destId="{9093975F-B745-4B92-822F-8F5912A1CDB7}" srcOrd="12" destOrd="0" presId="urn:microsoft.com/office/officeart/2005/8/layout/radial5"/>
    <dgm:cxn modelId="{662025FC-B726-4F2F-87A7-F2F39DA36FA3}" type="presParOf" srcId="{907CFEE0-B4A6-48A0-89DA-6DA98A0A9190}" destId="{6B2173F4-8463-4ECD-8A45-88C7996D9594}" srcOrd="13" destOrd="0" presId="urn:microsoft.com/office/officeart/2005/8/layout/radial5"/>
    <dgm:cxn modelId="{E141919F-CA7B-43AB-9634-7F0B9DD80C0A}" type="presParOf" srcId="{6B2173F4-8463-4ECD-8A45-88C7996D9594}" destId="{A65B80BD-1779-411D-8226-EBEEAFC8D683}" srcOrd="0" destOrd="0" presId="urn:microsoft.com/office/officeart/2005/8/layout/radial5"/>
    <dgm:cxn modelId="{0CE8421F-41CB-4EBE-BF05-E4E871FF19C7}" type="presParOf" srcId="{907CFEE0-B4A6-48A0-89DA-6DA98A0A9190}" destId="{91C626F5-D8EB-45D5-A92A-F2C79A7ED256}" srcOrd="14" destOrd="0" presId="urn:microsoft.com/office/officeart/2005/8/layout/radial5"/>
    <dgm:cxn modelId="{298BA87A-535D-42FC-BD41-2045F1B9E067}" type="presParOf" srcId="{907CFEE0-B4A6-48A0-89DA-6DA98A0A9190}" destId="{F0B3CE61-1228-47B6-BA37-B45F8406BB30}" srcOrd="15" destOrd="0" presId="urn:microsoft.com/office/officeart/2005/8/layout/radial5"/>
    <dgm:cxn modelId="{2F94BE28-81E5-4A73-85B6-94876BB55AD5}" type="presParOf" srcId="{F0B3CE61-1228-47B6-BA37-B45F8406BB30}" destId="{C6E7D899-023B-4642-82DE-48240AAA94B2}" srcOrd="0" destOrd="0" presId="urn:microsoft.com/office/officeart/2005/8/layout/radial5"/>
    <dgm:cxn modelId="{F514DA14-3789-4141-8735-15E854023FEC}" type="presParOf" srcId="{907CFEE0-B4A6-48A0-89DA-6DA98A0A9190}" destId="{003D0E26-8128-4595-BF27-C9CEBDEB03A7}" srcOrd="16" destOrd="0" presId="urn:microsoft.com/office/officeart/2005/8/layout/radial5"/>
    <dgm:cxn modelId="{C3580781-412B-47A1-B685-3D7F8ECBD566}" type="presParOf" srcId="{907CFEE0-B4A6-48A0-89DA-6DA98A0A9190}" destId="{B1C209BE-3880-4B57-A56F-2D911B0C8A28}" srcOrd="17" destOrd="0" presId="urn:microsoft.com/office/officeart/2005/8/layout/radial5"/>
    <dgm:cxn modelId="{AF5B514E-A99F-4486-BB5A-4DEDB583FD87}" type="presParOf" srcId="{B1C209BE-3880-4B57-A56F-2D911B0C8A28}" destId="{5E0892E9-5EC5-486B-8B73-5631B65AC5CD}" srcOrd="0" destOrd="0" presId="urn:microsoft.com/office/officeart/2005/8/layout/radial5"/>
    <dgm:cxn modelId="{B697CAF5-47A3-4FD1-964B-0735DF85112D}" type="presParOf" srcId="{907CFEE0-B4A6-48A0-89DA-6DA98A0A9190}" destId="{59F91122-CA91-4B3E-996F-B2753A84F2A0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FA5CC-63EE-4916-96C4-851FC891A9AE}">
      <dsp:nvSpPr>
        <dsp:cNvPr id="0" name=""/>
        <dsp:cNvSpPr/>
      </dsp:nvSpPr>
      <dsp:spPr>
        <a:xfrm>
          <a:off x="5270316" y="2138525"/>
          <a:ext cx="1502444" cy="15024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>
              <a:latin typeface="NikoshBAN" panose="02000000000000000000" pitchFamily="2" charset="0"/>
              <a:cs typeface="NikoshBAN" panose="02000000000000000000" pitchFamily="2" charset="0"/>
            </a:rPr>
            <a:t>শিশু </a:t>
          </a:r>
          <a:r>
            <a:rPr lang="as-IN" sz="2100" kern="1200">
              <a:latin typeface="NikoshBAN" panose="02000000000000000000" pitchFamily="2" charset="0"/>
              <a:cs typeface="NikoshBAN" panose="02000000000000000000" pitchFamily="2" charset="0"/>
            </a:rPr>
            <a:t>হ</a:t>
          </a:r>
          <a:r>
            <a:rPr lang="en-US" sz="2100" kern="1200">
              <a:latin typeface="NikoshBAN" panose="02000000000000000000" pitchFamily="2" charset="0"/>
              <a:cs typeface="NikoshBAN" panose="02000000000000000000" pitchFamily="2" charset="0"/>
            </a:rPr>
            <a:t>িসেবে</a:t>
          </a:r>
          <a:r>
            <a:rPr lang="bn-IN" sz="2100" kern="1200">
              <a:latin typeface="NikoshBAN" panose="02000000000000000000" pitchFamily="2" charset="0"/>
              <a:cs typeface="NikoshBAN" panose="02000000000000000000" pitchFamily="2" charset="0"/>
            </a:rPr>
            <a:t> তোমাদের </a:t>
          </a:r>
          <a:r>
            <a:rPr lang="bn-BD" sz="2100" kern="1200">
              <a:latin typeface="NikoshBAN" panose="02000000000000000000" pitchFamily="2" charset="0"/>
              <a:cs typeface="NikoshBAN" panose="02000000000000000000" pitchFamily="2" charset="0"/>
            </a:rPr>
            <a:t> অধিকার</a:t>
          </a:r>
          <a:endParaRPr lang="en-US" sz="2100" kern="1200" dirty="0"/>
        </a:p>
      </dsp:txBody>
      <dsp:txXfrm>
        <a:off x="5490344" y="2358553"/>
        <a:ext cx="1062388" cy="1062388"/>
      </dsp:txXfrm>
    </dsp:sp>
    <dsp:sp modelId="{53FDC582-E061-4FA9-A0BD-69C8A221D927}">
      <dsp:nvSpPr>
        <dsp:cNvPr id="0" name=""/>
        <dsp:cNvSpPr/>
      </dsp:nvSpPr>
      <dsp:spPr>
        <a:xfrm rot="16200000">
          <a:off x="5774527" y="1431032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848631" y="1607302"/>
        <a:ext cx="345815" cy="306499"/>
      </dsp:txXfrm>
    </dsp:sp>
    <dsp:sp modelId="{75B2D3F6-F091-4820-8FE9-9DE9D57F5678}">
      <dsp:nvSpPr>
        <dsp:cNvPr id="0" name=""/>
        <dsp:cNvSpPr/>
      </dsp:nvSpPr>
      <dsp:spPr>
        <a:xfrm>
          <a:off x="5420560" y="4451"/>
          <a:ext cx="1201955" cy="12019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স্নেহ</a:t>
          </a:r>
          <a:r>
            <a:rPr lang="en-US" sz="1900" kern="120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1900" kern="1200">
              <a:latin typeface="NikoshBAN" panose="02000000000000000000" pitchFamily="2" charset="0"/>
              <a:cs typeface="NikoshBAN" panose="02000000000000000000" pitchFamily="2" charset="0"/>
            </a:rPr>
            <a:t>পাওয়ার অধিকার </a:t>
          </a:r>
          <a:endParaRPr lang="en-US" sz="1900" kern="1200" dirty="0"/>
        </a:p>
      </dsp:txBody>
      <dsp:txXfrm>
        <a:off x="5596582" y="180473"/>
        <a:ext cx="849911" cy="849911"/>
      </dsp:txXfrm>
    </dsp:sp>
    <dsp:sp modelId="{CA0755B8-3AC1-4C51-812A-96E9A3EAFA5D}">
      <dsp:nvSpPr>
        <dsp:cNvPr id="0" name=""/>
        <dsp:cNvSpPr/>
      </dsp:nvSpPr>
      <dsp:spPr>
        <a:xfrm rot="18600000">
          <a:off x="6547993" y="1712551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574464" y="1871484"/>
        <a:ext cx="345815" cy="306499"/>
      </dsp:txXfrm>
    </dsp:sp>
    <dsp:sp modelId="{3316E8E2-456E-4890-96DB-CD7B0F96D827}">
      <dsp:nvSpPr>
        <dsp:cNvPr id="0" name=""/>
        <dsp:cNvSpPr/>
      </dsp:nvSpPr>
      <dsp:spPr>
        <a:xfrm>
          <a:off x="6888892" y="538880"/>
          <a:ext cx="1201955" cy="1201955"/>
        </a:xfrm>
        <a:prstGeom prst="ellipse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খেলাধুলা</a:t>
          </a:r>
          <a:r>
            <a:rPr lang="bn-IN" sz="1900" kern="1200">
              <a:latin typeface="NikoshBAN" panose="02000000000000000000" pitchFamily="2" charset="0"/>
              <a:cs typeface="NikoshBAN" panose="02000000000000000000" pitchFamily="2" charset="0"/>
            </a:rPr>
            <a:t>র </a:t>
          </a: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 অধিকার</a:t>
          </a:r>
          <a:endParaRPr lang="en-US" sz="1900" kern="1200" dirty="0"/>
        </a:p>
      </dsp:txBody>
      <dsp:txXfrm>
        <a:off x="7064914" y="714902"/>
        <a:ext cx="849911" cy="849911"/>
      </dsp:txXfrm>
    </dsp:sp>
    <dsp:sp modelId="{33059687-C2C4-4CA8-BE66-5D1369C8A3DF}">
      <dsp:nvSpPr>
        <dsp:cNvPr id="0" name=""/>
        <dsp:cNvSpPr/>
      </dsp:nvSpPr>
      <dsp:spPr>
        <a:xfrm rot="21000000">
          <a:off x="6959546" y="2425381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960672" y="2540415"/>
        <a:ext cx="345815" cy="306499"/>
      </dsp:txXfrm>
    </dsp:sp>
    <dsp:sp modelId="{8C82AE9C-BF4F-4964-8C52-DBF4AFA789DF}">
      <dsp:nvSpPr>
        <dsp:cNvPr id="0" name=""/>
        <dsp:cNvSpPr/>
      </dsp:nvSpPr>
      <dsp:spPr>
        <a:xfrm>
          <a:off x="7670175" y="1892102"/>
          <a:ext cx="1201955" cy="1201955"/>
        </a:xfrm>
        <a:prstGeom prst="ellips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ভালবাসা পাওয়ার অধিকার</a:t>
          </a:r>
          <a:endParaRPr lang="en-US" sz="1900" kern="1200" dirty="0"/>
        </a:p>
      </dsp:txBody>
      <dsp:txXfrm>
        <a:off x="7846197" y="2068124"/>
        <a:ext cx="849911" cy="849911"/>
      </dsp:txXfrm>
    </dsp:sp>
    <dsp:sp modelId="{3B095FA7-C214-43E4-B0CF-C4CB04B4D9F2}">
      <dsp:nvSpPr>
        <dsp:cNvPr id="0" name=""/>
        <dsp:cNvSpPr/>
      </dsp:nvSpPr>
      <dsp:spPr>
        <a:xfrm rot="1800000">
          <a:off x="6816615" y="3235982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826543" y="3301096"/>
        <a:ext cx="345815" cy="306499"/>
      </dsp:txXfrm>
    </dsp:sp>
    <dsp:sp modelId="{F4D98F28-A190-47CE-AD6C-AF4B78E3339D}">
      <dsp:nvSpPr>
        <dsp:cNvPr id="0" name=""/>
        <dsp:cNvSpPr/>
      </dsp:nvSpPr>
      <dsp:spPr>
        <a:xfrm>
          <a:off x="7398838" y="3430929"/>
          <a:ext cx="1201955" cy="1201955"/>
        </a:xfrm>
        <a:prstGeom prst="ellipse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 বিশ্রামের অধিকার</a:t>
          </a:r>
          <a:endParaRPr lang="en-US" sz="1900" kern="1200" dirty="0"/>
        </a:p>
      </dsp:txBody>
      <dsp:txXfrm>
        <a:off x="7574860" y="3606951"/>
        <a:ext cx="849911" cy="849911"/>
      </dsp:txXfrm>
    </dsp:sp>
    <dsp:sp modelId="{11102AA8-BBAB-4A9C-B54C-23C43A11496E}">
      <dsp:nvSpPr>
        <dsp:cNvPr id="0" name=""/>
        <dsp:cNvSpPr/>
      </dsp:nvSpPr>
      <dsp:spPr>
        <a:xfrm rot="4200000">
          <a:off x="6186079" y="3765064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234838" y="3797595"/>
        <a:ext cx="345815" cy="306499"/>
      </dsp:txXfrm>
    </dsp:sp>
    <dsp:sp modelId="{84020BA7-7A9E-4EAE-8428-54FB7D92326D}">
      <dsp:nvSpPr>
        <dsp:cNvPr id="0" name=""/>
        <dsp:cNvSpPr/>
      </dsp:nvSpPr>
      <dsp:spPr>
        <a:xfrm>
          <a:off x="6201843" y="4435327"/>
          <a:ext cx="1201955" cy="1201955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kern="1200" dirty="0">
              <a:latin typeface="NikoshBAN" panose="02000000000000000000" pitchFamily="2" charset="0"/>
              <a:cs typeface="NikoshBAN" panose="02000000000000000000" pitchFamily="2" charset="0"/>
            </a:rPr>
            <a:t>খাদ্যের </a:t>
          </a:r>
          <a:r>
            <a:rPr lang="bn-BD" sz="1900" kern="1200" dirty="0"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en-US" sz="1900" kern="1200" dirty="0"/>
        </a:p>
      </dsp:txBody>
      <dsp:txXfrm>
        <a:off x="6377865" y="4611349"/>
        <a:ext cx="849911" cy="849911"/>
      </dsp:txXfrm>
    </dsp:sp>
    <dsp:sp modelId="{C9D4F3FF-0C05-4F97-AC6E-3DA79D828FA3}">
      <dsp:nvSpPr>
        <dsp:cNvPr id="0" name=""/>
        <dsp:cNvSpPr/>
      </dsp:nvSpPr>
      <dsp:spPr>
        <a:xfrm rot="6600000">
          <a:off x="5362974" y="3765064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5462422" y="3797595"/>
        <a:ext cx="345815" cy="306499"/>
      </dsp:txXfrm>
    </dsp:sp>
    <dsp:sp modelId="{9093975F-B745-4B92-822F-8F5912A1CDB7}">
      <dsp:nvSpPr>
        <dsp:cNvPr id="0" name=""/>
        <dsp:cNvSpPr/>
      </dsp:nvSpPr>
      <dsp:spPr>
        <a:xfrm>
          <a:off x="4639277" y="4435327"/>
          <a:ext cx="1201955" cy="1201955"/>
        </a:xfrm>
        <a:prstGeom prst="ellipse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শিক্ষার অধিকার</a:t>
          </a:r>
          <a:endParaRPr lang="en-US" sz="1900" kern="1200" dirty="0"/>
        </a:p>
      </dsp:txBody>
      <dsp:txXfrm>
        <a:off x="4815299" y="4611349"/>
        <a:ext cx="849911" cy="849911"/>
      </dsp:txXfrm>
    </dsp:sp>
    <dsp:sp modelId="{6B2173F4-8463-4ECD-8A45-88C7996D9594}">
      <dsp:nvSpPr>
        <dsp:cNvPr id="0" name=""/>
        <dsp:cNvSpPr/>
      </dsp:nvSpPr>
      <dsp:spPr>
        <a:xfrm rot="9000000">
          <a:off x="4732438" y="3235982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870717" y="3301096"/>
        <a:ext cx="345815" cy="306499"/>
      </dsp:txXfrm>
    </dsp:sp>
    <dsp:sp modelId="{91C626F5-D8EB-45D5-A92A-F2C79A7ED256}">
      <dsp:nvSpPr>
        <dsp:cNvPr id="0" name=""/>
        <dsp:cNvSpPr/>
      </dsp:nvSpPr>
      <dsp:spPr>
        <a:xfrm>
          <a:off x="3442282" y="3430929"/>
          <a:ext cx="1201955" cy="1201955"/>
        </a:xfrm>
        <a:prstGeom prst="ellips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চিকিৎসার অধিকার</a:t>
          </a:r>
          <a:endParaRPr lang="en-US" sz="1900" kern="1200"/>
        </a:p>
      </dsp:txBody>
      <dsp:txXfrm>
        <a:off x="3618304" y="3606951"/>
        <a:ext cx="849911" cy="849911"/>
      </dsp:txXfrm>
    </dsp:sp>
    <dsp:sp modelId="{F0B3CE61-1228-47B6-BA37-B45F8406BB30}">
      <dsp:nvSpPr>
        <dsp:cNvPr id="0" name=""/>
        <dsp:cNvSpPr/>
      </dsp:nvSpPr>
      <dsp:spPr>
        <a:xfrm rot="11400000">
          <a:off x="4589507" y="2425381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36588" y="2540415"/>
        <a:ext cx="345815" cy="306499"/>
      </dsp:txXfrm>
    </dsp:sp>
    <dsp:sp modelId="{003D0E26-8128-4595-BF27-C9CEBDEB03A7}">
      <dsp:nvSpPr>
        <dsp:cNvPr id="0" name=""/>
        <dsp:cNvSpPr/>
      </dsp:nvSpPr>
      <dsp:spPr>
        <a:xfrm>
          <a:off x="3170945" y="1892102"/>
          <a:ext cx="1201955" cy="1201955"/>
        </a:xfrm>
        <a:prstGeom prst="ellipse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বাসস্থানের</a:t>
          </a:r>
          <a:r>
            <a:rPr lang="en-US" sz="1900" kern="120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en-US" sz="1900" kern="1200" dirty="0"/>
        </a:p>
      </dsp:txBody>
      <dsp:txXfrm>
        <a:off x="3346967" y="2068124"/>
        <a:ext cx="849911" cy="849911"/>
      </dsp:txXfrm>
    </dsp:sp>
    <dsp:sp modelId="{B1C209BE-3880-4B57-A56F-2D911B0C8A28}">
      <dsp:nvSpPr>
        <dsp:cNvPr id="0" name=""/>
        <dsp:cNvSpPr/>
      </dsp:nvSpPr>
      <dsp:spPr>
        <a:xfrm rot="13800000">
          <a:off x="5001060" y="1712551"/>
          <a:ext cx="494022" cy="510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5122796" y="1871484"/>
        <a:ext cx="345815" cy="306499"/>
      </dsp:txXfrm>
    </dsp:sp>
    <dsp:sp modelId="{59F91122-CA91-4B3E-996F-B2753A84F2A0}">
      <dsp:nvSpPr>
        <dsp:cNvPr id="0" name=""/>
        <dsp:cNvSpPr/>
      </dsp:nvSpPr>
      <dsp:spPr>
        <a:xfrm>
          <a:off x="3952228" y="538880"/>
          <a:ext cx="1201955" cy="1201955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পোশাকের</a:t>
          </a:r>
          <a:r>
            <a:rPr lang="en-US" sz="1900" kern="120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1900" kern="1200">
              <a:latin typeface="NikoshBAN" panose="02000000000000000000" pitchFamily="2" charset="0"/>
              <a:cs typeface="NikoshBAN" panose="02000000000000000000" pitchFamily="2" charset="0"/>
            </a:rPr>
            <a:t>অধিকার</a:t>
          </a:r>
          <a:endParaRPr lang="bn-BD" sz="1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28250" y="714902"/>
        <a:ext cx="849911" cy="84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E2E0F-B4A4-43EC-8096-AA9025DC64D4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D12EC-F5F1-4F10-B97D-08F460C72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D210-479F-48B5-9EE0-D49B48913D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CD1B9-BE03-4CE6-9FC9-86C131589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25ACEE-99E8-48DB-806E-65840C343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52AD9C-8AB1-47F5-AB38-2A6E8076D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8FF2FC-6AB2-44B2-854E-D153619A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9ED108-58ED-4EC9-A35C-874154736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965AC-B81B-417A-B5B4-6B706A018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A2AD52-B07B-4F1B-B5D6-5D15A2293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5FF235-F0B5-461B-89E0-8A79062C0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80D705-99C0-463B-8781-DD7A7584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3C9600-B7DF-4B79-A0BE-0EF4A382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4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5E5A64D-C5D6-421E-A33F-D5CB3DC8F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B0CA9F-4516-438C-8B3A-BD09C835F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ED1A30-E9F9-4ECB-93BA-C9B9003DC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413445-C899-41C8-A3EC-08DBC712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74F926-ACDD-4E49-9A7F-BF317115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0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FFB683-6AEC-485C-8746-DFD20FE1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974DFB-4C00-4479-9C92-29A7A5C4F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B4EC9E-2633-4AB4-B79F-3A5F89CD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A1D01B-B948-442E-B320-8348FC20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C95A81-1B4B-4D7C-A7D6-F404AA18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B0C28-020B-4BBD-9E57-23040256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126047-92EE-4F16-8E07-4B6BAF612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E6FB38-BC85-4216-AB65-67CE3296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1152DF-92FF-4FC7-9C4F-7EEA392F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EB9510-47A2-401F-BE3B-78C9E5370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FE234-80BB-4881-83BA-1CEA2B7A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4B69A7-578F-4145-8A67-A7CD5D9E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FBA592-6815-46A0-A2BB-36347D53E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278448-FB0C-406A-AA77-1204CADD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96ECDC-4300-4DD5-8FB8-41AF4930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EC4D75-FB63-4359-A6B7-866921EF4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952E37-6130-4DF3-BAC4-EDCABC65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3B570F-F056-4FF4-95C7-A263EF4E7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4A238AF-972E-4743-9235-2C0AE02B3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F59786-AFD1-497A-923B-B57525C46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9F446B-EFDC-41AA-A3B0-AF0F4C692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805FDCC-ED06-41F4-B616-3BFBB5D75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DF57012-8B2A-48D5-8A35-67C1B595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2A75F78-8E96-4A9D-B376-7D238F25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7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BCEE0-F48A-4BDF-A4C1-66D4E727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B1628B-EFD4-4569-AE97-7B8B7E3CA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9821BA-6DA7-4D8B-B87B-51C2D608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A52EE6-B6F9-4E21-83E2-4CE7327D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9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B20879A-F0DD-4DE0-A9A4-BEEDCBBD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082FEE-0CA2-43F3-BCD1-96EC7BB7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57C896-962A-45F0-A518-F9CC06DB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8E3F8-1157-4E3E-8C0E-F371837E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C23D05-6762-443A-B573-4397BE6F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5CA90F-86A0-4643-9BAC-CB1649B5C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84D5E7-E4AE-4EB1-BBAE-530A3E26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A38901-1FED-4183-8CBD-8FAE5403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5D88A7-A1E1-44AD-ACFC-21E44D9E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6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F2718-A4CF-480E-A1CE-4FC33ECC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6D72F5-C1C7-48BD-ACCC-9DC6BD6C5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F86C82-85BC-4BD8-9958-35BFCB9AE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66EB60-3F1F-4C7A-9D81-0D8DD1248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9B5627-8E1D-4F9C-AEEF-4F73DC64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A10A72D-554F-45B2-8DF6-BAE7C250C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2222B5-B89F-4186-BA12-EC031931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D119C9-CF8E-429E-B052-D9EEFF523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1434CC-7BFF-4DB8-AE28-3B80FF739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7D4E-1D26-4A9E-B754-E01293F6E2D3}" type="datetimeFigureOut">
              <a:rPr lang="en-US" smtClean="0"/>
              <a:pPr/>
              <a:t>8/26/2021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C38CD6-D2CB-40A9-8EAC-4CE8272B4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9EDD8D-E726-4B1E-BB21-A6C8456F5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5712A-9A4D-48F8-B77A-D40936333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8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E064BCC-D315-4AD4-8C49-7E16FA30631A}"/>
              </a:ext>
            </a:extLst>
          </p:cNvPr>
          <p:cNvSpPr txBox="1"/>
          <p:nvPr/>
        </p:nvSpPr>
        <p:spPr>
          <a:xfrm>
            <a:off x="696035" y="2083402"/>
            <a:ext cx="10754436" cy="26468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bn-BD" sz="16600" b="1" dirty="0">
                <a:ln w="57150">
                  <a:solidFill>
                    <a:srgbClr val="FFFF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16600" b="1" dirty="0">
              <a:ln w="57150">
                <a:solidFill>
                  <a:srgbClr val="FFFF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67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36CF918-0A0C-45A0-9FA0-8E64A2C4B1A8}"/>
              </a:ext>
            </a:extLst>
          </p:cNvPr>
          <p:cNvSpPr/>
          <p:nvPr/>
        </p:nvSpPr>
        <p:spPr>
          <a:xfrm>
            <a:off x="2028874" y="110843"/>
            <a:ext cx="80326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C2D8192-679F-4147-8408-67B5846A2CD9}"/>
              </a:ext>
            </a:extLst>
          </p:cNvPr>
          <p:cNvGrpSpPr/>
          <p:nvPr/>
        </p:nvGrpSpPr>
        <p:grpSpPr>
          <a:xfrm>
            <a:off x="101600" y="1371600"/>
            <a:ext cx="11988800" cy="4114800"/>
            <a:chOff x="101600" y="1371600"/>
            <a:chExt cx="11988800" cy="41148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E15F8FD5-2715-4C11-B9D1-C07C6A6FD69F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1371600"/>
              <a:ext cx="5943600" cy="4114800"/>
            </a:xfrm>
            <a:prstGeom prst="rect">
              <a:avLst/>
            </a:prstGeom>
            <a:ln w="57150">
              <a:solidFill>
                <a:srgbClr val="92D050"/>
              </a:solidFill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DAFBA707-CCA4-4905-82C3-E0FED185E2A4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0" y="1371600"/>
              <a:ext cx="5943600" cy="4114800"/>
            </a:xfrm>
            <a:prstGeom prst="rect">
              <a:avLst/>
            </a:prstGeom>
            <a:ln w="57150">
              <a:solidFill>
                <a:srgbClr val="92D050"/>
              </a:solidFill>
            </a:ln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DC045D-AA44-4EA1-B7DE-3C9E22EFEE96}"/>
              </a:ext>
            </a:extLst>
          </p:cNvPr>
          <p:cNvSpPr txBox="1"/>
          <p:nvPr/>
        </p:nvSpPr>
        <p:spPr>
          <a:xfrm>
            <a:off x="3904593" y="5801710"/>
            <a:ext cx="4382814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 ও চিকিৎসার অধিকার</a:t>
            </a:r>
            <a:endParaRPr lang="bn-IN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03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3633972-A129-4084-938E-62ADF361FFBB}"/>
              </a:ext>
            </a:extLst>
          </p:cNvPr>
          <p:cNvSpPr/>
          <p:nvPr/>
        </p:nvSpPr>
        <p:spPr>
          <a:xfrm>
            <a:off x="2028874" y="110843"/>
            <a:ext cx="80326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3EF2412-7178-44E5-963B-A1F1F1BC819D}"/>
              </a:ext>
            </a:extLst>
          </p:cNvPr>
          <p:cNvGrpSpPr/>
          <p:nvPr/>
        </p:nvGrpSpPr>
        <p:grpSpPr>
          <a:xfrm>
            <a:off x="101600" y="1371600"/>
            <a:ext cx="11988800" cy="4114800"/>
            <a:chOff x="101600" y="1371600"/>
            <a:chExt cx="11988800" cy="41148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C31EDDCF-DCA5-4C5B-AFC7-1DA2CD582236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1371600"/>
              <a:ext cx="5943600" cy="4114800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6BDFB881-FA5F-4784-B2A8-9A221835D3E8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0" y="1371600"/>
              <a:ext cx="5943600" cy="4114800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D96FA17-9B45-442F-99CE-0B037CDD5EBF}"/>
              </a:ext>
            </a:extLst>
          </p:cNvPr>
          <p:cNvSpPr txBox="1"/>
          <p:nvPr/>
        </p:nvSpPr>
        <p:spPr>
          <a:xfrm>
            <a:off x="4385004" y="5896303"/>
            <a:ext cx="3421993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 অধিকার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16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42D79E0D-8EE2-47D8-86FD-85FB024D64A8}"/>
              </a:ext>
            </a:extLst>
          </p:cNvPr>
          <p:cNvGrpSpPr/>
          <p:nvPr/>
        </p:nvGrpSpPr>
        <p:grpSpPr>
          <a:xfrm>
            <a:off x="101600" y="1371600"/>
            <a:ext cx="11988800" cy="4114800"/>
            <a:chOff x="101600" y="1371600"/>
            <a:chExt cx="11988800" cy="41148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13B06BC9-2C56-44C1-A93A-CA4E102CB2D0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0" y="1371600"/>
              <a:ext cx="5943600" cy="4114800"/>
            </a:xfrm>
            <a:prstGeom prst="rect">
              <a:avLst/>
            </a:prstGeom>
            <a:ln w="57150">
              <a:solidFill>
                <a:srgbClr val="00B050"/>
              </a:solidFill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2F89875-23D3-42F2-BC01-31923F10204B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1371600"/>
              <a:ext cx="5943600" cy="4114800"/>
            </a:xfrm>
            <a:prstGeom prst="rect">
              <a:avLst/>
            </a:prstGeom>
            <a:ln w="57150">
              <a:solidFill>
                <a:srgbClr val="00B050"/>
              </a:solidFill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127350-0E17-4DDC-9239-9F23C05C7E92}"/>
              </a:ext>
            </a:extLst>
          </p:cNvPr>
          <p:cNvSpPr/>
          <p:nvPr/>
        </p:nvSpPr>
        <p:spPr>
          <a:xfrm>
            <a:off x="2028874" y="110843"/>
            <a:ext cx="80326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D99B75F-229B-44BB-9484-ED7C491227F1}"/>
              </a:ext>
            </a:extLst>
          </p:cNvPr>
          <p:cNvSpPr/>
          <p:nvPr/>
        </p:nvSpPr>
        <p:spPr>
          <a:xfrm>
            <a:off x="3892512" y="5956003"/>
            <a:ext cx="44069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খেলাধুলা ও বিশ্রামের অধিকার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83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ADBD4E1D-7294-434C-A59E-9ED3A5193CC8}"/>
              </a:ext>
            </a:extLst>
          </p:cNvPr>
          <p:cNvGrpSpPr/>
          <p:nvPr/>
        </p:nvGrpSpPr>
        <p:grpSpPr>
          <a:xfrm>
            <a:off x="50800" y="1180531"/>
            <a:ext cx="11988800" cy="4114800"/>
            <a:chOff x="101600" y="1371600"/>
            <a:chExt cx="11988800" cy="41148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CA301B4A-28E7-4A8A-A384-4AFCA965A8E1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1371600"/>
              <a:ext cx="5943600" cy="4114800"/>
            </a:xfrm>
            <a:prstGeom prst="rect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49B07447-0AC5-4115-B83A-4850D9240817}"/>
                </a:ext>
              </a:extLst>
            </p:cNvPr>
            <p:cNvPicPr>
              <a:picLocks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505" b="17153"/>
            <a:stretch/>
          </p:blipFill>
          <p:spPr>
            <a:xfrm>
              <a:off x="101600" y="1371600"/>
              <a:ext cx="5943600" cy="4114800"/>
            </a:xfrm>
            <a:prstGeom prst="rect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ABE51F7-6DF3-45ED-8D38-0027A721DDC1}"/>
              </a:ext>
            </a:extLst>
          </p:cNvPr>
          <p:cNvSpPr/>
          <p:nvPr/>
        </p:nvSpPr>
        <p:spPr>
          <a:xfrm>
            <a:off x="2028874" y="110843"/>
            <a:ext cx="8032652" cy="882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7473626-D443-4F5C-A68F-952172FD497C}"/>
              </a:ext>
            </a:extLst>
          </p:cNvPr>
          <p:cNvSpPr txBox="1"/>
          <p:nvPr/>
        </p:nvSpPr>
        <p:spPr>
          <a:xfrm>
            <a:off x="3423745" y="6211669"/>
            <a:ext cx="564405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পাওয়ার অধিকার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DDFE1C3-437C-450A-93D7-444F291781EF}"/>
              </a:ext>
            </a:extLst>
          </p:cNvPr>
          <p:cNvSpPr txBox="1"/>
          <p:nvPr/>
        </p:nvSpPr>
        <p:spPr>
          <a:xfrm>
            <a:off x="3385822" y="5482633"/>
            <a:ext cx="368913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পাচ্ছে না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99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4667" y="1323919"/>
            <a:ext cx="7038109" cy="10945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4667" y="2895279"/>
            <a:ext cx="6927272" cy="15378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প্রধান</a:t>
            </a:r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প্রধান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মৌলিক অধিকার</a:t>
            </a:r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গুলো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539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BEEE8D-2B5E-4515-97E7-27A2F98E5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1B1C2F18-4C00-499E-AE3E-EB8AF6961A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8" y="2008457"/>
            <a:ext cx="3932237" cy="385259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তোমাদের বাংলাদেশ বিশ্ব পরিচয় বই এর ১৮ নং পৃষ্ঠা মনযোগ দিয়ে পড়  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B7E3F18-04EB-49F9-8BFA-33D0F1771F8C}"/>
              </a:ext>
            </a:extLst>
          </p:cNvPr>
          <p:cNvSpPr txBox="1"/>
          <p:nvPr/>
        </p:nvSpPr>
        <p:spPr>
          <a:xfrm>
            <a:off x="600869" y="878023"/>
            <a:ext cx="4376738" cy="7699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 সংযোগ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889B7B1-6F0E-45C5-9159-BB0FA0382F7A}"/>
              </a:ext>
            </a:extLst>
          </p:cNvPr>
          <p:cNvSpPr/>
          <p:nvPr/>
        </p:nvSpPr>
        <p:spPr>
          <a:xfrm>
            <a:off x="600870" y="1901371"/>
            <a:ext cx="4376738" cy="407860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5325A4A0-4EBC-44B1-AC99-6D92571575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97" y="878023"/>
            <a:ext cx="4911581" cy="510195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5912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0064" y="391886"/>
            <a:ext cx="5631873" cy="125579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bn-IN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bn-BD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3808678" y="2374488"/>
            <a:ext cx="8223665" cy="973393"/>
          </a:xfrm>
          <a:prstGeom prst="snipRoundRect">
            <a:avLst>
              <a:gd name="adj1" fmla="val 0"/>
              <a:gd name="adj2" fmla="val 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কেন আমরা বিশ্ব শিশু দিবস পালন করি ?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89936" y="2296612"/>
            <a:ext cx="2713703" cy="126836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 - ১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89936" y="3688148"/>
            <a:ext cx="2477729" cy="126836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নং--২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nip and Round Single Corner Rectangle 3">
            <a:extLst>
              <a:ext uri="{FF2B5EF4-FFF2-40B4-BE49-F238E27FC236}">
                <a16:creationId xmlns:a16="http://schemas.microsoft.com/office/drawing/2014/main" xmlns="" id="{132313FB-FA29-403D-9D4E-4795CC6F69B0}"/>
              </a:ext>
            </a:extLst>
          </p:cNvPr>
          <p:cNvSpPr/>
          <p:nvPr/>
        </p:nvSpPr>
        <p:spPr>
          <a:xfrm>
            <a:off x="3750621" y="3835633"/>
            <a:ext cx="8281722" cy="973393"/>
          </a:xfrm>
          <a:prstGeom prst="snipRoundRect">
            <a:avLst>
              <a:gd name="adj1" fmla="val 0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কী প্রয়োজন তা  ৫টি বাক্যে লিখ ।</a:t>
            </a:r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5">
            <a:extLst>
              <a:ext uri="{FF2B5EF4-FFF2-40B4-BE49-F238E27FC236}">
                <a16:creationId xmlns:a16="http://schemas.microsoft.com/office/drawing/2014/main" xmlns="" id="{CC6C296B-E79D-4507-B514-33F050078CA8}"/>
              </a:ext>
            </a:extLst>
          </p:cNvPr>
          <p:cNvSpPr/>
          <p:nvPr/>
        </p:nvSpPr>
        <p:spPr>
          <a:xfrm>
            <a:off x="589936" y="5331266"/>
            <a:ext cx="2477729" cy="1268362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নং--২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Snip and Round Single Corner Rectangle 3">
            <a:extLst>
              <a:ext uri="{FF2B5EF4-FFF2-40B4-BE49-F238E27FC236}">
                <a16:creationId xmlns:a16="http://schemas.microsoft.com/office/drawing/2014/main" xmlns="" id="{930CDCBE-727F-4576-A24D-AD28F8A772DE}"/>
              </a:ext>
            </a:extLst>
          </p:cNvPr>
          <p:cNvSpPr/>
          <p:nvPr/>
        </p:nvSpPr>
        <p:spPr>
          <a:xfrm>
            <a:off x="3750621" y="5441453"/>
            <a:ext cx="8281722" cy="973393"/>
          </a:xfrm>
          <a:prstGeom prst="snipRound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অধিকার গুলো কেন প্রয়োজন ?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download.png">
            <a:extLst>
              <a:ext uri="{FF2B5EF4-FFF2-40B4-BE49-F238E27FC236}">
                <a16:creationId xmlns:a16="http://schemas.microsoft.com/office/drawing/2014/main" xmlns="" id="{B1D395E3-0DEC-4EE5-94AD-DC6A7E7F1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415" y="206562"/>
            <a:ext cx="2576512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731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48191BF-FCDF-4213-A35E-B82B471DF1EA}"/>
              </a:ext>
            </a:extLst>
          </p:cNvPr>
          <p:cNvSpPr txBox="1"/>
          <p:nvPr/>
        </p:nvSpPr>
        <p:spPr>
          <a:xfrm>
            <a:off x="196038" y="496271"/>
            <a:ext cx="11873132" cy="10464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িসেবে</a:t>
            </a:r>
            <a:r>
              <a:rPr lang="bn-BD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আমার অধিকারগুলো </a:t>
            </a:r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একবার </a:t>
            </a:r>
            <a:r>
              <a:rPr lang="bn-BD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জেনে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B91245B-2668-4679-8712-F8D11A1DFEAB}"/>
              </a:ext>
            </a:extLst>
          </p:cNvPr>
          <p:cNvSpPr/>
          <p:nvPr/>
        </p:nvSpPr>
        <p:spPr>
          <a:xfrm>
            <a:off x="1907628" y="1986455"/>
            <a:ext cx="9317420" cy="42882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43CF7AC-AFCF-4462-9743-6000961026F0}"/>
              </a:ext>
            </a:extLst>
          </p:cNvPr>
          <p:cNvSpPr/>
          <p:nvPr/>
        </p:nvSpPr>
        <p:spPr>
          <a:xfrm>
            <a:off x="1907628" y="2145406"/>
            <a:ext cx="87340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নাম পাওয়ার অধিকার।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স্নেহ ও ভালবাসা পাওয়ার অধিকার।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পুষ্টি ও চিকিৎসার অধিকার।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 ও বিশ্রামের অধিকার।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 অধিকার।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ছেলে ও মেয়ে শিশুর সমান সু্যোগ সুবিধার অধিকার।</a:t>
            </a:r>
          </a:p>
        </p:txBody>
      </p:sp>
    </p:spTree>
    <p:extLst>
      <p:ext uri="{BB962C8B-B14F-4D97-AF65-F5344CB8AC3E}">
        <p14:creationId xmlns:p14="http://schemas.microsoft.com/office/powerpoint/2010/main" val="3157219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1182" y="322569"/>
            <a:ext cx="5749636" cy="13854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68443E6-D54B-45F5-B490-1555E22164DF}"/>
              </a:ext>
            </a:extLst>
          </p:cNvPr>
          <p:cNvSpPr/>
          <p:nvPr/>
        </p:nvSpPr>
        <p:spPr>
          <a:xfrm>
            <a:off x="1246909" y="2043545"/>
            <a:ext cx="9698182" cy="39517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সুন্দরভাবে বেঁচে থাকা</a:t>
            </a:r>
            <a:r>
              <a:rPr lang="bn-IN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জন্য শিশু হিসেবে তোমাদের</a:t>
            </a:r>
            <a:r>
              <a:rPr lang="bn-BD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 কী প্রয়োজন তা  ৫ টি  বাক্যে লিখ 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544CDA0-4987-4F1C-929C-4F0D85BA3D0C}"/>
              </a:ext>
            </a:extLst>
          </p:cNvPr>
          <p:cNvSpPr/>
          <p:nvPr/>
        </p:nvSpPr>
        <p:spPr>
          <a:xfrm>
            <a:off x="1091165" y="1799179"/>
            <a:ext cx="10009670" cy="4440528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86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77145" y="1335531"/>
            <a:ext cx="3837709" cy="1289845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E9A7E9-5B88-4F7E-8B4F-DA38CBA3313B}"/>
              </a:ext>
            </a:extLst>
          </p:cNvPr>
          <p:cNvSpPr txBox="1"/>
          <p:nvPr/>
        </p:nvSpPr>
        <p:spPr>
          <a:xfrm>
            <a:off x="270164" y="3013502"/>
            <a:ext cx="11651672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</a:t>
            </a:r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 শিশু দিবস 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 </a:t>
            </a:r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পালন ক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রবে তা ৫টি বাক্যে লিখে আনবে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37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C62AF0-BEC3-4C41-BC4D-28EA83BA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8459" y="251762"/>
            <a:ext cx="3820702" cy="132556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8DCF81-D404-4E14-8123-066A71640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024" y="2505075"/>
            <a:ext cx="5533551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শাহানা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আফরোজ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ডলি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</a:p>
          <a:p>
            <a:pPr marL="0" indent="0">
              <a:buNone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এলাঙ্গি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ঝিনাইদহ</a:t>
            </a:r>
            <a:endParaRPr lang="bn-IN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7C35A0E-C9A3-4BD5-A0DE-B391355DC5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4024" y="1729477"/>
            <a:ext cx="5030070" cy="7755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085E14B0-0AD4-422B-9A2D-DB5BCCCB8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5" y="2526255"/>
            <a:ext cx="6019800" cy="307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তৃতীয় 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বি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</a:p>
          <a:p>
            <a:pPr marL="0" indent="0">
              <a:buNone/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৩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(আমাদের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অধিকার ও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দায়িত্ব)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(শিশু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হিসেবে আমাদের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অধিকার)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BCCEE700-9666-44A7-8421-C3C9DFDD663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117609" y="1729477"/>
            <a:ext cx="5183188" cy="7755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3417715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7" grpId="0" build="p" animBg="1"/>
      <p:bldP spid="10" grpId="0" build="p"/>
      <p:bldP spid="1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20573E6-2290-46B6-B0FB-C01CB9FB5752}"/>
              </a:ext>
            </a:extLst>
          </p:cNvPr>
          <p:cNvSpPr/>
          <p:nvPr/>
        </p:nvSpPr>
        <p:spPr>
          <a:xfrm>
            <a:off x="2667668" y="2507776"/>
            <a:ext cx="6162434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n w="76200">
                  <a:solidFill>
                    <a:srgbClr val="C0000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n w="76200">
                <a:solidFill>
                  <a:srgbClr val="C0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53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115378" y="238902"/>
            <a:ext cx="4189863" cy="1359737"/>
          </a:xfrm>
          <a:prstGeom prst="roundRect">
            <a:avLst>
              <a:gd name="adj" fmla="val 47037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</a:t>
            </a:r>
            <a:r>
              <a:rPr lang="bn-IN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23A11CE-5F3A-453E-BFAB-D5EABAA33BE9}"/>
              </a:ext>
            </a:extLst>
          </p:cNvPr>
          <p:cNvSpPr txBox="1"/>
          <p:nvPr/>
        </p:nvSpPr>
        <p:spPr>
          <a:xfrm>
            <a:off x="693174" y="2020529"/>
            <a:ext cx="5678129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C43471F-B1EA-4522-9501-8D515EC937F3}"/>
              </a:ext>
            </a:extLst>
          </p:cNvPr>
          <p:cNvSpPr txBox="1"/>
          <p:nvPr/>
        </p:nvSpPr>
        <p:spPr>
          <a:xfrm>
            <a:off x="0" y="2890684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৩.১.১.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মানুষ হিসেবে শিশুদের অধিকার বলতে পারবে।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.২.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শিশুদের মৌলিক অধিকার উল্লেখ করতে পারবে।</a:t>
            </a:r>
          </a:p>
          <a:p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৪.১.১.পরিবার থেকে একটি শিশুর প্রাপ্য মৌলিক অধিকারগুলো বলতে পারবে।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73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C0CC3D-CBC0-4BFA-ABDC-7E26D4557F28}"/>
              </a:ext>
            </a:extLst>
          </p:cNvPr>
          <p:cNvSpPr txBox="1"/>
          <p:nvPr/>
        </p:nvSpPr>
        <p:spPr>
          <a:xfrm>
            <a:off x="539086" y="3413894"/>
            <a:ext cx="11113826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 হিসেবে আমাদের অধিকার</a:t>
            </a:r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পড়ি।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C16966-C285-4EE0-B249-BF8C5E22A9B1}"/>
              </a:ext>
            </a:extLst>
          </p:cNvPr>
          <p:cNvSpPr/>
          <p:nvPr/>
        </p:nvSpPr>
        <p:spPr>
          <a:xfrm>
            <a:off x="0" y="3280380"/>
            <a:ext cx="12191999" cy="220602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64333BA-1108-4410-904E-9D5622952B4D}"/>
              </a:ext>
            </a:extLst>
          </p:cNvPr>
          <p:cNvSpPr txBox="1"/>
          <p:nvPr/>
        </p:nvSpPr>
        <p:spPr>
          <a:xfrm>
            <a:off x="2764549" y="1308680"/>
            <a:ext cx="6457950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9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388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03CC73-24C9-4930-BE2E-1E097D861CC1}"/>
              </a:ext>
            </a:extLst>
          </p:cNvPr>
          <p:cNvSpPr txBox="1"/>
          <p:nvPr/>
        </p:nvSpPr>
        <p:spPr>
          <a:xfrm>
            <a:off x="678380" y="179435"/>
            <a:ext cx="10726057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 হিসেবে </a:t>
            </a: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মাদের অধিকার </a:t>
            </a:r>
            <a:r>
              <a:rPr lang="bn-IN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 কী কী 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C3556BC-3458-45BB-9519-88A0AD829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129306"/>
              </p:ext>
            </p:extLst>
          </p:nvPr>
        </p:nvGraphicFramePr>
        <p:xfrm>
          <a:off x="19869" y="1216265"/>
          <a:ext cx="12043077" cy="5641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063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CFA5CC-63EE-4916-96C4-851FC891A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ACFA5CC-63EE-4916-96C4-851FC891A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ACFA5CC-63EE-4916-96C4-851FC891A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ACFA5CC-63EE-4916-96C4-851FC891A9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FDC582-E061-4FA9-A0BD-69C8A221D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3FDC582-E061-4FA9-A0BD-69C8A221D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53FDC582-E061-4FA9-A0BD-69C8A221D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53FDC582-E061-4FA9-A0BD-69C8A221D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B2D3F6-F091-4820-8FE9-9DE9D57F5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75B2D3F6-F091-4820-8FE9-9DE9D57F5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5B2D3F6-F091-4820-8FE9-9DE9D57F5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5B2D3F6-F091-4820-8FE9-9DE9D57F5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0755B8-3AC1-4C51-812A-96E9A3EAF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A0755B8-3AC1-4C51-812A-96E9A3EAF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CA0755B8-3AC1-4C51-812A-96E9A3EAF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CA0755B8-3AC1-4C51-812A-96E9A3EAF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16E8E2-456E-4890-96DB-CD7B0F96D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3316E8E2-456E-4890-96DB-CD7B0F96D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316E8E2-456E-4890-96DB-CD7B0F96D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3316E8E2-456E-4890-96DB-CD7B0F96D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059687-C2C4-4CA8-BE66-5D1369C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33059687-C2C4-4CA8-BE66-5D1369C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33059687-C2C4-4CA8-BE66-5D1369C8A3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33059687-C2C4-4CA8-BE66-5D1369C8A3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2AE9C-BF4F-4964-8C52-DBF4AFA78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8C82AE9C-BF4F-4964-8C52-DBF4AFA78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8C82AE9C-BF4F-4964-8C52-DBF4AFA78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8C82AE9C-BF4F-4964-8C52-DBF4AFA78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095FA7-C214-43E4-B0CF-C4CB04B4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3B095FA7-C214-43E4-B0CF-C4CB04B4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3B095FA7-C214-43E4-B0CF-C4CB04B4D9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3B095FA7-C214-43E4-B0CF-C4CB04B4D9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D98F28-A190-47CE-AD6C-AF4B78E3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F4D98F28-A190-47CE-AD6C-AF4B78E3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F4D98F28-A190-47CE-AD6C-AF4B78E33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F4D98F28-A190-47CE-AD6C-AF4B78E33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102AA8-BBAB-4A9C-B54C-23C43A114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11102AA8-BBAB-4A9C-B54C-23C43A114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11102AA8-BBAB-4A9C-B54C-23C43A114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11102AA8-BBAB-4A9C-B54C-23C43A114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020BA7-7A9E-4EAE-8428-54FB7D923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84020BA7-7A9E-4EAE-8428-54FB7D923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84020BA7-7A9E-4EAE-8428-54FB7D923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graphicEl>
                                              <a:dgm id="{84020BA7-7A9E-4EAE-8428-54FB7D923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D4F3FF-0C05-4F97-AC6E-3DA79D828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C9D4F3FF-0C05-4F97-AC6E-3DA79D828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C9D4F3FF-0C05-4F97-AC6E-3DA79D828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C9D4F3FF-0C05-4F97-AC6E-3DA79D828F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3975F-B745-4B92-822F-8F5912A1C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9093975F-B745-4B92-822F-8F5912A1C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9093975F-B745-4B92-822F-8F5912A1C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9093975F-B745-4B92-822F-8F5912A1C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2173F4-8463-4ECD-8A45-88C7996D9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6B2173F4-8463-4ECD-8A45-88C7996D9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6B2173F4-8463-4ECD-8A45-88C7996D9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graphicEl>
                                              <a:dgm id="{6B2173F4-8463-4ECD-8A45-88C7996D9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C626F5-D8EB-45D5-A92A-F2C79A7ED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91C626F5-D8EB-45D5-A92A-F2C79A7ED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91C626F5-D8EB-45D5-A92A-F2C79A7ED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graphicEl>
                                              <a:dgm id="{91C626F5-D8EB-45D5-A92A-F2C79A7ED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B3CE61-1228-47B6-BA37-B45F8406B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F0B3CE61-1228-47B6-BA37-B45F8406B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F0B3CE61-1228-47B6-BA37-B45F8406BB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">
                                            <p:graphicEl>
                                              <a:dgm id="{F0B3CE61-1228-47B6-BA37-B45F8406BB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3D0E26-8128-4595-BF27-C9CEBDEB0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003D0E26-8128-4595-BF27-C9CEBDEB0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003D0E26-8128-4595-BF27-C9CEBDEB0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003D0E26-8128-4595-BF27-C9CEBDEB03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C209BE-3880-4B57-A56F-2D911B0C8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B1C209BE-3880-4B57-A56F-2D911B0C8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graphicEl>
                                              <a:dgm id="{B1C209BE-3880-4B57-A56F-2D911B0C8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">
                                            <p:graphicEl>
                                              <a:dgm id="{B1C209BE-3880-4B57-A56F-2D911B0C8A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F91122-CA91-4B3E-996F-B2753A84F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graphicEl>
                                              <a:dgm id="{59F91122-CA91-4B3E-996F-B2753A84F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graphicEl>
                                              <a:dgm id="{59F91122-CA91-4B3E-996F-B2753A84F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">
                                            <p:graphicEl>
                                              <a:dgm id="{59F91122-CA91-4B3E-996F-B2753A84F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372BF23-CEEB-4A1D-8BA5-84D01BB256B9}"/>
              </a:ext>
            </a:extLst>
          </p:cNvPr>
          <p:cNvSpPr/>
          <p:nvPr/>
        </p:nvSpPr>
        <p:spPr>
          <a:xfrm>
            <a:off x="2028874" y="110843"/>
            <a:ext cx="80326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1645CD45-BCB7-45E1-AF52-EFF4CAB00D3A}"/>
              </a:ext>
            </a:extLst>
          </p:cNvPr>
          <p:cNvGrpSpPr/>
          <p:nvPr/>
        </p:nvGrpSpPr>
        <p:grpSpPr>
          <a:xfrm>
            <a:off x="101600" y="1371600"/>
            <a:ext cx="11988800" cy="4114800"/>
            <a:chOff x="101600" y="1371600"/>
            <a:chExt cx="11988800" cy="41148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05B0D5BC-2340-4DEF-9925-5B523B83202B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1371600"/>
              <a:ext cx="5943600" cy="4114800"/>
            </a:xfrm>
            <a:prstGeom prst="rect">
              <a:avLst/>
            </a:prstGeom>
            <a:ln w="76200">
              <a:solidFill>
                <a:srgbClr val="0070C0"/>
              </a:solidFill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12E018D4-16E8-4B4B-87A4-3143954DCB59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0" y="1371600"/>
              <a:ext cx="5943600" cy="4114800"/>
            </a:xfrm>
            <a:prstGeom prst="rect">
              <a:avLst/>
            </a:prstGeom>
            <a:ln w="76200">
              <a:solidFill>
                <a:srgbClr val="0070C0"/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DE6AC6-4E63-440C-82A4-71A9135C10DD}"/>
              </a:ext>
            </a:extLst>
          </p:cNvPr>
          <p:cNvSpPr txBox="1"/>
          <p:nvPr/>
        </p:nvSpPr>
        <p:spPr>
          <a:xfrm>
            <a:off x="3124200" y="5833241"/>
            <a:ext cx="5943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নাম পাওয়ার অধিকার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26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3AAD34CE-38FC-43D1-8CE8-2985FF502889}"/>
              </a:ext>
            </a:extLst>
          </p:cNvPr>
          <p:cNvGrpSpPr/>
          <p:nvPr/>
        </p:nvGrpSpPr>
        <p:grpSpPr>
          <a:xfrm>
            <a:off x="101600" y="1371600"/>
            <a:ext cx="11988800" cy="4114800"/>
            <a:chOff x="203200" y="1371600"/>
            <a:chExt cx="11988800" cy="41148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4A232545-CCC4-46BD-B87D-0143F6CD1E87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200" y="1371600"/>
              <a:ext cx="5943600" cy="4114800"/>
            </a:xfrm>
            <a:prstGeom prst="rect">
              <a:avLst/>
            </a:prstGeom>
            <a:ln w="57150">
              <a:solidFill>
                <a:srgbClr val="00B050"/>
              </a:solidFill>
            </a:ln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DDB22899-6D39-423B-B83F-BC21C83BF868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8400" y="1371600"/>
              <a:ext cx="5943600" cy="4114800"/>
            </a:xfrm>
            <a:prstGeom prst="rect">
              <a:avLst/>
            </a:prstGeom>
            <a:ln w="57150">
              <a:solidFill>
                <a:srgbClr val="00B050"/>
              </a:solidFill>
            </a:ln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E198FAC-DC9F-4793-B82F-BA7807FE6731}"/>
              </a:ext>
            </a:extLst>
          </p:cNvPr>
          <p:cNvSpPr/>
          <p:nvPr/>
        </p:nvSpPr>
        <p:spPr>
          <a:xfrm>
            <a:off x="2028874" y="110843"/>
            <a:ext cx="80326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20D82BB-34C4-4003-8949-4DC179CC5FE3}"/>
              </a:ext>
            </a:extLst>
          </p:cNvPr>
          <p:cNvSpPr txBox="1"/>
          <p:nvPr/>
        </p:nvSpPr>
        <p:spPr>
          <a:xfrm>
            <a:off x="4109545" y="5770179"/>
            <a:ext cx="397291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37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89F821E-1109-4338-B795-04B2AB8FF24F}"/>
              </a:ext>
            </a:extLst>
          </p:cNvPr>
          <p:cNvSpPr/>
          <p:nvPr/>
        </p:nvSpPr>
        <p:spPr>
          <a:xfrm>
            <a:off x="2028874" y="171844"/>
            <a:ext cx="80326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2DB80521-5C45-4205-86FD-6D16AF0FE214}"/>
              </a:ext>
            </a:extLst>
          </p:cNvPr>
          <p:cNvGrpSpPr/>
          <p:nvPr/>
        </p:nvGrpSpPr>
        <p:grpSpPr>
          <a:xfrm>
            <a:off x="101600" y="1371600"/>
            <a:ext cx="11988800" cy="4114800"/>
            <a:chOff x="101600" y="1371600"/>
            <a:chExt cx="11988800" cy="41148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2EDD8188-D3C1-455A-A211-1C4B127EC33D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1371600"/>
              <a:ext cx="5943600" cy="4114800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A49A08FA-E90D-46FD-9272-F571C9A2BDBC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0" y="1371600"/>
              <a:ext cx="5943600" cy="4114800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8545207-CE77-4578-8BBF-2F725A2E5608}"/>
              </a:ext>
            </a:extLst>
          </p:cNvPr>
          <p:cNvSpPr txBox="1"/>
          <p:nvPr/>
        </p:nvSpPr>
        <p:spPr>
          <a:xfrm>
            <a:off x="3541987" y="5691352"/>
            <a:ext cx="510802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স্নেহ ও ভালবাসা পাওয়ার অধিকার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10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923E240-2F55-4358-9D9B-FE39BCFB19C6}"/>
              </a:ext>
            </a:extLst>
          </p:cNvPr>
          <p:cNvSpPr/>
          <p:nvPr/>
        </p:nvSpPr>
        <p:spPr>
          <a:xfrm>
            <a:off x="2028874" y="100899"/>
            <a:ext cx="8032652" cy="1097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C384A98-1EB7-4C76-A427-819DEE54C3BF}"/>
              </a:ext>
            </a:extLst>
          </p:cNvPr>
          <p:cNvGrpSpPr/>
          <p:nvPr/>
        </p:nvGrpSpPr>
        <p:grpSpPr>
          <a:xfrm>
            <a:off x="101600" y="1371600"/>
            <a:ext cx="11988800" cy="4114800"/>
            <a:chOff x="101600" y="1371600"/>
            <a:chExt cx="11988800" cy="41148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3C93B4BD-CADC-4EF8-8E02-85D8C4969A7E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6800" y="1371600"/>
              <a:ext cx="5943600" cy="4114800"/>
            </a:xfrm>
            <a:prstGeom prst="rect">
              <a:avLst/>
            </a:prstGeom>
            <a:ln w="57150">
              <a:solidFill>
                <a:srgbClr val="00B050"/>
              </a:solidFill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DB8860C2-9F6C-4941-91B2-AB551430DD0F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0" y="1371600"/>
              <a:ext cx="5943600" cy="4114800"/>
            </a:xfrm>
            <a:prstGeom prst="rect">
              <a:avLst/>
            </a:prstGeom>
            <a:ln w="57150">
              <a:solidFill>
                <a:srgbClr val="00B050"/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670C1B3-F76B-4157-9DB2-3916AFACAA84}"/>
              </a:ext>
            </a:extLst>
          </p:cNvPr>
          <p:cNvSpPr txBox="1"/>
          <p:nvPr/>
        </p:nvSpPr>
        <p:spPr>
          <a:xfrm>
            <a:off x="4550980" y="5833242"/>
            <a:ext cx="3090041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 অধিকার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73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390</Words>
  <Application>Microsoft Office PowerPoint</Application>
  <PresentationFormat>Widescreen</PresentationFormat>
  <Paragraphs>74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তোমরা তোমাদের বাংলাদেশ বিশ্ব পরিচয় বই এর ১৮ নং পৃষ্ঠা মনযোগ দিয়ে পড়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MGPS</dc:creator>
  <cp:lastModifiedBy>Microsoft account</cp:lastModifiedBy>
  <cp:revision>185</cp:revision>
  <dcterms:created xsi:type="dcterms:W3CDTF">2019-05-26T13:43:12Z</dcterms:created>
  <dcterms:modified xsi:type="dcterms:W3CDTF">2021-08-26T13:40:26Z</dcterms:modified>
</cp:coreProperties>
</file>