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6727-8B2A-4020-B997-39DF715E016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9A07A-BBF7-4842-AD31-148FB8046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9A07A-BBF7-4842-AD31-148FB80468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9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650-02C6-4FFD-8C88-AA6254D428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E398-4FD5-45BA-A75D-B4EE75A6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4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650-02C6-4FFD-8C88-AA6254D428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E398-4FD5-45BA-A75D-B4EE75A6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1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650-02C6-4FFD-8C88-AA6254D428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E398-4FD5-45BA-A75D-B4EE75A6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7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650-02C6-4FFD-8C88-AA6254D428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E398-4FD5-45BA-A75D-B4EE75A6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650-02C6-4FFD-8C88-AA6254D428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E398-4FD5-45BA-A75D-B4EE75A6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650-02C6-4FFD-8C88-AA6254D428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E398-4FD5-45BA-A75D-B4EE75A6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6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650-02C6-4FFD-8C88-AA6254D428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E398-4FD5-45BA-A75D-B4EE75A6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5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650-02C6-4FFD-8C88-AA6254D428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E398-4FD5-45BA-A75D-B4EE75A6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650-02C6-4FFD-8C88-AA6254D428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E398-4FD5-45BA-A75D-B4EE75A6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5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650-02C6-4FFD-8C88-AA6254D428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E398-4FD5-45BA-A75D-B4EE75A6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650-02C6-4FFD-8C88-AA6254D428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E398-4FD5-45BA-A75D-B4EE75A6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1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B3650-02C6-4FFD-8C88-AA6254D428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2E398-4FD5-45BA-A75D-B4EE75A6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3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341226" y="0"/>
            <a:ext cx="6248400" cy="22098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2"/>
                </a:solidFill>
              </a:rPr>
              <a:t>Good morning</a:t>
            </a: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41" y="2420670"/>
            <a:ext cx="6477000" cy="3047624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678180" y="5486400"/>
            <a:ext cx="8001000" cy="1371600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Welcome to my English for today  class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5000" r="810" b="31250"/>
          <a:stretch>
            <a:fillRect/>
          </a:stretch>
        </p:blipFill>
        <p:spPr>
          <a:xfrm>
            <a:off x="110223" y="115731"/>
            <a:ext cx="11963620" cy="1008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9370" b="15620"/>
          <a:stretch>
            <a:fillRect/>
          </a:stretch>
        </p:blipFill>
        <p:spPr>
          <a:xfrm>
            <a:off x="4150873" y="1124109"/>
            <a:ext cx="7922970" cy="576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7361" y="1772352"/>
            <a:ext cx="11956482" cy="48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2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1" y="1124109"/>
            <a:ext cx="10948104" cy="52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0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9523" y="908028"/>
            <a:ext cx="10515942" cy="53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7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050" t="31120" r="18520" b="49660"/>
          <a:stretch>
            <a:fillRect/>
          </a:stretch>
        </p:blipFill>
        <p:spPr>
          <a:xfrm>
            <a:off x="2566280" y="115731"/>
            <a:ext cx="6410402" cy="864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7361" y="1052082"/>
            <a:ext cx="11956482" cy="569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3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9389" y="115731"/>
            <a:ext cx="11884454" cy="66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5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0" y="115731"/>
            <a:ext cx="11956482" cy="66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119096" y="115913"/>
            <a:ext cx="6263972" cy="33130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54537" y="115913"/>
            <a:ext cx="5617514" cy="3313031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2674" cap="flat" cmpd="sng" algn="ctr">
            <a:solidFill>
              <a:srgbClr val="CBD2D7"/>
            </a:solidFill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3937">
              <a:lnSpc>
                <a:spcPct val="100000"/>
              </a:lnSpc>
              <a:spcAft>
                <a:spcPct val="0"/>
              </a:spcAft>
              <a:defRPr lang="en-US" altLang="en-GB"/>
            </a:pPr>
            <a:r>
              <a:rPr lang="en-US" altLang="en-US" sz="5400" u="sng" smtClean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Home Work  </a:t>
            </a:r>
            <a:endParaRPr lang="en-US" altLang="en-US" sz="5400" u="sng" dirty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96" y="3571883"/>
            <a:ext cx="11952956" cy="3168530"/>
          </a:xfrm>
          <a:prstGeom prst="rect">
            <a:avLst/>
          </a:prstGeom>
          <a:blipFill rotWithShape="1">
            <a:blip r:embed="rId4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C6CDD1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lang="ko-KR" altLang="en-US" sz="48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lang="en-US" altLang="en-US" sz="48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Learn </a:t>
            </a:r>
            <a:r>
              <a:rPr lang="en-US" altLang="en-GB" sz="48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appreciation </a:t>
            </a:r>
            <a:r>
              <a:rPr lang="en-US" altLang="en-US" sz="48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of the poem.</a:t>
            </a: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lang="ko-KR" altLang="en-US" sz="48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lang="en-US" altLang="en-US" sz="48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Write a theme of the poem in your own </a:t>
            </a:r>
            <a:r>
              <a:rPr lang="en-US" altLang="en-GB" sz="48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        w</a:t>
            </a:r>
            <a:r>
              <a:rPr lang="en-US" altLang="en-US" sz="48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ords.  </a:t>
            </a:r>
          </a:p>
        </p:txBody>
      </p:sp>
    </p:spTree>
    <p:extLst>
      <p:ext uri="{BB962C8B-B14F-4D97-AF65-F5344CB8AC3E}">
        <p14:creationId xmlns:p14="http://schemas.microsoft.com/office/powerpoint/2010/main" val="215870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70" t="7990" r="12780" b="3790"/>
          <a:stretch>
            <a:fillRect/>
          </a:stretch>
        </p:blipFill>
        <p:spPr>
          <a:xfrm>
            <a:off x="117361" y="115731"/>
            <a:ext cx="11956482" cy="554607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21600000">
            <a:off x="119124" y="5733837"/>
            <a:ext cx="11954719" cy="10083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3937">
              <a:lnSpc>
                <a:spcPct val="100000"/>
              </a:lnSpc>
              <a:spcAft>
                <a:spcPct val="0"/>
              </a:spcAft>
              <a:defRPr lang="en-US" altLang="en-GB"/>
            </a:pPr>
            <a:r>
              <a:rPr lang="en-US" altLang="en-US" sz="6000" smtClean="0">
                <a:solidFill>
                  <a:srgbClr val="00000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THANK YOU</a:t>
            </a:r>
            <a:endParaRPr lang="en-US" altLang="en-US" sz="6000" dirty="0">
              <a:solidFill>
                <a:srgbClr val="000000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569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545941" y="210492"/>
            <a:ext cx="4495800" cy="21336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IDENTITY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2349" y="2570429"/>
            <a:ext cx="4495800" cy="33233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2"/>
                </a:solidFill>
              </a:rPr>
              <a:t>Mazada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akther</a:t>
            </a:r>
            <a:endParaRPr lang="en-US" sz="3200" dirty="0" smtClean="0">
              <a:solidFill>
                <a:schemeClr val="tx2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Lecture in English</a:t>
            </a: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</a:rPr>
              <a:t>Barabor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Alim</a:t>
            </a:r>
            <a:r>
              <a:rPr lang="en-US" sz="3200" dirty="0" smtClean="0">
                <a:solidFill>
                  <a:schemeClr val="tx2"/>
                </a:solidFill>
              </a:rPr>
              <a:t>  </a:t>
            </a:r>
            <a:r>
              <a:rPr lang="en-US" sz="3200" dirty="0" err="1" smtClean="0">
                <a:solidFill>
                  <a:schemeClr val="tx2"/>
                </a:solidFill>
              </a:rPr>
              <a:t>Madrasha</a:t>
            </a:r>
            <a:endParaRPr lang="en-US" sz="3200" dirty="0" smtClean="0">
              <a:solidFill>
                <a:schemeClr val="tx2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Phone:01798003534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mazadakter3@gmail.com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22" y="2657069"/>
            <a:ext cx="5737634" cy="32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600000">
            <a:off x="1773982" y="2059532"/>
            <a:ext cx="8427160" cy="4394575"/>
          </a:xfrm>
          <a:prstGeom prst="rect">
            <a:avLst/>
          </a:prstGeo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08BBB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lang="en-US" altLang="en-US" sz="4800" b="0" i="0" u="sng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Subject : </a:t>
            </a: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endParaRPr lang="en-US" altLang="en-US" sz="4800" b="0" i="0" u="sng" dirty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lang="en-US" altLang="en-US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English  first  paper</a:t>
            </a: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lang="en-US" altLang="en-US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English  for Today </a:t>
            </a: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lang="en-US" altLang="en-US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H.S.C/</a:t>
            </a:r>
            <a:r>
              <a:rPr lang="en-US" altLang="en-US" sz="3600" b="0" i="0" dirty="0" err="1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Alim</a:t>
            </a:r>
            <a:endParaRPr lang="en-US" altLang="en-US" sz="3600" b="0" i="0" dirty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lang="en-US" altLang="en-US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Duration:45m</a:t>
            </a:r>
          </a:p>
        </p:txBody>
      </p:sp>
      <p:sp>
        <p:nvSpPr>
          <p:cNvPr id="3" name="TextBox 2"/>
          <p:cNvSpPr txBox="1"/>
          <p:nvPr/>
        </p:nvSpPr>
        <p:spPr>
          <a:xfrm rot="21600000">
            <a:off x="1773982" y="475866"/>
            <a:ext cx="8425982" cy="1512566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08BBB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lang="en-US" altLang="en-US" sz="5400" b="0" i="0" u="sng" dirty="0">
                <a:solidFill>
                  <a:srgbClr val="22426A">
                    <a:alpha val="100000"/>
                  </a:srgbClr>
                </a:solidFill>
                <a:latin typeface="Arial"/>
                <a:ea typeface="함초롬돋움"/>
                <a:sym typeface="Wingdings"/>
              </a:rPr>
              <a:t> Lesson</a:t>
            </a:r>
          </a:p>
        </p:txBody>
      </p:sp>
    </p:spTree>
    <p:extLst>
      <p:ext uri="{BB962C8B-B14F-4D97-AF65-F5344CB8AC3E}">
        <p14:creationId xmlns:p14="http://schemas.microsoft.com/office/powerpoint/2010/main" val="5453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0" y="115731"/>
            <a:ext cx="11956482" cy="66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7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1" y="115731"/>
            <a:ext cx="5906214" cy="6626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5602" y="100350"/>
            <a:ext cx="5978241" cy="66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9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1" y="115730"/>
            <a:ext cx="11956482" cy="66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 rot="21600000">
            <a:off x="119096" y="115913"/>
            <a:ext cx="11952956" cy="6624499"/>
          </a:xfrm>
          <a:prstGeom prst="rect">
            <a:avLst/>
          </a:prstGeo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08BBB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3937">
              <a:lnSpc>
                <a:spcPct val="100000"/>
              </a:lnSpc>
              <a:spcAft>
                <a:spcPct val="0"/>
              </a:spcAft>
              <a:defRPr lang="en-US" altLang="en-GB"/>
            </a:pPr>
            <a:r>
              <a:rPr lang="en-US" altLang="en-US" sz="4800" u="sng" smtClean="0">
                <a:solidFill>
                  <a:srgbClr val="00000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Today's Lesson : </a:t>
            </a:r>
          </a:p>
          <a:p>
            <a:pPr defTabSz="943937">
              <a:lnSpc>
                <a:spcPct val="100000"/>
              </a:lnSpc>
              <a:spcAft>
                <a:spcPct val="0"/>
              </a:spcAft>
              <a:defRPr lang="en-US" altLang="en-GB"/>
            </a:pPr>
            <a:r>
              <a:rPr lang="en-US" altLang="en-US" sz="4800" u="sng" smtClean="0">
                <a:solidFill>
                  <a:srgbClr val="00000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Unit - 1</a:t>
            </a:r>
            <a:r>
              <a:rPr lang="en-US" altLang="en-GB" sz="4800" u="sng" smtClean="0">
                <a:solidFill>
                  <a:srgbClr val="00000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4</a:t>
            </a:r>
            <a:endParaRPr lang="en-US" altLang="en-US" sz="4800" u="sng" smtClean="0">
              <a:solidFill>
                <a:srgbClr val="000000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  <a:p>
            <a:pPr defTabSz="943937">
              <a:lnSpc>
                <a:spcPct val="100000"/>
              </a:lnSpc>
              <a:spcAft>
                <a:spcPct val="0"/>
              </a:spcAft>
              <a:defRPr lang="en-US" altLang="en-GB"/>
            </a:pPr>
            <a:r>
              <a:rPr lang="en-US" altLang="en-US" sz="4800" u="sng" smtClean="0">
                <a:solidFill>
                  <a:srgbClr val="00000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Lesson - 1</a:t>
            </a:r>
          </a:p>
          <a:p>
            <a:pPr defTabSz="943937">
              <a:lnSpc>
                <a:spcPct val="100000"/>
              </a:lnSpc>
              <a:spcAft>
                <a:spcPct val="0"/>
              </a:spcAft>
              <a:defRPr lang="en-US" altLang="en-GB"/>
            </a:pPr>
            <a:endParaRPr lang="en-US" altLang="en-US" sz="4000" u="sng">
              <a:solidFill>
                <a:srgbClr val="000000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727089" y="1916405"/>
            <a:ext cx="7274727" cy="27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 rot="21600000">
            <a:off x="0" y="16808"/>
            <a:ext cx="11952956" cy="1583483"/>
          </a:xfrm>
          <a:prstGeom prst="rect">
            <a:avLst/>
          </a:prstGeo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33679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3937">
              <a:lnSpc>
                <a:spcPct val="100000"/>
              </a:lnSpc>
              <a:spcAft>
                <a:spcPct val="0"/>
              </a:spcAft>
              <a:defRPr lang="en-US" altLang="en-GB"/>
            </a:pPr>
            <a:r>
              <a:rPr lang="en-US" altLang="en-US" sz="5000" u="sng" smtClean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Learning Outcomes</a:t>
            </a:r>
            <a:endParaRPr lang="en-US" altLang="en-US" sz="5000" u="sng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096" y="1772429"/>
            <a:ext cx="11952956" cy="4967984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08BBB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lang="en-US" altLang="en-US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After the end of the lesson the students will be learn </a:t>
            </a: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lang="en-US" altLang="en-US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about -</a:t>
            </a: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lang="ko-KR" altLang="en-US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lang="en-US" altLang="en-US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The poet</a:t>
            </a: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lang="ko-KR" altLang="en-US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lang="en-US" altLang="en-US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The poem  </a:t>
            </a: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lang="ko-KR" altLang="en-US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lang="en-US" altLang="en-GB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Poem analysis </a:t>
            </a: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lang="ko-KR" altLang="en-GB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lang="en-US" altLang="en-GB" sz="3600" b="0" i="0" dirty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Interpretation </a:t>
            </a: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lang="en-US" altLang="en-GB" sz="3600" b="0" i="0" dirty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3454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6965" y="175959"/>
            <a:ext cx="5690132" cy="6506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79521" y="115731"/>
            <a:ext cx="6194321" cy="66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9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91</Words>
  <Application>Microsoft Office PowerPoint</Application>
  <PresentationFormat>Widescreen</PresentationFormat>
  <Paragraphs>30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HCR Dotum</vt:lpstr>
      <vt:lpstr>Tahoma</vt:lpstr>
      <vt:lpstr>Wingdings</vt:lpstr>
      <vt:lpstr>함초롬돋움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Abc</dc:creator>
  <cp:lastModifiedBy>Pc Abc</cp:lastModifiedBy>
  <cp:revision>2</cp:revision>
  <dcterms:created xsi:type="dcterms:W3CDTF">2021-08-26T12:24:38Z</dcterms:created>
  <dcterms:modified xsi:type="dcterms:W3CDTF">2021-08-26T12:39:54Z</dcterms:modified>
</cp:coreProperties>
</file>