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9" r:id="rId9"/>
    <p:sldId id="262" r:id="rId10"/>
    <p:sldId id="264" r:id="rId11"/>
    <p:sldId id="263" r:id="rId12"/>
    <p:sldId id="270" r:id="rId13"/>
    <p:sldId id="265" r:id="rId14"/>
    <p:sldId id="266" r:id="rId15"/>
    <p:sldId id="272" r:id="rId16"/>
    <p:sldId id="267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2BCB3-4813-442B-AEA5-DEB90178A324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B31D4-60B1-4124-A448-250EAC0E3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10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838200"/>
            <a:ext cx="61722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6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6515" y="1012272"/>
            <a:ext cx="6781800" cy="381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1426515" y="5054887"/>
            <a:ext cx="67056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5410199"/>
            <a:ext cx="6891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চাকমাদের প্রধান খাবার ভাত,মাছ,মাংস ও শাকসবজি।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8064" y="228600"/>
            <a:ext cx="29787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7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6220" y="871057"/>
            <a:ext cx="6477000" cy="34429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352025" y="4464397"/>
            <a:ext cx="6477000" cy="2209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3977" y="4800599"/>
            <a:ext cx="66014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চাকমা পুরুষেরা “ধুতি’’ ও মহিলারা “পিনন’’ পরিধান করে।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পুরুষেরা নিজেদের তাঁতে তৈরি “সিলুম’’(জামা) পরে।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মেয়েরা “খাদি”-কে ওড়না হিসাবে ব্যবহার করে।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1174" y="152400"/>
            <a:ext cx="29787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5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9688" y="914399"/>
            <a:ext cx="2618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1763785" y="491697"/>
            <a:ext cx="6248400" cy="1676400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1971072" y="3276600"/>
            <a:ext cx="5867400" cy="1066800"/>
          </a:xfrm>
          <a:prstGeom prst="snip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1211" y="3520235"/>
            <a:ext cx="5900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চাকমারা কী ধরনের পোশাক পরিধান করে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2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4807" y="914400"/>
            <a:ext cx="7162800" cy="40994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219200" y="5257800"/>
            <a:ext cx="7086600" cy="1371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1010" y="5404991"/>
            <a:ext cx="52629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বিয়ার সময় চুঙলং পূজা অনুষ্ঠিত হয়।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বিয়ের অনুষ্ঠান পরিচালনা করেন “ওঝা”।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3149" y="152400"/>
            <a:ext cx="29787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0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373" y="1066800"/>
            <a:ext cx="6899424" cy="37131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146373" y="5015635"/>
            <a:ext cx="6899424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4929" y="5338682"/>
            <a:ext cx="70423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বিজু উৎসব চাকমাদের প্রধান উৎসব। 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এছাড়া পহেলা বৈশাখকে তারা ‘গর্য্যাপর্য্যা’ বলে আখ্যায়িত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6734" y="274040"/>
            <a:ext cx="29787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80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ross 2"/>
          <p:cNvSpPr/>
          <p:nvPr/>
        </p:nvSpPr>
        <p:spPr>
          <a:xfrm>
            <a:off x="1828800" y="457200"/>
            <a:ext cx="6304327" cy="1524000"/>
          </a:xfrm>
          <a:prstGeom prst="plu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09363" y="803701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2334" y="3352800"/>
            <a:ext cx="6280793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চাকমাদের প্রধান উৎসব কী কী বর্ণনা কর ?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45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442" y="990600"/>
            <a:ext cx="6477000" cy="4038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1429442" y="5252591"/>
            <a:ext cx="6477000" cy="1219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5323582"/>
            <a:ext cx="5498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লোকনৃত্যগীত হিসাবে চাকমাদের ‘জুমনাচ”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‘বিজুনাচ” জনপ্রিয়।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152400"/>
            <a:ext cx="29787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7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00200" y="147506"/>
            <a:ext cx="6248400" cy="152400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498901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 মূল্যয়ন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196517"/>
            <a:ext cx="4059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চাকমা সমাজের প্রধান কে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0668" y="3011431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কারবারি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4668" y="510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7575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63799" y="30157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17433" y="3015734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হেডম্যান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0029" y="3765322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রাজা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7433" y="3763987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মেম্বর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4648200"/>
            <a:ext cx="528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বিয়ের সময় কোন পূজা অনুষ্ঠিত হয়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5474732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ফুলবিজু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5474732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থানমানা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7679" y="6096000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পরমেশ্বরী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0603" y="6128158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চুঙলং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82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61933" y="918943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784" y="3352800"/>
            <a:ext cx="7851829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এলাকার বিভিন্ন লোকজ সাংস্কৃতিক অনুষ্ঠানের পরিচয়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দিয়ে একটি রচনা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2095498" y="77142"/>
            <a:ext cx="5486400" cy="25146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9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63941"/>
            <a:ext cx="4516749" cy="452431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মোঃমো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স্তফা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সহঃশিক্ষক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আন্দিউড়া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ইউ,এন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আন্দিউড়,মাধাবপুর,হবিগঞ্জ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6762" y="1518407"/>
            <a:ext cx="1995477" cy="182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0" y="1263941"/>
            <a:ext cx="3657600" cy="452431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বিষয়ঃবাংলা ১ম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সময়ঃ৫০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124200" y="141559"/>
            <a:ext cx="3352800" cy="874931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35852" y="34289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NAYAN\Desktop\received_54909398317698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856" y="1371600"/>
            <a:ext cx="3352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639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219200"/>
            <a:ext cx="3733800" cy="28765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3955" y="1219200"/>
            <a:ext cx="3276600" cy="28765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193" y="4267200"/>
            <a:ext cx="4327525" cy="24411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1905000" y="76200"/>
            <a:ext cx="5181600" cy="9144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4935" y="210234"/>
            <a:ext cx="3741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29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981200" y="838200"/>
            <a:ext cx="5715000" cy="1219200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874240" y="3124200"/>
            <a:ext cx="5638800" cy="220980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905000" y="457200"/>
            <a:ext cx="5638800" cy="1371600"/>
          </a:xfrm>
          <a:prstGeom prst="wedgeRoundRectCallou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17416" y="727501"/>
            <a:ext cx="3013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আজকের বিষয়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486834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বাংলাদেশের ক্ষুদ্র জাতিসত্তা</a:t>
            </a:r>
          </a:p>
          <a:p>
            <a:endParaRPr lang="bn-BD" sz="3600" dirty="0" smtClean="0"/>
          </a:p>
          <a:p>
            <a:r>
              <a:rPr lang="bn-BD" sz="3600" dirty="0"/>
              <a:t> </a:t>
            </a:r>
            <a:r>
              <a:rPr lang="bn-BD" sz="3600" dirty="0" smtClean="0"/>
              <a:t>              চাকমা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9244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64834" y="304800"/>
            <a:ext cx="5410200" cy="138348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8585" y="458677"/>
            <a:ext cx="2122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1460034" y="2209800"/>
            <a:ext cx="533400" cy="457200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1428925" y="3136783"/>
            <a:ext cx="533400" cy="457200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1406904" y="4112703"/>
            <a:ext cx="533400" cy="457200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1390126" y="5022209"/>
            <a:ext cx="533400" cy="457200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12515" y="2146012"/>
            <a:ext cx="6184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চাকমারা কোথায় বসবাস করে তা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8852" y="3136781"/>
            <a:ext cx="6218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চাকমারা কোন ধর্ম পালন করে তা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4048915"/>
            <a:ext cx="7087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চাকমারা কী ধরনের জামা পড়ে তা বর্ণনা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8852" y="4958420"/>
            <a:ext cx="6989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চাকমাদের প্রধান উৎসব কী কী তা বর্ণনা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3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406" y="990600"/>
            <a:ext cx="6481194" cy="32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367406" y="4343400"/>
            <a:ext cx="6481194" cy="2209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3903" y="4648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চাকমাদের প্রধান বসতি পার্বত্য চট্রগ্রামের রাঙামাটি,খাগড়াছড়ি ও বান্দরবান জেলায়।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18652" y="152400"/>
            <a:ext cx="29787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4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100" y="914400"/>
            <a:ext cx="6553200" cy="35052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600200" y="4580389"/>
            <a:ext cx="5791200" cy="213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4990051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 সমাজের প্রধান হলেন রাজা।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গ্রামের প্রধান হলেন কারবারি।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6525" y="152400"/>
            <a:ext cx="29787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3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667000" y="606804"/>
            <a:ext cx="4419600" cy="1524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44919" y="953305"/>
            <a:ext cx="2263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905000" y="3124200"/>
            <a:ext cx="5638800" cy="1219200"/>
          </a:xfrm>
          <a:prstGeom prst="snip2Same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5903" y="3434949"/>
            <a:ext cx="4201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চাকমারা কোথায় বসবাস করে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1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0074" y="990600"/>
            <a:ext cx="6400799" cy="3276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730574" y="4419600"/>
            <a:ext cx="60198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19299" y="470157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চাকমারা প্রধানত বৌদ্ধ ধর্মাবলম্বী ।         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 পাশাপাশি তারা কিছু প্রকৃতিপূজাও                করে থাকে।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52400"/>
            <a:ext cx="29787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3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359</TotalTime>
  <Words>310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NAYAN</cp:lastModifiedBy>
  <cp:revision>52</cp:revision>
  <dcterms:created xsi:type="dcterms:W3CDTF">2006-08-16T00:00:00Z</dcterms:created>
  <dcterms:modified xsi:type="dcterms:W3CDTF">2021-08-23T17:59:04Z</dcterms:modified>
</cp:coreProperties>
</file>