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7" r:id="rId1"/>
  </p:sldMasterIdLst>
  <p:notesMasterIdLst>
    <p:notesMasterId r:id="rId2"/>
  </p:notes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38BFAF9-590C-4B36-B383-DC62E4888F11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04867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7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A334A8A-978C-426D-AB49-B029D55C09FE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C15FDAA-523A-4008-A4F1-BA9409A6A86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9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04866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0486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0485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0486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4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CF1E-F75B-4AFA-9458-BBA468A002C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video" Target="file:///D:\MOV00058.mp4" TargetMode="External"/><Relationship Id="rId2" Type="http://schemas.microsoft.com/office/2007/relationships/media" Target="file:///D:\MOV00058.mp4" TargetMode="External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gif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57840" y="0"/>
            <a:ext cx="7995822" cy="6687078"/>
          </a:xfrm>
          <a:prstGeom prst="rect"/>
        </p:spPr>
      </p:pic>
      <p:sp>
        <p:nvSpPr>
          <p:cNvPr id="1048588" name="TextBox 4"/>
          <p:cNvSpPr txBox="1"/>
          <p:nvPr/>
        </p:nvSpPr>
        <p:spPr>
          <a:xfrm>
            <a:off x="4430319" y="2965982"/>
            <a:ext cx="3205481" cy="12852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8000" lang="bn-BD" smtClean="0"/>
              <a:t>স্বাগতম</a:t>
            </a:r>
            <a:endParaRPr dirty="0" sz="80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57249" y="200024"/>
            <a:ext cx="10729913" cy="5286375"/>
          </a:xfrm>
          <a:prstGeom prst="rect"/>
        </p:spPr>
      </p:pic>
      <p:sp>
        <p:nvSpPr>
          <p:cNvPr id="1048609" name="TextBox 2"/>
          <p:cNvSpPr txBox="1"/>
          <p:nvPr/>
        </p:nvSpPr>
        <p:spPr>
          <a:xfrm>
            <a:off x="185738" y="5486399"/>
            <a:ext cx="5372100" cy="11709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7200" lang="bn-BD" smtClean="0"/>
              <a:t>৩।ব্যাটঃ </a:t>
            </a:r>
            <a:endParaRPr dirty="0" sz="7200" lang="en-US"/>
          </a:p>
        </p:txBody>
      </p:sp>
      <p:sp>
        <p:nvSpPr>
          <p:cNvPr id="1048610" name="TextBox 3"/>
          <p:cNvSpPr txBox="1"/>
          <p:nvPr/>
        </p:nvSpPr>
        <p:spPr>
          <a:xfrm>
            <a:off x="6972300" y="5578731"/>
            <a:ext cx="5029200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bn-BD" smtClean="0"/>
              <a:t>৩৮/৪</a:t>
            </a:r>
            <a:r>
              <a:rPr dirty="0" sz="6000" lang="en-US" smtClean="0"/>
              <a:t>.</a:t>
            </a:r>
            <a:r>
              <a:rPr dirty="0" sz="6000" lang="bn-BD" smtClean="0"/>
              <a:t>২৫ইঞ্চি</a:t>
            </a:r>
            <a:endParaRPr dirty="0" sz="6000" lang="en-US"/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981324" y="0"/>
            <a:ext cx="6267450" cy="4700588"/>
          </a:xfrm>
          <a:prstGeom prst="rect"/>
        </p:spPr>
      </p:pic>
      <p:sp>
        <p:nvSpPr>
          <p:cNvPr id="1048611" name="TextBox 3"/>
          <p:cNvSpPr txBox="1"/>
          <p:nvPr/>
        </p:nvSpPr>
        <p:spPr>
          <a:xfrm>
            <a:off x="914400" y="5214938"/>
            <a:ext cx="4814888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bn-BD" smtClean="0"/>
              <a:t>৪।বল</a:t>
            </a:r>
            <a:endParaRPr dirty="0" sz="6000" lang="en-US"/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73221" y="-85725"/>
            <a:ext cx="10058400" cy="6713982"/>
          </a:xfrm>
          <a:prstGeom prst="rect"/>
        </p:spPr>
      </p:pic>
      <p:sp>
        <p:nvSpPr>
          <p:cNvPr id="1048612" name="TextBox 2"/>
          <p:cNvSpPr txBox="1"/>
          <p:nvPr/>
        </p:nvSpPr>
        <p:spPr>
          <a:xfrm>
            <a:off x="1585839" y="5797260"/>
            <a:ext cx="9913867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bn-BD" smtClean="0"/>
              <a:t>বাউনডারি/অভার বাউনডারি</a:t>
            </a:r>
            <a:endParaRPr dirty="0" sz="4800" lang="en-US"/>
          </a:p>
        </p:txBody>
      </p: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42900" y="200025"/>
            <a:ext cx="3486150" cy="4400550"/>
          </a:xfrm>
          <a:prstGeom prst="rect"/>
        </p:spPr>
      </p:pic>
      <p:pic>
        <p:nvPicPr>
          <p:cNvPr id="209716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656533" y="300038"/>
            <a:ext cx="6759180" cy="4171950"/>
          </a:xfrm>
          <a:prstGeom prst="rect"/>
        </p:spPr>
      </p:pic>
      <p:sp>
        <p:nvSpPr>
          <p:cNvPr id="1048613" name="TextBox 3"/>
          <p:cNvSpPr txBox="1"/>
          <p:nvPr/>
        </p:nvSpPr>
        <p:spPr>
          <a:xfrm>
            <a:off x="771525" y="5129213"/>
            <a:ext cx="6186488" cy="10693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600" lang="bn-BD" smtClean="0"/>
              <a:t>৬।নো-বল</a:t>
            </a:r>
            <a:endParaRPr dirty="0" sz="6600" lang="en-US"/>
          </a:p>
        </p:txBody>
      </p: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350000" y="3871912"/>
            <a:ext cx="5842000" cy="2986087"/>
          </a:xfrm>
          <a:prstGeom prst="rect"/>
        </p:spPr>
      </p:pic>
      <p:pic>
        <p:nvPicPr>
          <p:cNvPr id="209716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" y="0"/>
            <a:ext cx="6350000" cy="4248150"/>
          </a:xfrm>
          <a:prstGeom prst="rect"/>
        </p:spPr>
      </p:pic>
      <p:pic>
        <p:nvPicPr>
          <p:cNvPr id="209716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350000" y="0"/>
            <a:ext cx="5842000" cy="3644900"/>
          </a:xfrm>
          <a:prstGeom prst="rect"/>
        </p:spPr>
      </p:pic>
      <p:pic>
        <p:nvPicPr>
          <p:cNvPr id="2097165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0" y="3644899"/>
            <a:ext cx="6350000" cy="3213099"/>
          </a:xfrm>
          <a:prstGeom prst="rect"/>
        </p:spPr>
      </p:pic>
      <p:sp>
        <p:nvSpPr>
          <p:cNvPr id="1048614" name="TextBox 6"/>
          <p:cNvSpPr txBox="1"/>
          <p:nvPr/>
        </p:nvSpPr>
        <p:spPr>
          <a:xfrm>
            <a:off x="4028641" y="5842335"/>
            <a:ext cx="3120303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000" lang="bn-BD" smtClean="0">
                <a:solidFill>
                  <a:srgbClr val="FF0000"/>
                </a:solidFill>
              </a:rPr>
              <a:t>আউট</a:t>
            </a:r>
            <a:endParaRPr b="1" dirty="0" sz="60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ounded Rectangle 1"/>
          <p:cNvSpPr/>
          <p:nvPr/>
        </p:nvSpPr>
        <p:spPr>
          <a:xfrm>
            <a:off x="1643061" y="1700213"/>
            <a:ext cx="9129713" cy="4200525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bn-BD" smtClean="0">
                <a:solidFill>
                  <a:schemeClr val="tx1"/>
                </a:solidFill>
              </a:rPr>
              <a:t>দলীয় কাজঃ</a:t>
            </a:r>
            <a:endParaRPr dirty="0" sz="4000" lang="bn-BD" smtClean="0">
              <a:solidFill>
                <a:schemeClr val="tx1"/>
              </a:solidFill>
            </a:endParaRPr>
          </a:p>
          <a:p>
            <a:pPr algn="ctr"/>
            <a:r>
              <a:rPr dirty="0" sz="4000" lang="bn-BD" smtClean="0">
                <a:solidFill>
                  <a:schemeClr val="tx1"/>
                </a:solidFill>
              </a:rPr>
              <a:t>একটি ক্রিকেট খেলার মাঠ অঙ্কন কর</a:t>
            </a:r>
          </a:p>
          <a:p>
            <a:pPr algn="ctr"/>
            <a:endParaRPr dirty="0" sz="48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Rounded Rectangle 1"/>
          <p:cNvSpPr/>
          <p:nvPr/>
        </p:nvSpPr>
        <p:spPr>
          <a:xfrm>
            <a:off x="1000126" y="942976"/>
            <a:ext cx="10029824" cy="4029075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000" lang="bn-BD" smtClean="0">
                <a:solidFill>
                  <a:schemeClr val="tx1"/>
                </a:solidFill>
              </a:rPr>
              <a:t>মূল্যায়ণঃ</a:t>
            </a:r>
          </a:p>
          <a:p>
            <a:pPr algn="ctr"/>
            <a:r>
              <a:rPr dirty="0" sz="4000" lang="bn-BD" smtClean="0">
                <a:solidFill>
                  <a:schemeClr val="tx1"/>
                </a:solidFill>
              </a:rPr>
              <a:t>ক্রিকেট খেলায়  ওভার কী?</a:t>
            </a:r>
          </a:p>
          <a:p>
            <a:pPr algn="ctr"/>
            <a:r>
              <a:rPr dirty="0" sz="4000" lang="bn-BD" smtClean="0">
                <a:solidFill>
                  <a:schemeClr val="tx1"/>
                </a:solidFill>
              </a:rPr>
              <a:t>খেলায় মৌলিক কলাকৌশল কতটি? </a:t>
            </a:r>
          </a:p>
          <a:p>
            <a:pPr algn="ctr"/>
            <a:endParaRPr dirty="0" sz="3200"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ounded Rectangle 1"/>
          <p:cNvSpPr/>
          <p:nvPr/>
        </p:nvSpPr>
        <p:spPr>
          <a:xfrm>
            <a:off x="2043114" y="1214438"/>
            <a:ext cx="9015412" cy="4143375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bn-BD" smtClean="0">
                <a:solidFill>
                  <a:schemeClr val="tx1"/>
                </a:solidFill>
              </a:rPr>
              <a:t>বাড়ীর কাজঃ</a:t>
            </a:r>
          </a:p>
          <a:p>
            <a:pPr algn="ctr"/>
            <a:r>
              <a:rPr dirty="0" sz="4400" lang="bn-BD" smtClean="0">
                <a:solidFill>
                  <a:schemeClr val="tx1"/>
                </a:solidFill>
              </a:rPr>
              <a:t>সবাই, বাড়ীথেকে মাপসহ পিচের চিএঅঙ্কন করেআনবে।</a:t>
            </a:r>
            <a:endParaRPr dirty="0" sz="44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54107" y="0"/>
            <a:ext cx="10058400" cy="6707695"/>
          </a:xfrm>
          <a:prstGeom prst="rect"/>
        </p:spPr>
      </p:pic>
      <p:sp>
        <p:nvSpPr>
          <p:cNvPr id="1048618" name="TextBox 3"/>
          <p:cNvSpPr txBox="1"/>
          <p:nvPr/>
        </p:nvSpPr>
        <p:spPr>
          <a:xfrm>
            <a:off x="3131127" y="2120611"/>
            <a:ext cx="6608618" cy="21488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3800" lang="en-US" err="1" smtClean="0">
                <a:solidFill>
                  <a:srgbClr val="FF0000"/>
                </a:solidFill>
              </a:rPr>
              <a:t>ধন্যবাদ</a:t>
            </a:r>
            <a:endParaRPr dirty="0" sz="138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ounded Rectangle 7"/>
          <p:cNvSpPr/>
          <p:nvPr/>
        </p:nvSpPr>
        <p:spPr>
          <a:xfrm>
            <a:off x="1257301" y="2657475"/>
            <a:ext cx="9815512" cy="371475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as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জয়নাল আবেদীন</a:t>
            </a:r>
            <a:endParaRPr dirty="0" sz="4400" lang="bn-BD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44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স.শি.(শরীর চর্চা)</a:t>
            </a:r>
            <a:endParaRPr dirty="0" sz="4400" lang="bn-BD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44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আউলিয়াবাদ আর.কে উচ্চ বিদ্যালয়,মাধবপুর</a:t>
            </a:r>
            <a:r>
              <a:rPr altLang="bn-BD" dirty="0" sz="4400"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dirty="0" sz="44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হবিগন্জ।</a:t>
            </a:r>
            <a:endParaRPr dirty="0" sz="4400" lang="bn-BD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4400" lang="bn-BD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3" name="TextBox 1"/>
          <p:cNvSpPr txBox="1"/>
          <p:nvPr/>
        </p:nvSpPr>
        <p:spPr>
          <a:xfrm>
            <a:off x="3457575" y="1214437"/>
            <a:ext cx="5008881" cy="9931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6000" lang="bn-BD" smtClean="0">
                <a:solidFill>
                  <a:srgbClr val="FF0066"/>
                </a:solidFill>
              </a:rPr>
              <a:t>শিক্ষক পরিচিতি</a:t>
            </a:r>
            <a:endParaRPr dirty="0" sz="6000" lang="en-US">
              <a:solidFill>
                <a:srgbClr val="FF0066"/>
              </a:solidFill>
            </a:endParaRPr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3129288" cy="3180594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animBg="1"/>
      <p:bldP spid="10485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5"/>
          <p:cNvSpPr txBox="1"/>
          <p:nvPr/>
        </p:nvSpPr>
        <p:spPr>
          <a:xfrm>
            <a:off x="5372100" y="3986213"/>
            <a:ext cx="45719" cy="1015663"/>
          </a:xfrm>
          <a:prstGeom prst="rect"/>
          <a:noFill/>
        </p:spPr>
        <p:txBody>
          <a:bodyPr rtlCol="0" wrap="square">
            <a:spAutoFit/>
          </a:bodyPr>
          <a:p>
            <a:endParaRPr dirty="0" sz="6000" lang="en-US"/>
          </a:p>
        </p:txBody>
      </p:sp>
      <p:sp>
        <p:nvSpPr>
          <p:cNvPr id="1048598" name="Rounded Rectangle 8"/>
          <p:cNvSpPr/>
          <p:nvPr/>
        </p:nvSpPr>
        <p:spPr>
          <a:xfrm>
            <a:off x="869429" y="1004340"/>
            <a:ext cx="10568065" cy="5051685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8000" lang="bn-BD" smtClean="0">
                <a:solidFill>
                  <a:schemeClr val="tx1"/>
                </a:solidFill>
              </a:rPr>
              <a:t>পাঠ পরিচিতিঃ</a:t>
            </a:r>
            <a:endParaRPr dirty="0" sz="8000" lang="bn-BD" smtClean="0">
              <a:solidFill>
                <a:srgbClr val="FF0000"/>
              </a:solidFill>
            </a:endParaRPr>
          </a:p>
          <a:p>
            <a:pPr algn="ctr"/>
            <a:r>
              <a:rPr dirty="0" sz="4400" lang="bn-BD" smtClean="0">
                <a:solidFill>
                  <a:srgbClr val="FF0000"/>
                </a:solidFill>
              </a:rPr>
              <a:t>শারীরিক শিক্ষা,সাস্থ্য বিজ্ঞান ও খেলাধূলা</a:t>
            </a:r>
            <a:r>
              <a:rPr dirty="0" lang="bn-BD" smtClean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dirty="0" sz="4400" lang="bn-BD" smtClean="0">
                <a:solidFill>
                  <a:schemeClr val="tx1"/>
                </a:solidFill>
              </a:rPr>
              <a:t>৮-ম অধ্যায়</a:t>
            </a:r>
          </a:p>
          <a:p>
            <a:pPr algn="ctr"/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ounded Rectangle 1"/>
          <p:cNvSpPr/>
          <p:nvPr/>
        </p:nvSpPr>
        <p:spPr>
          <a:xfrm>
            <a:off x="728663" y="1828800"/>
            <a:ext cx="10529887" cy="32004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bn-BD" smtClean="0">
                <a:solidFill>
                  <a:schemeClr val="tx1"/>
                </a:solidFill>
              </a:rPr>
              <a:t>শ্রেনীঃ নবম</a:t>
            </a:r>
          </a:p>
          <a:p>
            <a:pPr algn="ctr"/>
            <a:r>
              <a:rPr dirty="0" sz="5400" lang="bn-BD" smtClean="0">
                <a:solidFill>
                  <a:schemeClr val="tx1"/>
                </a:solidFill>
              </a:rPr>
              <a:t>ক- শাখা</a:t>
            </a:r>
          </a:p>
          <a:p>
            <a:pPr algn="ctr"/>
            <a:r>
              <a:rPr dirty="0" sz="5400" lang="bn-BD" smtClean="0">
                <a:solidFill>
                  <a:schemeClr val="tx1"/>
                </a:solidFill>
              </a:rPr>
              <a:t>সময়-৪৫ মিনিট</a:t>
            </a:r>
            <a:endParaRPr dirty="0" sz="54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1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MOV0005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" y="165100"/>
            <a:ext cx="12192000" cy="6311504"/>
          </a:xfrm>
          <a:prstGeom prst="rect"/>
        </p:spPr>
      </p:pic>
      <p:sp>
        <p:nvSpPr>
          <p:cNvPr id="1048602" name="TextBox 4"/>
          <p:cNvSpPr txBox="1"/>
          <p:nvPr/>
        </p:nvSpPr>
        <p:spPr>
          <a:xfrm>
            <a:off x="357188" y="165100"/>
            <a:ext cx="11615737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en-US" err="1" smtClean="0"/>
              <a:t>এ</a:t>
            </a:r>
            <a:r>
              <a:rPr dirty="0" sz="6000" lang="en-US" err="1" smtClean="0">
                <a:solidFill>
                  <a:srgbClr val="FFFF00"/>
                </a:solidFill>
              </a:rPr>
              <a:t>একটি</a:t>
            </a:r>
            <a:r>
              <a:rPr dirty="0" sz="6000" lang="en-US" smtClean="0">
                <a:solidFill>
                  <a:srgbClr val="FFFF00"/>
                </a:solidFill>
              </a:rPr>
              <a:t> </a:t>
            </a:r>
            <a:r>
              <a:rPr dirty="0" sz="6000" lang="en-US" err="1" smtClean="0">
                <a:solidFill>
                  <a:srgbClr val="FFFF00"/>
                </a:solidFill>
              </a:rPr>
              <a:t>খেলার</a:t>
            </a:r>
            <a:r>
              <a:rPr dirty="0" sz="6000" lang="en-US" smtClean="0">
                <a:solidFill>
                  <a:srgbClr val="FFFF00"/>
                </a:solidFill>
              </a:rPr>
              <a:t> </a:t>
            </a:r>
            <a:r>
              <a:rPr dirty="0" sz="6000" lang="en-US" err="1" smtClean="0">
                <a:solidFill>
                  <a:srgbClr val="FFFF00"/>
                </a:solidFill>
              </a:rPr>
              <a:t>ভিডিও</a:t>
            </a:r>
            <a:r>
              <a:rPr dirty="0" sz="6000" lang="en-US" smtClean="0">
                <a:solidFill>
                  <a:srgbClr val="FFFF00"/>
                </a:solidFill>
              </a:rPr>
              <a:t> </a:t>
            </a:r>
            <a:r>
              <a:rPr dirty="0" sz="6000" lang="en-US" err="1" smtClean="0">
                <a:solidFill>
                  <a:srgbClr val="FFFF00"/>
                </a:solidFill>
              </a:rPr>
              <a:t>দেখি</a:t>
            </a:r>
            <a:r>
              <a:rPr dirty="0" sz="6000" lang="en-US" smtClean="0">
                <a:solidFill>
                  <a:srgbClr val="FFFF00"/>
                </a:solidFill>
              </a:rPr>
              <a:t>- - - - - - -!</a:t>
            </a:r>
            <a:endParaRPr dirty="0" sz="40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dur="1" fill="hold" id="6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3"/>
                  </p:tgtEl>
                </p:cond>
              </p:nextCondLst>
            </p:seq>
            <p:video>
              <p:cMediaNode vol="80000">
                <p:cTn display="0" fill="hold" id="7">
                  <p:stCondLst>
                    <p:cond delay="indefinite"/>
                  </p:stCondLst>
                </p:cTn>
                <p:tgtEl>
                  <p:spTgt spid="209715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ounded Rectangle 1"/>
          <p:cNvSpPr/>
          <p:nvPr/>
        </p:nvSpPr>
        <p:spPr>
          <a:xfrm>
            <a:off x="1425894" y="1128712"/>
            <a:ext cx="9361169" cy="4200525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8000" lang="bn-BD" smtClean="0">
                <a:solidFill>
                  <a:schemeClr val="tx1"/>
                </a:solidFill>
              </a:rPr>
              <a:t>আজকের পাঠঃ</a:t>
            </a:r>
          </a:p>
          <a:p>
            <a:pPr algn="ctr"/>
            <a:r>
              <a:rPr sz="6600" lang="en-US" smtClean="0">
                <a:solidFill>
                  <a:srgbClr val="660033"/>
                </a:solidFill>
              </a:rPr>
              <a:t>ক্রিকেট</a:t>
            </a:r>
            <a:r>
              <a:rPr sz="4800" lang="bn-BD" smtClean="0">
                <a:solidFill>
                  <a:srgbClr val="660033"/>
                </a:solidFill>
              </a:rPr>
              <a:t> </a:t>
            </a:r>
            <a:r>
              <a:rPr dirty="0" sz="4800" lang="bn-BD" smtClean="0">
                <a:solidFill>
                  <a:srgbClr val="660033"/>
                </a:solidFill>
              </a:rPr>
              <a:t>খেলার আইনকানুন</a:t>
            </a:r>
          </a:p>
          <a:p>
            <a:pPr algn="ctr"/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ounded Rectangle 5"/>
          <p:cNvSpPr/>
          <p:nvPr/>
        </p:nvSpPr>
        <p:spPr>
          <a:xfrm>
            <a:off x="1143001" y="1214437"/>
            <a:ext cx="10129837" cy="4757738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8000" lang="en-US" err="1" smtClean="0">
                <a:solidFill>
                  <a:schemeClr val="tx1"/>
                </a:solidFill>
              </a:rPr>
              <a:t>শিখন</a:t>
            </a:r>
            <a:r>
              <a:rPr dirty="0" sz="8000" lang="en-US" smtClean="0">
                <a:solidFill>
                  <a:schemeClr val="tx1"/>
                </a:solidFill>
              </a:rPr>
              <a:t> </a:t>
            </a:r>
            <a:r>
              <a:rPr dirty="0" sz="8000" lang="en-US" err="1" smtClean="0">
                <a:solidFill>
                  <a:schemeClr val="tx1"/>
                </a:solidFill>
              </a:rPr>
              <a:t>ফলঃ</a:t>
            </a:r>
            <a:endParaRPr dirty="0" sz="11500" lang="en-US" smtClean="0">
              <a:solidFill>
                <a:srgbClr val="FF0066"/>
              </a:solidFill>
            </a:endParaRPr>
          </a:p>
          <a:p>
            <a:pPr algn="ctr"/>
            <a:r>
              <a:rPr sz="3200" lang="bn-BD" smtClean="0">
                <a:solidFill>
                  <a:srgbClr val="FF0066"/>
                </a:solidFill>
              </a:rPr>
              <a:t>ক্রিকেট </a:t>
            </a:r>
            <a:r>
              <a:rPr dirty="0" sz="3200" lang="bn-BD" smtClean="0">
                <a:solidFill>
                  <a:srgbClr val="FF0066"/>
                </a:solidFill>
              </a:rPr>
              <a:t>খেলার </a:t>
            </a:r>
            <a:r>
              <a:rPr sz="3200" lang="bn-BD" smtClean="0">
                <a:solidFill>
                  <a:srgbClr val="FF0066"/>
                </a:solidFill>
              </a:rPr>
              <a:t>আইনকানুন বর্ননা </a:t>
            </a:r>
            <a:r>
              <a:rPr dirty="0" sz="3200" lang="bn-BD" smtClean="0">
                <a:solidFill>
                  <a:srgbClr val="FF0066"/>
                </a:solidFill>
              </a:rPr>
              <a:t>করতে পারবে।</a:t>
            </a:r>
          </a:p>
          <a:p>
            <a:pPr algn="ctr"/>
            <a:r>
              <a:rPr dirty="0" sz="3200" lang="bn-BD" smtClean="0">
                <a:solidFill>
                  <a:srgbClr val="FF0066"/>
                </a:solidFill>
              </a:rPr>
              <a:t>খেলার আইন মেনে খেলায় অংশ গ্রহণ করতে পারবে।</a:t>
            </a:r>
          </a:p>
          <a:p>
            <a:pPr algn="ctr"/>
            <a:r>
              <a:rPr dirty="0" sz="3200" lang="bn-BD" smtClean="0">
                <a:solidFill>
                  <a:srgbClr val="FF0066"/>
                </a:solidFill>
              </a:rPr>
              <a:t>সহযোগিতামূলক মনোভাব বৃদ্দি করতে পারবে ।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66962" y="357187"/>
            <a:ext cx="8048626" cy="4343401"/>
          </a:xfrm>
          <a:prstGeom prst="rect"/>
        </p:spPr>
      </p:pic>
      <p:sp>
        <p:nvSpPr>
          <p:cNvPr id="1048605" name="TextBox 2"/>
          <p:cNvSpPr txBox="1"/>
          <p:nvPr/>
        </p:nvSpPr>
        <p:spPr>
          <a:xfrm>
            <a:off x="614362" y="5114925"/>
            <a:ext cx="2628901" cy="22504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7200" lang="en-US" smtClean="0"/>
              <a:t>১.পিচঃ</a:t>
            </a:r>
            <a:endParaRPr dirty="0" sz="7200" lang="en-US"/>
          </a:p>
        </p:txBody>
      </p:sp>
      <p:sp>
        <p:nvSpPr>
          <p:cNvPr id="1048606" name="TextBox 3"/>
          <p:cNvSpPr txBox="1"/>
          <p:nvPr/>
        </p:nvSpPr>
        <p:spPr>
          <a:xfrm>
            <a:off x="3643313" y="5257800"/>
            <a:ext cx="6629400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5400" lang="bn-BD" smtClean="0"/>
              <a:t>২২গজ/১০ফুট</a:t>
            </a:r>
            <a:endParaRPr dirty="0" sz="5400" lang="en-US"/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2874" y="-1"/>
            <a:ext cx="4543425" cy="5000625"/>
          </a:xfrm>
          <a:prstGeom prst="rect"/>
        </p:spPr>
      </p:pic>
      <p:sp>
        <p:nvSpPr>
          <p:cNvPr id="1048607" name="TextBox 3"/>
          <p:cNvSpPr txBox="1"/>
          <p:nvPr/>
        </p:nvSpPr>
        <p:spPr>
          <a:xfrm>
            <a:off x="412606" y="5574140"/>
            <a:ext cx="5572557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bn-BD" smtClean="0"/>
              <a:t>২।মাঠঃ</a:t>
            </a:r>
            <a:endParaRPr dirty="0" sz="4800" lang="en-US"/>
          </a:p>
        </p:txBody>
      </p:sp>
      <p:sp>
        <p:nvSpPr>
          <p:cNvPr id="1048608" name="TextBox 4"/>
          <p:cNvSpPr txBox="1"/>
          <p:nvPr/>
        </p:nvSpPr>
        <p:spPr>
          <a:xfrm>
            <a:off x="4686299" y="5635695"/>
            <a:ext cx="7786688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bn-BD" smtClean="0"/>
              <a:t>৬০-৭৫গজ অর্ধব্যাসার্ধ</a:t>
            </a:r>
          </a:p>
        </p:txBody>
      </p:sp>
      <p:pic>
        <p:nvPicPr>
          <p:cNvPr id="209715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343524" y="0"/>
            <a:ext cx="6600825" cy="5291253"/>
          </a:xfrm>
          <a:prstGeom prst="rect"/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DOEL</dc:creator>
  <cp:lastModifiedBy>Charan High School</cp:lastModifiedBy>
  <dcterms:created xsi:type="dcterms:W3CDTF">2014-04-13T19:45:07Z</dcterms:created>
  <dcterms:modified xsi:type="dcterms:W3CDTF">2021-08-26T05:57:26Z</dcterms:modified>
</cp:coreProperties>
</file>