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89" r:id="rId2"/>
    <p:sldId id="260" r:id="rId3"/>
    <p:sldId id="261" r:id="rId4"/>
    <p:sldId id="282" r:id="rId5"/>
    <p:sldId id="287" r:id="rId6"/>
    <p:sldId id="288" r:id="rId7"/>
    <p:sldId id="285" r:id="rId8"/>
    <p:sldId id="286" r:id="rId9"/>
    <p:sldId id="283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1" autoAdjust="0"/>
    <p:restoredTop sz="94664" autoAdjust="0"/>
  </p:normalViewPr>
  <p:slideViewPr>
    <p:cSldViewPr>
      <p:cViewPr>
        <p:scale>
          <a:sx n="73" d="100"/>
          <a:sy n="73" d="100"/>
        </p:scale>
        <p:origin x="-117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91CD-B12A-44C9-A86D-E95A61A0AD1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B7F33-DC75-40A9-B3BF-C3DF59A242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6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0" y="0"/>
            <a:ext cx="3048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-17417"/>
            <a:ext cx="41148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4876800" cy="624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মোঃআতিকুল</a:t>
            </a:r>
            <a:r>
              <a:rPr lang="en-US" sz="3600" dirty="0" smtClean="0"/>
              <a:t> </a:t>
            </a:r>
            <a:r>
              <a:rPr lang="en-US" sz="3600" dirty="0" err="1" smtClean="0"/>
              <a:t>ইসলাম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প্রভাষক</a:t>
            </a:r>
            <a:r>
              <a:rPr lang="en-US" sz="3600" dirty="0" smtClean="0"/>
              <a:t>(</a:t>
            </a:r>
            <a:r>
              <a:rPr lang="en-US" sz="3600" dirty="0" err="1" smtClean="0"/>
              <a:t>হিসাববিজ্ঞান</a:t>
            </a:r>
            <a:r>
              <a:rPr lang="en-US" sz="3600" dirty="0" smtClean="0"/>
              <a:t>)</a:t>
            </a:r>
          </a:p>
          <a:p>
            <a:pPr algn="ctr"/>
            <a:r>
              <a:rPr lang="en-US" sz="3600" dirty="0" err="1" smtClean="0"/>
              <a:t>সূচীপাড়া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ডিগ্রি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কলেজ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শাহারাস্থি,চাঁদপুর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198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1676400"/>
            <a:ext cx="70866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  <p:custDataLst>
      <p:tags r:id="rId1"/>
    </p:custDataLst>
  </p:cSld>
  <p:clrMapOvr>
    <a:masterClrMapping/>
  </p:clrMapOvr>
  <p:transition advTm="14518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00200"/>
            <a:ext cx="5827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2q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4_©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hŠ_g~jabx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090954"/>
      </p:ext>
    </p:extLst>
  </p:cSld>
  <p:clrMapOvr>
    <a:masterClrMapping/>
  </p:clrMapOvr>
  <p:transition advTm="10103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9792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dj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4000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_©xiv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cv‡e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Aenvi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Aenvi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dirty="0">
              <a:latin typeface="Sutonn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65029"/>
      </p:ext>
    </p:extLst>
  </p:cSld>
  <p:clrMapOvr>
    <a:masterClrMapping/>
  </p:clrMapOvr>
  <p:transition advTm="2553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37767"/>
              </p:ext>
            </p:extLst>
          </p:nvPr>
        </p:nvGraphicFramePr>
        <p:xfrm>
          <a:off x="152400" y="628054"/>
          <a:ext cx="8762999" cy="623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5007428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Aenvi</a:t>
                      </a:r>
                      <a:endParaRPr lang="en-US" sz="1800" b="1" dirty="0"/>
                    </a:p>
                  </a:txBody>
                  <a:tcPr/>
                </a:tc>
              </a:tr>
              <a:tr h="1718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  <a:tr h="437775">
                <a:tc gridSpan="4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01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kqv‡ii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cvIqv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M‡j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 gridSpan="3">
                  <a:txBody>
                    <a:bodyPr/>
                    <a:lstStyle/>
                    <a:p>
                      <a:endParaRPr lang="en-US" sz="20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†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20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†µ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45773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02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`‡bi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g~ja‡b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¯’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vbvšÍ‡ii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জন্য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33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Aenvi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†µt</a:t>
                      </a:r>
                      <a:endParaRPr lang="en-US" sz="2000" b="1" dirty="0" smtClean="0"/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g~jab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†µt</a:t>
                      </a:r>
                    </a:p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†µt</a:t>
                      </a:r>
                    </a:p>
                  </a:txBody>
                  <a:tcPr/>
                </a:tc>
              </a:tr>
              <a:tr h="437775">
                <a:tc gridSpan="4"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03|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KZ…©K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Pv©R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A_ev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Ae‡jL‡Ki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Kwgkb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PvR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©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‡µt</a:t>
                      </a:r>
                    </a:p>
                  </a:txBody>
                  <a:tcPr/>
                </a:tc>
              </a:tr>
              <a:tr h="437775">
                <a:tc gridSpan="4"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04|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kqv‡ii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wewbg‡q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¯’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µq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¯’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kqvig~jabwnmve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‡µt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295400" y="152400"/>
            <a:ext cx="6705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Rv‡e`v</a:t>
            </a:r>
            <a:endParaRPr lang="en-US" sz="2400" b="1" dirty="0">
              <a:solidFill>
                <a:srgbClr val="262626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762"/>
    </mc:Choice>
    <mc:Fallback xmlns="">
      <p:transition spd="slow" advTm="777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152400"/>
            <a:ext cx="8153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Bmy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cÖkœ</a:t>
            </a:r>
            <a:endParaRPr lang="en-US" sz="4400" b="1" dirty="0">
              <a:solidFill>
                <a:srgbClr val="26262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6106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232357"/>
            <a:ext cx="8458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XvKv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©-2019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gvwd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wjwg‡UW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Aby‡gvw`Z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10,00,000,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lang="en-US" sz="2800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মূল্যের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10,000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wef³|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2%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Aenv‡i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Bmy¨i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D‡Ï‡k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weeiYcÎ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2,500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Av‡e`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bKvix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‡`i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eÈb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সিন্ধান্ত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Aenv‡ii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AjxK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m¤úwËi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eB‡Z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cÖ‡qvRbxq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Rv‡e`v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vwLjv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M)	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eB‡Z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cÖ¯‘Z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05"/>
    </mc:Choice>
    <mc:Fallback xmlns="">
      <p:transition spd="slow" advTm="4960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68667"/>
              </p:ext>
            </p:extLst>
          </p:nvPr>
        </p:nvGraphicFramePr>
        <p:xfrm>
          <a:off x="152400" y="628054"/>
          <a:ext cx="8762999" cy="623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5007428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SutonnyMJ"/>
                          <a:cs typeface="Times New Roman"/>
                        </a:rPr>
                        <a:t>Aenvi</a:t>
                      </a:r>
                      <a:endParaRPr lang="en-US" sz="1800" b="1" dirty="0"/>
                    </a:p>
                  </a:txBody>
                  <a:tcPr/>
                </a:tc>
              </a:tr>
              <a:tr h="1718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  <a:tr h="437775">
                <a:tc gridSpan="4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01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kqv‡ii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cvIqv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M‡j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 gridSpan="3">
                  <a:txBody>
                    <a:bodyPr/>
                    <a:lstStyle/>
                    <a:p>
                      <a:endParaRPr lang="en-US" sz="20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2500*  98 †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 245000</a:t>
                      </a:r>
                    </a:p>
                    <a:p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†µ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          245000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457735">
                <a:tc gridSpan="4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02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Av‡e`‡bi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cvIqv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M‡j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33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    245000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Aenvi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†µt (2000*2)            4000</a:t>
                      </a:r>
                      <a:endParaRPr lang="en-US" sz="2000" b="1" dirty="0" smtClean="0"/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g~jab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†µt (2000*100)     200000</a:t>
                      </a:r>
                    </a:p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†µt  (500*98)        49000</a:t>
                      </a:r>
                    </a:p>
                  </a:txBody>
                  <a:tcPr/>
                </a:tc>
              </a:tr>
              <a:tr h="437775">
                <a:tc gridSpan="4"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03|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KZ…©K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Pv©R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A_ev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Ae‡jL‡Ki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Kwgkb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avh©K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…Z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PvR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©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      ‡µt</a:t>
                      </a:r>
                    </a:p>
                  </a:txBody>
                  <a:tcPr/>
                </a:tc>
              </a:tr>
              <a:tr h="437775">
                <a:tc gridSpan="4"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04|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kqv‡ii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wewbg‡q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¯’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µq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¯’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vqx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m¤ú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`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†Wt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kqvig~jabwnmve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  ‡µt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295400" y="152400"/>
            <a:ext cx="6705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Rv‡e`v</a:t>
            </a:r>
            <a:endParaRPr lang="en-US" sz="2400" b="1" dirty="0">
              <a:solidFill>
                <a:srgbClr val="26262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58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756"/>
    </mc:Choice>
    <mc:Fallback xmlns="">
      <p:transition spd="slow" advTm="1037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540005"/>
              </p:ext>
            </p:extLst>
          </p:nvPr>
        </p:nvGraphicFramePr>
        <p:xfrm>
          <a:off x="152400" y="4419600"/>
          <a:ext cx="8610599" cy="1760897"/>
        </p:xfrm>
        <a:graphic>
          <a:graphicData uri="http://schemas.openxmlformats.org/drawingml/2006/table">
            <a:tbl>
              <a:tblPr/>
              <a:tblGrid>
                <a:gridCol w="744276"/>
                <a:gridCol w="2684724"/>
                <a:gridCol w="634168"/>
                <a:gridCol w="563626"/>
                <a:gridCol w="1022156"/>
                <a:gridCol w="1022156"/>
                <a:gridCol w="1022156"/>
                <a:gridCol w="917337"/>
              </a:tblGrid>
              <a:tr h="43646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Rvtc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itbs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3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2019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        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245000</a:t>
                      </a: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49000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245000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196000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19656" y="3590544"/>
            <a:ext cx="480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 flipH="1">
            <a:off x="1981200" y="437866"/>
            <a:ext cx="411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DËi</a:t>
            </a:r>
            <a:endParaRPr lang="en-US" sz="2800" b="1" dirty="0">
              <a:solidFill>
                <a:srgbClr val="26262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066800"/>
            <a:ext cx="6858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Aenv‡ii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2000*2= 4000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04"/>
    </mc:Choice>
    <mc:Fallback xmlns="">
      <p:transition spd="slow" advTm="4030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2111991" y="381000"/>
            <a:ext cx="411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weeibx</a:t>
            </a:r>
            <a:endParaRPr lang="en-US" b="1" dirty="0">
              <a:solidFill>
                <a:srgbClr val="26262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16753"/>
              </p:ext>
            </p:extLst>
          </p:nvPr>
        </p:nvGraphicFramePr>
        <p:xfrm>
          <a:off x="381000" y="872319"/>
          <a:ext cx="83058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143000"/>
                <a:gridCol w="1524000"/>
              </a:tblGrid>
              <a:tr h="3881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weeib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17935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cwim¤ú`t</a:t>
                      </a:r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K) ¯’</a:t>
                      </a:r>
                      <a:r>
                        <a:rPr lang="en-US" sz="2000" b="1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vqx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m¤ú`t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L)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wewb‡qvMt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M)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m¤ú`t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N)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Amgwš^Z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Aenvi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                                           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196000</a:t>
                      </a:r>
                    </a:p>
                    <a:p>
                      <a:pPr algn="r"/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4000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b="1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b="1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2,00,000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  <a:tr h="3074980"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gvwjKvbv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¯^Ë¡ I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vqt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K)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Aby‡gvw`Z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g~jabt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cÖwZwU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100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g~‡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j¨i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10,000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L)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Bmy¨K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…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Z,wewjK„Z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Av`vqK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…Z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g~jabt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cÖwZwU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100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g~‡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j¨i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2000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kqvi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M)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mwÂwZ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DØ„Ët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N)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xN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© †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gqv`x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vqt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O)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vh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fwel¨r</a:t>
                      </a:r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e¨e¯’vt</a:t>
                      </a:r>
                      <a:endParaRPr lang="en-US" sz="2000" b="1" baseline="0" dirty="0" smtClean="0">
                        <a:solidFill>
                          <a:srgbClr val="262626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                                            ‡</a:t>
                      </a:r>
                      <a:r>
                        <a:rPr lang="en-US" sz="2000" b="1" baseline="0" dirty="0" err="1" smtClean="0">
                          <a:solidFill>
                            <a:srgbClr val="262626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10,00,000</a:t>
                      </a: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2.00.000</a:t>
                      </a: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2,00,000</a:t>
                      </a:r>
                    </a:p>
                    <a:p>
                      <a:pPr algn="r"/>
                      <a:endParaRPr lang="en-US" sz="2000" b="1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696200" y="3276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96200" y="3352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48600" y="6400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48600" y="6477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43800" y="4267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43800" y="4343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0" y="5943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91"/>
    </mc:Choice>
    <mc:Fallback xmlns="">
      <p:transition spd="slow" advTm="4919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381000"/>
            <a:ext cx="571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b="1" dirty="0" smtClean="0">
              <a:solidFill>
                <a:srgbClr val="26262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524000"/>
            <a:ext cx="84201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SutonnyMJ" pitchFamily="2" charset="0"/>
              </a:rPr>
              <a:t>w`bvRcyi</a:t>
            </a:r>
            <a:r>
              <a:rPr lang="en-US" sz="2400" b="1" dirty="0">
                <a:latin typeface="SutonnyMJ" pitchFamily="2" charset="0"/>
              </a:rPr>
              <a:t> †</a:t>
            </a:r>
            <a:r>
              <a:rPr lang="en-US" sz="2400" b="1" dirty="0" err="1">
                <a:latin typeface="SutonnyMJ" pitchFamily="2" charset="0"/>
              </a:rPr>
              <a:t>evW</a:t>
            </a:r>
            <a:r>
              <a:rPr lang="en-US" sz="2400" b="1" dirty="0">
                <a:latin typeface="SutonnyMJ" pitchFamily="2" charset="0"/>
              </a:rPr>
              <a:t>©-2019 </a:t>
            </a:r>
            <a:endParaRPr lang="en-US" sz="2400" b="1" dirty="0" smtClean="0">
              <a:latin typeface="SutonnyMJ" pitchFamily="2" charset="0"/>
            </a:endParaRPr>
          </a:p>
          <a:p>
            <a:pPr algn="just"/>
            <a:r>
              <a:rPr lang="en-US" sz="2400" dirty="0" smtClean="0">
                <a:latin typeface="SutonnyMJ" pitchFamily="2" charset="0"/>
              </a:rPr>
              <a:t>‡</a:t>
            </a:r>
            <a:r>
              <a:rPr lang="en-US" sz="2400" dirty="0">
                <a:latin typeface="SutonnyMJ" pitchFamily="2" charset="0"/>
              </a:rPr>
              <a:t>Zvdv‡¾</a:t>
            </a:r>
            <a:r>
              <a:rPr lang="en-US" sz="2400" dirty="0" smtClean="0">
                <a:latin typeface="SutonnyMJ" pitchFamily="2" charset="0"/>
              </a:rPr>
              <a:t>j †</a:t>
            </a:r>
            <a:r>
              <a:rPr lang="en-US" sz="2400" dirty="0" err="1" smtClean="0">
                <a:latin typeface="SutonnyMJ" pitchFamily="2" charset="0"/>
              </a:rPr>
              <a:t>Kv¤úvwb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wjwg‡UW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cÖwZwU</a:t>
            </a:r>
            <a:r>
              <a:rPr lang="en-US" sz="2400" dirty="0">
                <a:latin typeface="SutonnyMJ" pitchFamily="2" charset="0"/>
              </a:rPr>
              <a:t> 80 </a:t>
            </a:r>
            <a:r>
              <a:rPr lang="en-US" sz="2400" dirty="0" err="1">
                <a:latin typeface="SutonnyMJ" pitchFamily="2" charset="0"/>
              </a:rPr>
              <a:t>UvKv</a:t>
            </a:r>
            <a:r>
              <a:rPr lang="en-US" sz="2400" dirty="0">
                <a:latin typeface="SutonnyMJ" pitchFamily="2" charset="0"/>
              </a:rPr>
              <a:t> g~‡</a:t>
            </a:r>
            <a:r>
              <a:rPr lang="en-US" sz="2400" dirty="0" err="1">
                <a:latin typeface="SutonnyMJ" pitchFamily="2" charset="0"/>
              </a:rPr>
              <a:t>j¨i</a:t>
            </a:r>
            <a:r>
              <a:rPr lang="en-US" sz="2400" dirty="0">
                <a:latin typeface="SutonnyMJ" pitchFamily="2" charset="0"/>
              </a:rPr>
              <a:t> 10,000 †</a:t>
            </a:r>
            <a:r>
              <a:rPr lang="en-US" sz="2400" dirty="0" err="1">
                <a:latin typeface="SutonnyMJ" pitchFamily="2" charset="0"/>
              </a:rPr>
              <a:t>kqv‡i</a:t>
            </a:r>
            <a:r>
              <a:rPr lang="en-US" sz="2400" dirty="0">
                <a:latin typeface="SutonnyMJ" pitchFamily="2" charset="0"/>
              </a:rPr>
              <a:t> wef³ 8,00,000 </a:t>
            </a:r>
            <a:r>
              <a:rPr lang="en-US" sz="2400" dirty="0" err="1">
                <a:latin typeface="SutonnyMJ" pitchFamily="2" charset="0"/>
              </a:rPr>
              <a:t>UvKvi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Aby‡gvw`Z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g~jab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wb‡q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MwVZ</a:t>
            </a:r>
            <a:r>
              <a:rPr lang="en-US" sz="2400" dirty="0">
                <a:latin typeface="SutonnyMJ" pitchFamily="2" charset="0"/>
              </a:rPr>
              <a:t>| †</a:t>
            </a:r>
            <a:r>
              <a:rPr lang="en-US" sz="2400" dirty="0" err="1">
                <a:latin typeface="SutonnyMJ" pitchFamily="2" charset="0"/>
              </a:rPr>
              <a:t>Kv¤úvwb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Dnvi</a:t>
            </a:r>
            <a:r>
              <a:rPr lang="en-US" sz="2400" dirty="0">
                <a:latin typeface="SutonnyMJ" pitchFamily="2" charset="0"/>
              </a:rPr>
              <a:t> 10% </a:t>
            </a:r>
            <a:r>
              <a:rPr lang="en-US" sz="2400" dirty="0" err="1">
                <a:latin typeface="SutonnyMJ" pitchFamily="2" charset="0"/>
              </a:rPr>
              <a:t>Awanvimn</a:t>
            </a:r>
            <a:r>
              <a:rPr lang="en-US" sz="2400" dirty="0">
                <a:latin typeface="SutonnyMJ" pitchFamily="2" charset="0"/>
              </a:rPr>
              <a:t> 3,000 †</a:t>
            </a:r>
            <a:r>
              <a:rPr lang="en-US" sz="2400" dirty="0" err="1">
                <a:latin typeface="SutonnyMJ" pitchFamily="2" charset="0"/>
              </a:rPr>
              <a:t>kqv‡ii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wewbg‡q</a:t>
            </a:r>
            <a:r>
              <a:rPr lang="en-US" sz="2400" dirty="0">
                <a:latin typeface="SutonnyMJ" pitchFamily="2" charset="0"/>
              </a:rPr>
              <a:t> 2,64,000 </a:t>
            </a:r>
            <a:r>
              <a:rPr lang="en-US" sz="2400" dirty="0" err="1">
                <a:latin typeface="SutonnyMJ" pitchFamily="2" charset="0"/>
              </a:rPr>
              <a:t>UvKv</a:t>
            </a:r>
            <a:r>
              <a:rPr lang="en-US" sz="2400" dirty="0">
                <a:latin typeface="SutonnyMJ" pitchFamily="2" charset="0"/>
              </a:rPr>
              <a:t> g~‡</a:t>
            </a:r>
            <a:r>
              <a:rPr lang="en-US" sz="2400" dirty="0" err="1">
                <a:latin typeface="SutonnyMJ" pitchFamily="2" charset="0"/>
              </a:rPr>
              <a:t>j¨i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f~wgi</a:t>
            </a:r>
            <a:r>
              <a:rPr lang="en-US" sz="2400" dirty="0">
                <a:latin typeface="SutonnyMJ" pitchFamily="2" charset="0"/>
              </a:rPr>
              <a:t> µq </a:t>
            </a:r>
            <a:r>
              <a:rPr lang="en-US" sz="2400" dirty="0" err="1">
                <a:latin typeface="SutonnyMJ" pitchFamily="2" charset="0"/>
              </a:rPr>
              <a:t>K‡i</a:t>
            </a:r>
            <a:r>
              <a:rPr lang="en-US" sz="2400" dirty="0">
                <a:latin typeface="SutonnyMJ" pitchFamily="2" charset="0"/>
              </a:rPr>
              <a:t>| </a:t>
            </a:r>
            <a:r>
              <a:rPr lang="en-US" sz="2400" dirty="0" err="1">
                <a:latin typeface="SutonnyMJ" pitchFamily="2" charset="0"/>
              </a:rPr>
              <a:t>cwiPvjK</a:t>
            </a:r>
            <a:r>
              <a:rPr lang="en-US" sz="2400" dirty="0">
                <a:latin typeface="SutonnyMJ" pitchFamily="2" charset="0"/>
              </a:rPr>
              <a:t> cl©` </a:t>
            </a:r>
            <a:r>
              <a:rPr lang="en-US" sz="2400" dirty="0" err="1">
                <a:latin typeface="SutonnyMJ" pitchFamily="2" charset="0"/>
              </a:rPr>
              <a:t>Aewkó</a:t>
            </a:r>
            <a:r>
              <a:rPr lang="en-US" sz="2400" dirty="0">
                <a:latin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</a:rPr>
              <a:t>kqvi</a:t>
            </a:r>
            <a:r>
              <a:rPr lang="en-US" sz="2400" dirty="0">
                <a:latin typeface="SutonnyMJ" pitchFamily="2" charset="0"/>
              </a:rPr>
              <a:t> †_‡K 5,000 †</a:t>
            </a:r>
            <a:r>
              <a:rPr lang="en-US" sz="2400" dirty="0" err="1">
                <a:latin typeface="SutonnyMJ" pitchFamily="2" charset="0"/>
              </a:rPr>
              <a:t>kqvi</a:t>
            </a:r>
            <a:r>
              <a:rPr lang="en-US" sz="2400" dirty="0">
                <a:latin typeface="SutonnyMJ" pitchFamily="2" charset="0"/>
              </a:rPr>
              <a:t> 10% </a:t>
            </a:r>
            <a:r>
              <a:rPr lang="en-US" sz="2400" dirty="0" err="1">
                <a:latin typeface="SutonnyMJ" pitchFamily="2" charset="0"/>
              </a:rPr>
              <a:t>Awanv‡i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Bmy</a:t>
            </a:r>
            <a:r>
              <a:rPr lang="en-US" sz="2400" dirty="0">
                <a:latin typeface="SutonnyMJ" pitchFamily="2" charset="0"/>
              </a:rPr>
              <a:t>¨ </a:t>
            </a:r>
            <a:r>
              <a:rPr lang="en-US" sz="2400" dirty="0" err="1">
                <a:latin typeface="SutonnyMJ" pitchFamily="2" charset="0"/>
              </a:rPr>
              <a:t>K‡ib</a:t>
            </a:r>
            <a:r>
              <a:rPr lang="en-US" sz="2400" dirty="0">
                <a:latin typeface="SutonnyMJ" pitchFamily="2" charset="0"/>
              </a:rPr>
              <a:t>| †</a:t>
            </a:r>
            <a:r>
              <a:rPr lang="en-US" sz="2400" dirty="0" err="1">
                <a:latin typeface="SutonnyMJ" pitchFamily="2" charset="0"/>
              </a:rPr>
              <a:t>gvU</a:t>
            </a:r>
            <a:r>
              <a:rPr lang="en-US" sz="2400" dirty="0">
                <a:latin typeface="SutonnyMJ" pitchFamily="2" charset="0"/>
              </a:rPr>
              <a:t> 5,500 †</a:t>
            </a:r>
            <a:r>
              <a:rPr lang="en-US" sz="2400" dirty="0" err="1">
                <a:latin typeface="SutonnyMJ" pitchFamily="2" charset="0"/>
              </a:rPr>
              <a:t>kqv‡ii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Av‡e`b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cvIqv</a:t>
            </a:r>
            <a:r>
              <a:rPr lang="en-US" sz="2400" dirty="0">
                <a:latin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</a:rPr>
              <a:t>Mj</a:t>
            </a:r>
            <a:r>
              <a:rPr lang="en-US" sz="2400" dirty="0">
                <a:latin typeface="SutonnyMJ" pitchFamily="2" charset="0"/>
              </a:rPr>
              <a:t>| †</a:t>
            </a:r>
            <a:r>
              <a:rPr lang="en-US" sz="2400" dirty="0" err="1">
                <a:latin typeface="SutonnyMJ" pitchFamily="2" charset="0"/>
              </a:rPr>
              <a:t>Kv¤úvwb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h_vixwZ</a:t>
            </a:r>
            <a:r>
              <a:rPr lang="en-US" sz="2400" dirty="0">
                <a:latin typeface="SutonnyMJ" pitchFamily="2" charset="0"/>
              </a:rPr>
              <a:t> 5,000 ‡</a:t>
            </a:r>
            <a:r>
              <a:rPr lang="en-US" sz="2400" dirty="0" err="1">
                <a:latin typeface="SutonnyMJ" pitchFamily="2" charset="0"/>
              </a:rPr>
              <a:t>kqvi</a:t>
            </a:r>
            <a:r>
              <a:rPr lang="en-US" sz="2400" dirty="0">
                <a:latin typeface="SutonnyMJ" pitchFamily="2" charset="0"/>
              </a:rPr>
              <a:t> Av‡e`</a:t>
            </a:r>
            <a:r>
              <a:rPr lang="en-US" sz="2400" dirty="0" err="1">
                <a:latin typeface="SutonnyMJ" pitchFamily="2" charset="0"/>
              </a:rPr>
              <a:t>bKvix</a:t>
            </a:r>
            <a:r>
              <a:rPr lang="en-US" sz="2400" dirty="0">
                <a:latin typeface="SutonnyMJ" pitchFamily="2" charset="0"/>
              </a:rPr>
              <a:t>‡`i </a:t>
            </a:r>
            <a:r>
              <a:rPr lang="en-US" sz="2400" dirty="0" err="1">
                <a:latin typeface="SutonnyMJ" pitchFamily="2" charset="0"/>
              </a:rPr>
              <a:t>g‡a</a:t>
            </a:r>
            <a:r>
              <a:rPr lang="en-US" sz="2400" dirty="0">
                <a:latin typeface="SutonnyMJ" pitchFamily="2" charset="0"/>
              </a:rPr>
              <a:t>¨ </a:t>
            </a:r>
            <a:r>
              <a:rPr lang="en-US" sz="2400" dirty="0" err="1">
                <a:latin typeface="SutonnyMJ" pitchFamily="2" charset="0"/>
              </a:rPr>
              <a:t>eÈb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K‡i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Ges</a:t>
            </a:r>
            <a:r>
              <a:rPr lang="en-US" sz="2400" dirty="0">
                <a:latin typeface="SutonnyMJ" pitchFamily="2" charset="0"/>
              </a:rPr>
              <a:t> AwZwi³ </a:t>
            </a:r>
            <a:r>
              <a:rPr lang="en-US" sz="2400" dirty="0" err="1">
                <a:latin typeface="SutonnyMJ" pitchFamily="2" charset="0"/>
              </a:rPr>
              <a:t>Av‡e</a:t>
            </a:r>
            <a:r>
              <a:rPr lang="en-US" sz="2400" dirty="0">
                <a:latin typeface="SutonnyMJ" pitchFamily="2" charset="0"/>
              </a:rPr>
              <a:t>`‡bi A_© ‡</a:t>
            </a:r>
            <a:r>
              <a:rPr lang="en-US" sz="2400" dirty="0" err="1">
                <a:latin typeface="SutonnyMJ" pitchFamily="2" charset="0"/>
              </a:rPr>
              <a:t>diZ</a:t>
            </a:r>
            <a:r>
              <a:rPr lang="en-US" sz="2400" dirty="0">
                <a:latin typeface="SutonnyMJ" pitchFamily="2" charset="0"/>
              </a:rPr>
              <a:t> †`</a:t>
            </a:r>
            <a:r>
              <a:rPr lang="en-US" sz="2400" dirty="0" err="1">
                <a:latin typeface="SutonnyMJ" pitchFamily="2" charset="0"/>
              </a:rPr>
              <a:t>Iqv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n‡jv</a:t>
            </a:r>
            <a:r>
              <a:rPr lang="en-US" sz="2400" dirty="0">
                <a:latin typeface="SutonnyMJ" pitchFamily="2" charset="0"/>
              </a:rPr>
              <a:t>|</a:t>
            </a:r>
          </a:p>
          <a:p>
            <a:endParaRPr lang="en-US" sz="2000" dirty="0" smtClean="0">
              <a:latin typeface="SutonnyMJ" pitchFamily="2" charset="0"/>
            </a:endParaRPr>
          </a:p>
          <a:p>
            <a:endParaRPr lang="en-US" sz="2000" dirty="0">
              <a:latin typeface="SutonnyMJ" pitchFamily="2" charset="0"/>
            </a:endParaRPr>
          </a:p>
          <a:p>
            <a:r>
              <a:rPr lang="en-US" sz="2000" dirty="0" smtClean="0">
                <a:latin typeface="SutonnyMJ" pitchFamily="2" charset="0"/>
              </a:rPr>
              <a:t>K)</a:t>
            </a:r>
            <a:r>
              <a:rPr lang="en-US" sz="2000" dirty="0" err="1" smtClean="0">
                <a:latin typeface="SutonnyMJ" pitchFamily="2" charset="0"/>
              </a:rPr>
              <a:t>Awanv‡ii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>
                <a:latin typeface="SutonnyMJ" pitchFamily="2" charset="0"/>
              </a:rPr>
              <a:t>†</a:t>
            </a:r>
            <a:r>
              <a:rPr lang="en-US" sz="2000" dirty="0" err="1">
                <a:latin typeface="SutonnyMJ" pitchFamily="2" charset="0"/>
              </a:rPr>
              <a:t>gvU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UvKvi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cwigvY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wbY©q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K‡iv</a:t>
            </a:r>
            <a:r>
              <a:rPr lang="en-US" sz="2000" dirty="0">
                <a:latin typeface="SutonnyMJ" pitchFamily="2" charset="0"/>
              </a:rPr>
              <a:t>|	</a:t>
            </a:r>
            <a:r>
              <a:rPr lang="en-US" sz="2000" dirty="0" smtClean="0">
                <a:latin typeface="SutonnyMJ" pitchFamily="2" charset="0"/>
              </a:rPr>
              <a:t>  				2</a:t>
            </a:r>
            <a:endParaRPr lang="en-US" sz="2000" dirty="0">
              <a:latin typeface="SutonnyMJ" pitchFamily="2" charset="0"/>
            </a:endParaRPr>
          </a:p>
          <a:p>
            <a:r>
              <a:rPr lang="en-US" sz="2000" dirty="0">
                <a:latin typeface="SutonnyMJ" pitchFamily="2" charset="0"/>
              </a:rPr>
              <a:t>L</a:t>
            </a:r>
            <a:r>
              <a:rPr lang="en-US" sz="2000" dirty="0" smtClean="0">
                <a:latin typeface="SutonnyMJ" pitchFamily="2" charset="0"/>
              </a:rPr>
              <a:t>)‡</a:t>
            </a:r>
            <a:r>
              <a:rPr lang="en-US" sz="2000" dirty="0" err="1">
                <a:latin typeface="SutonnyMJ" pitchFamily="2" charset="0"/>
              </a:rPr>
              <a:t>Kv¤úvwbi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wnmve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eB‡Z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cÖ‡qvRbxq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Rv‡e`v</a:t>
            </a:r>
            <a:r>
              <a:rPr lang="en-US" sz="2000" dirty="0">
                <a:latin typeface="SutonnyMJ" pitchFamily="2" charset="0"/>
              </a:rPr>
              <a:t> `</a:t>
            </a:r>
            <a:r>
              <a:rPr lang="en-US" sz="2000" dirty="0" err="1">
                <a:latin typeface="SutonnyMJ" pitchFamily="2" charset="0"/>
              </a:rPr>
              <a:t>vwLjv</a:t>
            </a:r>
            <a:r>
              <a:rPr lang="en-US" sz="2000" dirty="0">
                <a:latin typeface="SutonnyMJ" pitchFamily="2" charset="0"/>
              </a:rPr>
              <a:t> `</a:t>
            </a:r>
            <a:r>
              <a:rPr lang="en-US" sz="2000" dirty="0" err="1">
                <a:latin typeface="SutonnyMJ" pitchFamily="2" charset="0"/>
              </a:rPr>
              <a:t>vI</a:t>
            </a:r>
            <a:r>
              <a:rPr lang="en-US" sz="2000" dirty="0">
                <a:latin typeface="SutonnyMJ" pitchFamily="2" charset="0"/>
              </a:rPr>
              <a:t>| (</a:t>
            </a:r>
            <a:r>
              <a:rPr lang="en-US" sz="2000" dirty="0" err="1">
                <a:latin typeface="SutonnyMJ" pitchFamily="2" charset="0"/>
              </a:rPr>
              <a:t>e¨vL¨vi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cÖ‡qvRb</a:t>
            </a:r>
            <a:r>
              <a:rPr lang="en-US" sz="2000" dirty="0">
                <a:latin typeface="SutonnyMJ" pitchFamily="2" charset="0"/>
              </a:rPr>
              <a:t> †</a:t>
            </a:r>
            <a:r>
              <a:rPr lang="en-US" sz="2000" dirty="0" err="1">
                <a:latin typeface="SutonnyMJ" pitchFamily="2" charset="0"/>
              </a:rPr>
              <a:t>bB</a:t>
            </a:r>
            <a:r>
              <a:rPr lang="en-US" sz="2000" dirty="0">
                <a:latin typeface="SutonnyMJ" pitchFamily="2" charset="0"/>
              </a:rPr>
              <a:t>)	4</a:t>
            </a:r>
          </a:p>
          <a:p>
            <a:r>
              <a:rPr lang="en-US" sz="2000" dirty="0" smtClean="0">
                <a:latin typeface="SutonnyMJ" pitchFamily="2" charset="0"/>
              </a:rPr>
              <a:t>M)</a:t>
            </a:r>
            <a:r>
              <a:rPr lang="en-US" sz="2000" dirty="0" err="1" smtClean="0">
                <a:latin typeface="SutonnyMJ" pitchFamily="2" charset="0"/>
              </a:rPr>
              <a:t>e¨vsK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Rgv</a:t>
            </a:r>
            <a:r>
              <a:rPr lang="en-US" sz="2000" dirty="0">
                <a:latin typeface="SutonnyMJ" pitchFamily="2" charset="0"/>
              </a:rPr>
              <a:t> 4,40,000 </a:t>
            </a:r>
            <a:r>
              <a:rPr lang="en-US" sz="2000" dirty="0" err="1">
                <a:latin typeface="SutonnyMJ" pitchFamily="2" charset="0"/>
              </a:rPr>
              <a:t>UvKv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a‡i</a:t>
            </a:r>
            <a:r>
              <a:rPr lang="en-US" sz="2000" dirty="0">
                <a:latin typeface="SutonnyMJ" pitchFamily="2" charset="0"/>
              </a:rPr>
              <a:t> †</a:t>
            </a:r>
            <a:r>
              <a:rPr lang="en-US" sz="2000" dirty="0" err="1">
                <a:latin typeface="SutonnyMJ" pitchFamily="2" charset="0"/>
              </a:rPr>
              <a:t>Kv¤úvwbi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Avw</a:t>
            </a:r>
            <a:r>
              <a:rPr lang="en-US" sz="2000" dirty="0">
                <a:latin typeface="SutonnyMJ" pitchFamily="2" charset="0"/>
              </a:rPr>
              <a:t>_©K </a:t>
            </a:r>
            <a:r>
              <a:rPr lang="en-US" sz="2000" dirty="0" err="1">
                <a:latin typeface="SutonnyMJ" pitchFamily="2" charset="0"/>
              </a:rPr>
              <a:t>Ae</a:t>
            </a:r>
            <a:r>
              <a:rPr lang="en-US" sz="2000" dirty="0">
                <a:latin typeface="SutonnyMJ" pitchFamily="2" charset="0"/>
              </a:rPr>
              <a:t>¯’vi </a:t>
            </a:r>
            <a:r>
              <a:rPr lang="en-US" sz="2000" dirty="0" err="1">
                <a:latin typeface="SutonnyMJ" pitchFamily="2" charset="0"/>
              </a:rPr>
              <a:t>weeiYx</a:t>
            </a:r>
            <a:r>
              <a:rPr lang="en-US" sz="2000" dirty="0">
                <a:latin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</a:rPr>
              <a:t>cÖ</a:t>
            </a:r>
            <a:r>
              <a:rPr lang="en-US" sz="2000" dirty="0">
                <a:latin typeface="SutonnyMJ" pitchFamily="2" charset="0"/>
              </a:rPr>
              <a:t>¯‘Z </a:t>
            </a:r>
            <a:r>
              <a:rPr lang="en-US" sz="2000" dirty="0" err="1">
                <a:latin typeface="SutonnyMJ" pitchFamily="2" charset="0"/>
              </a:rPr>
              <a:t>K‡iv</a:t>
            </a:r>
            <a:r>
              <a:rPr lang="en-US" sz="2000" dirty="0">
                <a:latin typeface="SutonnyMJ" pitchFamily="2" charset="0"/>
              </a:rPr>
              <a:t>|	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31"/>
    </mc:Choice>
    <mc:Fallback xmlns="">
      <p:transition spd="slow" advTm="184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337</TotalTime>
  <Words>636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67</cp:revision>
  <dcterms:created xsi:type="dcterms:W3CDTF">2006-08-16T00:00:00Z</dcterms:created>
  <dcterms:modified xsi:type="dcterms:W3CDTF">2021-08-27T06:33:50Z</dcterms:modified>
</cp:coreProperties>
</file>