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1" r:id="rId1"/>
  </p:sldMasterIdLst>
  <p:notesMasterIdLst>
    <p:notesMasterId r:id="rId25"/>
  </p:notesMasterIdLst>
  <p:sldIdLst>
    <p:sldId id="428" r:id="rId2"/>
    <p:sldId id="429" r:id="rId3"/>
    <p:sldId id="408" r:id="rId4"/>
    <p:sldId id="411" r:id="rId5"/>
    <p:sldId id="431" r:id="rId6"/>
    <p:sldId id="409" r:id="rId7"/>
    <p:sldId id="410" r:id="rId8"/>
    <p:sldId id="433" r:id="rId9"/>
    <p:sldId id="422" r:id="rId10"/>
    <p:sldId id="434" r:id="rId11"/>
    <p:sldId id="435" r:id="rId12"/>
    <p:sldId id="437" r:id="rId13"/>
    <p:sldId id="436" r:id="rId14"/>
    <p:sldId id="438" r:id="rId15"/>
    <p:sldId id="415" r:id="rId16"/>
    <p:sldId id="439" r:id="rId17"/>
    <p:sldId id="416" r:id="rId18"/>
    <p:sldId id="418" r:id="rId19"/>
    <p:sldId id="419" r:id="rId20"/>
    <p:sldId id="420" r:id="rId21"/>
    <p:sldId id="421" r:id="rId22"/>
    <p:sldId id="423" r:id="rId23"/>
    <p:sldId id="432" r:id="rId24"/>
  </p:sldIdLst>
  <p:sldSz cx="9144000" cy="5143500" type="screen16x9"/>
  <p:notesSz cx="6858000" cy="9144000"/>
  <p:embeddedFontLst>
    <p:embeddedFont>
      <p:font typeface="Cambria Math" pitchFamily="18" charset="0"/>
      <p:regular r:id="rId26"/>
    </p:embeddedFont>
    <p:embeddedFont>
      <p:font typeface="NikoshBAN" pitchFamily="2" charset="0"/>
      <p:regular r:id="rId27"/>
    </p:embeddedFont>
    <p:embeddedFont>
      <p:font typeface="Calibri Light" pitchFamily="34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SutonnyMJ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Ts7x7Bt5l6KYfi/gaRfEA==" hashData="zNuQy+yRaWb6UBOJUpXfq7kHlHw="/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615"/>
    <a:srgbClr val="A72415"/>
    <a:srgbClr val="F7F700"/>
    <a:srgbClr val="A42512"/>
    <a:srgbClr val="A42415"/>
    <a:srgbClr val="A42514"/>
    <a:srgbClr val="EDD649"/>
    <a:srgbClr val="007033"/>
    <a:srgbClr val="DADADA"/>
    <a:srgbClr val="D4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9DDDE-A62E-4DC5-8552-4E4028EBC1F7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D5541-C84F-4E02-8A85-448EA0748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1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25E7-4F63-4F0D-A949-C4B2A048D69C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9B58-8D5E-42E4-ACF3-5DF74B292D68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1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6BCD-6206-4049-818D-5AC93EFE9ECC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2EAE-5867-4809-9C11-4900B0003556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87CE-AE34-4D1C-827C-6076DC0B6EDB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204-DA8D-4049-9E71-0BAF777C2B5A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A460-EE80-4F16-A24C-7A14F15CF63C}" type="datetime1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9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109CD-86BB-4FBE-9661-E9D8D6F05A61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E41D-58C2-487E-B9F3-57E38DB10A95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BF80-B4C2-46EC-A9D4-AA2B71B4993D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8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6E74-13CC-4D51-B840-9AA8EC67EE5B}" type="datetime1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D92F-6BB7-4EF5-8FB2-F1DEA68C53DD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F04F-78B0-4B7D-AF5C-386663D88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9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0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10" Type="http://schemas.openxmlformats.org/officeDocument/2006/relationships/image" Target="../media/image9.tmp"/><Relationship Id="rId4" Type="http://schemas.openxmlformats.org/officeDocument/2006/relationships/image" Target="../media/image160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10" Type="http://schemas.openxmlformats.org/officeDocument/2006/relationships/image" Target="../media/image9.tmp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7312" y="2074486"/>
            <a:ext cx="50790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5" y="164123"/>
            <a:ext cx="8088097" cy="1216559"/>
          </a:xfrm>
          <a:prstGeom prst="rect">
            <a:avLst/>
          </a:prstGeom>
          <a:solidFill>
            <a:srgbClr val="FFC000"/>
          </a:solidFill>
          <a:extLst/>
        </p:spPr>
      </p:pic>
      <p:grpSp>
        <p:nvGrpSpPr>
          <p:cNvPr id="9" name="Group 8"/>
          <p:cNvGrpSpPr/>
          <p:nvPr/>
        </p:nvGrpSpPr>
        <p:grpSpPr>
          <a:xfrm>
            <a:off x="6576646" y="1559168"/>
            <a:ext cx="1793633" cy="2555632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4614-8448-4DEF-8642-80E3D6AF24D2}" type="datetime1">
              <a:rPr lang="en-US" smtClean="0">
                <a:latin typeface="SutonnyMJ" pitchFamily="2" charset="0"/>
              </a:rPr>
              <a:t>8/27/2021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1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0126" y="1036377"/>
            <a:ext cx="1706097" cy="628634"/>
            <a:chOff x="656664" y="712694"/>
            <a:chExt cx="2274796" cy="838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06072" y="712694"/>
                  <a:ext cx="1425388" cy="838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21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2100" b="1" i="1" smtClean="0">
                              <a:latin typeface="Cambria Math"/>
                            </a:rPr>
                            <m:t>৬</m:t>
                          </m:r>
                        </m:den>
                      </m:f>
                    </m:oMath>
                  </a14:m>
                  <a:r>
                    <a:rPr lang="bn-IN" sz="2100" b="1" dirty="0"/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৩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৬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72" y="712694"/>
                  <a:ext cx="1425388" cy="83817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56664" y="899800"/>
              <a:ext cx="80993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100" b="1" dirty="0" smtClean="0"/>
                <a:t>(</a:t>
              </a:r>
              <a:r>
                <a:rPr lang="en-US" sz="2100" b="1" dirty="0" smtClean="0"/>
                <a:t>২</a:t>
              </a:r>
              <a:r>
                <a:rPr lang="bn-IN" sz="2100" b="1" dirty="0" smtClean="0"/>
                <a:t>)</a:t>
              </a:r>
              <a:endParaRPr lang="en-US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59240" y="226682"/>
            <a:ext cx="983833" cy="91110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smtClean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000" b="1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3085657"/>
            <a:ext cx="90737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AAED225-31BD-4E24-A68A-323E5DECE893}"/>
              </a:ext>
            </a:extLst>
          </p:cNvPr>
          <p:cNvSpPr/>
          <p:nvPr/>
        </p:nvSpPr>
        <p:spPr>
          <a:xfrm>
            <a:off x="7344282" y="2632818"/>
            <a:ext cx="43611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6378630" y="2305128"/>
            <a:ext cx="0" cy="1858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2305128"/>
            <a:ext cx="58002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6950890" y="2226008"/>
            <a:ext cx="0" cy="749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A9A5AFD-D4EB-414F-8A27-B8742196BA21}"/>
              </a:ext>
            </a:extLst>
          </p:cNvPr>
          <p:cNvSpPr/>
          <p:nvPr/>
        </p:nvSpPr>
        <p:spPr>
          <a:xfrm>
            <a:off x="7197770" y="3119376"/>
            <a:ext cx="43611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43073" y="464273"/>
            <a:ext cx="1349190" cy="416689"/>
          </a:xfrm>
          <a:prstGeom prst="rect">
            <a:avLst/>
          </a:prstGeom>
          <a:solidFill>
            <a:srgbClr val="F7F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000" dirty="0">
              <a:solidFill>
                <a:srgbClr val="A7241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A9DC-5A65-42B4-BEBC-D9946E79D79D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3225" y="178190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7182" y="2043518"/>
            <a:ext cx="137128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77663" y="1902843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0006" y="1534162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7918" y="1639097"/>
            <a:ext cx="53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7024" y="1552527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0403" y="2652210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020006" y="2937388"/>
            <a:ext cx="1437172" cy="1015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48758" y="2775320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75083" y="2400563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0126" y="353302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7706074" y="2226007"/>
            <a:ext cx="0" cy="749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75022" y="2270092"/>
            <a:ext cx="59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6918396" y="3144669"/>
            <a:ext cx="851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96788" y="227274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8536" y="265515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278854" y="3794638"/>
            <a:ext cx="90777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5787E-6 L -0.42569 0.2412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8742E-6 L -0.22691 0.2797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3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6959E-6 L -0.30781 0.0428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15" grpId="0"/>
      <p:bldP spid="18" grpId="0"/>
      <p:bldP spid="33" grpId="0"/>
      <p:bldP spid="19" grpId="0"/>
      <p:bldP spid="46" grpId="0"/>
      <p:bldP spid="47" grpId="0"/>
      <p:bldP spid="49" grpId="0"/>
      <p:bldP spid="50" grpId="0"/>
      <p:bldP spid="51" grpId="0"/>
      <p:bldP spid="53" grpId="0"/>
      <p:bldP spid="24" grpId="0"/>
      <p:bldP spid="24" grpId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0125" y="1036377"/>
            <a:ext cx="1706098" cy="628890"/>
            <a:chOff x="656663" y="712694"/>
            <a:chExt cx="2274797" cy="838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49024" y="712694"/>
                  <a:ext cx="1582436" cy="838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latin typeface="Cambria Math"/>
                            </a:rPr>
                            <m:t>১৩</m:t>
                          </m:r>
                        </m:num>
                        <m:den>
                          <m:r>
                            <a:rPr lang="en-US" sz="2100" b="1" i="1" smtClean="0">
                              <a:latin typeface="Cambria Math"/>
                            </a:rPr>
                            <m:t>৯</m:t>
                          </m:r>
                        </m:den>
                      </m:f>
                    </m:oMath>
                  </a14:m>
                  <a:r>
                    <a:rPr lang="bn-IN" sz="2100" b="1" dirty="0"/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৬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৯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024" y="712694"/>
                  <a:ext cx="1582436" cy="83851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58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56663" y="899800"/>
              <a:ext cx="80993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100" b="1" dirty="0" smtClean="0"/>
                <a:t>(</a:t>
              </a:r>
              <a:r>
                <a:rPr lang="en-US" sz="2100" b="1" dirty="0" smtClean="0"/>
                <a:t>৩</a:t>
              </a:r>
              <a:r>
                <a:rPr lang="bn-IN" sz="2100" b="1" dirty="0" smtClean="0"/>
                <a:t>)</a:t>
              </a:r>
              <a:endParaRPr lang="en-US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59240" y="226682"/>
            <a:ext cx="983833" cy="91110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smtClean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000" b="1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3085657"/>
            <a:ext cx="90737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AAED225-31BD-4E24-A68A-323E5DECE893}"/>
              </a:ext>
            </a:extLst>
          </p:cNvPr>
          <p:cNvSpPr/>
          <p:nvPr/>
        </p:nvSpPr>
        <p:spPr>
          <a:xfrm>
            <a:off x="7344282" y="2632818"/>
            <a:ext cx="43611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6378630" y="2305128"/>
            <a:ext cx="0" cy="1858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2305128"/>
            <a:ext cx="58002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6950890" y="2226008"/>
            <a:ext cx="0" cy="749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A9A5AFD-D4EB-414F-8A27-B8742196BA21}"/>
              </a:ext>
            </a:extLst>
          </p:cNvPr>
          <p:cNvSpPr/>
          <p:nvPr/>
        </p:nvSpPr>
        <p:spPr>
          <a:xfrm>
            <a:off x="7197770" y="3119376"/>
            <a:ext cx="59901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43073" y="464273"/>
            <a:ext cx="1349190" cy="416689"/>
          </a:xfrm>
          <a:prstGeom prst="rect">
            <a:avLst/>
          </a:prstGeom>
          <a:solidFill>
            <a:srgbClr val="F7F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000" dirty="0">
              <a:solidFill>
                <a:srgbClr val="A7241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A9DC-5A65-42B4-BEBC-D9946E79D79D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3225" y="178190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7182" y="2043518"/>
            <a:ext cx="137128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77663" y="1902843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0006" y="1534162"/>
            <a:ext cx="8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7918" y="1639097"/>
            <a:ext cx="53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7024" y="1552527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0403" y="2652210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020006" y="2937388"/>
            <a:ext cx="1437172" cy="1015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48758" y="2775320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75082" y="2400563"/>
            <a:ext cx="81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0126" y="353302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7706074" y="2226007"/>
            <a:ext cx="0" cy="749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75022" y="2270092"/>
            <a:ext cx="821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6918396" y="3144669"/>
            <a:ext cx="851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96788" y="227274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78536" y="2655156"/>
            <a:ext cx="84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278854" y="3794638"/>
            <a:ext cx="90777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5787E-6 L -0.42569 0.2412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8742E-6 L -0.22691 0.2797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3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6959E-6 L -0.30781 0.0428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15" grpId="0"/>
      <p:bldP spid="18" grpId="0"/>
      <p:bldP spid="33" grpId="0"/>
      <p:bldP spid="19" grpId="0"/>
      <p:bldP spid="46" grpId="0"/>
      <p:bldP spid="47" grpId="0"/>
      <p:bldP spid="49" grpId="0"/>
      <p:bldP spid="50" grpId="0"/>
      <p:bldP spid="51" grpId="0"/>
      <p:bldP spid="53" grpId="0"/>
      <p:bldP spid="24" grpId="0"/>
      <p:bldP spid="24" grpId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0125" y="1036377"/>
            <a:ext cx="1706098" cy="628634"/>
            <a:chOff x="656663" y="712694"/>
            <a:chExt cx="2274797" cy="838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49024" y="712694"/>
                  <a:ext cx="1582436" cy="83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latin typeface="Cambria Math"/>
                            </a:rPr>
                            <m:t>৭</m:t>
                          </m:r>
                        </m:num>
                        <m:den>
                          <m:r>
                            <a:rPr lang="en-US" sz="2100" b="1" i="1" smtClean="0">
                              <a:latin typeface="Cambria Math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bn-IN" sz="2100" b="1" dirty="0"/>
                    <a:t>  </a:t>
                  </a:r>
                  <a:r>
                    <a:rPr lang="en-US" sz="2100" b="1" dirty="0" smtClean="0"/>
                    <a:t>-</a:t>
                  </a:r>
                  <a:r>
                    <a:rPr lang="bn-IN" sz="2100" b="1" dirty="0" smtClean="0"/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৪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৫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024" y="712694"/>
                  <a:ext cx="1582436" cy="83817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67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56663" y="899800"/>
              <a:ext cx="80993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100" b="1" dirty="0" smtClean="0"/>
                <a:t>(</a:t>
              </a:r>
              <a:r>
                <a:rPr lang="en-US" sz="2100" b="1" dirty="0"/>
                <a:t>৬</a:t>
              </a:r>
              <a:r>
                <a:rPr lang="bn-IN" sz="2100" b="1" dirty="0" smtClean="0"/>
                <a:t>)</a:t>
              </a:r>
              <a:endParaRPr lang="en-US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59240" y="226682"/>
            <a:ext cx="983833" cy="91110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smtClean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000" b="1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3085657"/>
            <a:ext cx="90737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AAED225-31BD-4E24-A68A-323E5DECE893}"/>
              </a:ext>
            </a:extLst>
          </p:cNvPr>
          <p:cNvSpPr/>
          <p:nvPr/>
        </p:nvSpPr>
        <p:spPr>
          <a:xfrm>
            <a:off x="7344282" y="2632818"/>
            <a:ext cx="43611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43073" y="464273"/>
            <a:ext cx="1349190" cy="416689"/>
          </a:xfrm>
          <a:prstGeom prst="rect">
            <a:avLst/>
          </a:prstGeom>
          <a:solidFill>
            <a:srgbClr val="F7F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000" dirty="0">
              <a:solidFill>
                <a:srgbClr val="A7241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A9DC-5A65-42B4-BEBC-D9946E79D79D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3225" y="178190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7182" y="2043518"/>
            <a:ext cx="1154489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77663" y="1902843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0006" y="1534162"/>
            <a:ext cx="8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7918" y="1639097"/>
            <a:ext cx="53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1517" y="1545885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403" y="2652210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020006" y="2937388"/>
            <a:ext cx="1246217" cy="880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48758" y="2775320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75082" y="2400563"/>
            <a:ext cx="81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3" grpId="0"/>
      <p:bldP spid="19" grpId="0"/>
      <p:bldP spid="46" grpId="0"/>
      <p:bldP spid="47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54985" y="1069826"/>
                <a:ext cx="1069041" cy="60550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100" b="1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647" y="1426434"/>
                <a:ext cx="1425388" cy="807337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8818" y="1834438"/>
                <a:ext cx="1069041" cy="68217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18" y="1834438"/>
                <a:ext cx="1069041" cy="682174"/>
              </a:xfrm>
              <a:prstGeom prst="rect">
                <a:avLst/>
              </a:prstGeom>
              <a:blipFill rotWithShape="1">
                <a:blip r:embed="rId4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15721" y="1788271"/>
            <a:ext cx="125627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24782" y="2944677"/>
            <a:ext cx="822000" cy="6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30476" y="3052091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৫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3451" y="2597657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৭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5731960" y="2579916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-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971052" y="2591529"/>
            <a:ext cx="46162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৪</a:t>
            </a:r>
            <a:endParaRPr lang="en-US" sz="15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86110" y="3814396"/>
            <a:ext cx="822000" cy="6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86527" y="3814396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৫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6527" y="3421981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৩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3779" y="2799992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=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3779" y="3618188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=</a:t>
            </a:r>
            <a:endParaRPr lang="en-US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928869" y="793387"/>
            <a:ext cx="399975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টিপস(যোগের নিয়মেই বিয়োগের ধারণা)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00534" y="2015308"/>
            <a:ext cx="326900" cy="326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66754" y="1151578"/>
            <a:ext cx="43405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C960-945D-471E-987E-093266955C8F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0" grpId="1"/>
      <p:bldP spid="21" grpId="0" animBg="1"/>
      <p:bldP spid="21" grpId="1" animBg="1"/>
      <p:bldP spid="2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7145" y="858812"/>
                <a:ext cx="1069041" cy="60550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/>
                          </a:rPr>
                          <m:t>৯</m:t>
                        </m:r>
                      </m:num>
                      <m:den>
                        <m:r>
                          <a:rPr lang="en-US" sz="2100" b="1" i="1" smtClean="0"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100" b="1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/>
                          </a:rPr>
                          <m:t>৬</m:t>
                        </m:r>
                      </m:num>
                      <m:den>
                        <m:r>
                          <a:rPr lang="en-US" sz="2100" b="1" i="1" smtClean="0"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145" y="858812"/>
                <a:ext cx="1069041" cy="605503"/>
              </a:xfrm>
              <a:prstGeom prst="rect">
                <a:avLst/>
              </a:prstGeom>
              <a:blipFill rotWithShape="1">
                <a:blip r:embed="rId2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41250" y="1834438"/>
                <a:ext cx="1069041" cy="68217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৯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r>
                  <a:rPr lang="bn-IN" sz="2400" b="1" dirty="0"/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৬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৭</m:t>
                        </m:r>
                      </m:den>
                    </m:f>
                  </m:oMath>
                </a14:m>
                <a:endParaRPr lang="en-US" sz="15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50" y="1834438"/>
                <a:ext cx="1069041" cy="682174"/>
              </a:xfrm>
              <a:prstGeom prst="rect">
                <a:avLst/>
              </a:prstGeom>
              <a:blipFill rotWithShape="1">
                <a:blip r:embed="rId3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2918" y="1964116"/>
            <a:ext cx="125627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24782" y="2944677"/>
            <a:ext cx="822000" cy="6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30476" y="3052091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/>
              <a:t>৭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5433451" y="2597657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/>
              <a:t>৯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5731960" y="2579916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-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5971052" y="2591529"/>
            <a:ext cx="461621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/>
              <a:t>৬</a:t>
            </a:r>
            <a:endParaRPr lang="en-US" sz="15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86110" y="3814396"/>
            <a:ext cx="822000" cy="6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86527" y="3814396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/>
              <a:t>৭</a:t>
            </a: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5686527" y="3421981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৩</a:t>
            </a:r>
            <a:endParaRPr lang="en-US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3779" y="2799992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=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5083779" y="3618188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/>
              <a:t>=</a:t>
            </a:r>
            <a:endParaRPr lang="en-US" sz="1500" dirty="0"/>
          </a:p>
        </p:txBody>
      </p:sp>
      <p:sp>
        <p:nvSpPr>
          <p:cNvPr id="21" name="Oval 20"/>
          <p:cNvSpPr/>
          <p:nvPr/>
        </p:nvSpPr>
        <p:spPr>
          <a:xfrm>
            <a:off x="5401243" y="2038754"/>
            <a:ext cx="326900" cy="326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75097" y="893672"/>
            <a:ext cx="43405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C960-945D-471E-987E-093266955C8F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1" grpId="0" animBg="1"/>
      <p:bldP spid="21" grpId="1" animBg="1"/>
      <p:bldP spid="2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21773" y="3105787"/>
            <a:ext cx="2214899" cy="380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63978" y="2550166"/>
            <a:ext cx="1900646" cy="9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54857" y="2522371"/>
            <a:ext cx="1900646" cy="9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46038" y="2532169"/>
            <a:ext cx="1919231" cy="146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67429" y="2384358"/>
            <a:ext cx="0" cy="186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33004" y="238745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21624" y="238745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80853" y="2383579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69473" y="2373373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48296" y="2363575"/>
            <a:ext cx="0" cy="186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76650" y="2360310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0890" y="237010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35333" y="2360310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51609" y="237010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45675" y="2345614"/>
            <a:ext cx="0" cy="186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41273" y="235214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85311" y="235867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19204" y="3043832"/>
                <a:ext cx="342900" cy="73808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939" y="4058443"/>
                <a:ext cx="457200" cy="917174"/>
              </a:xfrm>
              <a:prstGeom prst="rect">
                <a:avLst/>
              </a:prstGeom>
              <a:blipFill>
                <a:blip r:embed="rId3"/>
                <a:stretch>
                  <a:fillRect r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09457" y="3145153"/>
            <a:ext cx="21553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/>
              <a:t>+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14801" y="3017086"/>
                <a:ext cx="342900" cy="7589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01" y="4022781"/>
                <a:ext cx="457200" cy="959109"/>
              </a:xfrm>
              <a:prstGeom prst="rect">
                <a:avLst/>
              </a:prstGeom>
              <a:blipFill>
                <a:blip r:embed="rId4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290358" y="3150795"/>
            <a:ext cx="2351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=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747560" y="2876157"/>
            <a:ext cx="401682" cy="887149"/>
            <a:chOff x="4376058" y="3420970"/>
            <a:chExt cx="535576" cy="118286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76058" y="4010463"/>
              <a:ext cx="535576" cy="75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460965" y="4107446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60966" y="3420970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97301" y="3416238"/>
            <a:ext cx="27432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/>
              <a:t>৫</a:t>
            </a:r>
            <a:endParaRPr lang="en-US" sz="1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804113" y="2931357"/>
            <a:ext cx="27432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/>
              <a:t>৭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49334" y="2569825"/>
            <a:ext cx="22533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২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07870" y="2586673"/>
            <a:ext cx="22533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১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51311" y="2562950"/>
            <a:ext cx="22533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০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2471123" y="1865554"/>
            <a:ext cx="1103814" cy="3233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833004" y="1885553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221624" y="1885553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69473" y="1861797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48296" y="1886852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51609" y="1873560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80924" y="1262065"/>
                <a:ext cx="707991" cy="58939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1500" b="1" dirty="0"/>
                  <a:t> মি </a:t>
                </a:r>
                <a:endParaRPr lang="en-US" sz="15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65" y="1682753"/>
                <a:ext cx="943988" cy="733791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18457" y="1158398"/>
                <a:ext cx="692333" cy="68217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1800" b="1" dirty="0"/>
                  <a:t> মি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42" y="1544530"/>
                <a:ext cx="923111" cy="862800"/>
              </a:xfrm>
              <a:prstGeom prst="rect">
                <a:avLst/>
              </a:prstGeom>
              <a:blipFill>
                <a:blip r:embed="rId6"/>
                <a:stretch>
                  <a:fillRect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4067444" y="1511566"/>
            <a:ext cx="1062510" cy="665531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7045193">
            <a:off x="3542258" y="1572268"/>
            <a:ext cx="819098" cy="75313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6417836">
            <a:off x="2388291" y="1622195"/>
            <a:ext cx="598405" cy="436883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2773659" y="1528202"/>
            <a:ext cx="794133" cy="62487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00223" y="2580746"/>
            <a:ext cx="5811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(মি)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33534" y="3132444"/>
            <a:ext cx="2677357" cy="346249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>
                <a:solidFill>
                  <a:schemeClr val="bg1"/>
                </a:solidFill>
              </a:rPr>
              <a:t>গাণিতিক বাক্যঃ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07870" y="3692685"/>
                <a:ext cx="2363138" cy="7589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/>
                  <a:t> মিটার অথবা 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93" y="4923580"/>
                <a:ext cx="3150850" cy="958468"/>
              </a:xfrm>
              <a:prstGeom prst="rect">
                <a:avLst/>
              </a:prstGeom>
              <a:blipFill>
                <a:blip r:embed="rId7"/>
                <a:stretch>
                  <a:fillRect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303831" y="3881240"/>
            <a:ext cx="2253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700" b="1" dirty="0"/>
              <a:t>১</a:t>
            </a:r>
            <a:endParaRPr lang="en-US" sz="2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16526" y="3721663"/>
                <a:ext cx="1305018" cy="7589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100" b="1" dirty="0"/>
                  <a:t> </a:t>
                </a:r>
                <a:r>
                  <a:rPr lang="bn-IN" sz="2400" b="1" dirty="0"/>
                  <a:t>মি</a:t>
                </a:r>
                <a:endParaRPr lang="en-US" sz="21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35" y="4962217"/>
                <a:ext cx="1740024" cy="958468"/>
              </a:xfrm>
              <a:prstGeom prst="rect">
                <a:avLst/>
              </a:prstGeom>
              <a:blipFill>
                <a:blip r:embed="rId8"/>
                <a:stretch>
                  <a:fillRect b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573575" y="1864875"/>
            <a:ext cx="1556379" cy="3233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464830" y="1867630"/>
            <a:ext cx="0" cy="6773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135333" y="1853138"/>
            <a:ext cx="0" cy="6773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21478" y="572000"/>
                <a:ext cx="5961710" cy="95917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দৈর্ঘ্যের দুইটি ফিতা একত্রে কত? </a:t>
                </a:r>
                <a:r>
                  <a:rPr lang="bn-IN" sz="2400" b="1" dirty="0">
                    <a:solidFill>
                      <a:schemeClr val="bg1"/>
                    </a:solidFill>
                  </a:rPr>
                  <a:t>মিটার </a:t>
                </a:r>
                <a:r>
                  <a:rPr lang="bn-IN" sz="1800" b="1" dirty="0">
                    <a:solidFill>
                      <a:schemeClr val="bg1"/>
                    </a:solidFill>
                  </a:rPr>
                  <a:t>?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03" y="762667"/>
                <a:ext cx="7948947" cy="862800"/>
              </a:xfrm>
              <a:prstGeom prst="rect">
                <a:avLst/>
              </a:prstGeom>
              <a:blipFill>
                <a:blip r:embed="rId9"/>
                <a:stretch>
                  <a:fillRect r="-383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58" y="572000"/>
            <a:ext cx="759197" cy="8115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E2DB-92A9-46CC-963B-CB46E306207E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50" grpId="0"/>
      <p:bldP spid="5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41130" y="3105787"/>
            <a:ext cx="2214899" cy="380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63978" y="2550166"/>
            <a:ext cx="1900646" cy="9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54857" y="2522371"/>
            <a:ext cx="1900646" cy="97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46038" y="2532169"/>
            <a:ext cx="1919231" cy="146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67429" y="2384358"/>
            <a:ext cx="0" cy="186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33004" y="238745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21624" y="238745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80853" y="2383579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69473" y="2373373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48296" y="2363575"/>
            <a:ext cx="0" cy="186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76650" y="2360310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10890" y="237010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35333" y="2360310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51609" y="237010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45675" y="2345614"/>
            <a:ext cx="0" cy="186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41273" y="235214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85311" y="2358676"/>
            <a:ext cx="0" cy="186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19204" y="2879710"/>
                <a:ext cx="342900" cy="73808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204" y="2879710"/>
                <a:ext cx="342900" cy="738087"/>
              </a:xfrm>
              <a:prstGeom prst="rect">
                <a:avLst/>
              </a:prstGeom>
              <a:blipFill rotWithShape="1">
                <a:blip r:embed="rId2"/>
                <a:stretch>
                  <a:fillRect r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09457" y="3109984"/>
            <a:ext cx="21553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/>
              <a:t>+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14801" y="2888133"/>
                <a:ext cx="342900" cy="7589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801" y="2888133"/>
                <a:ext cx="342900" cy="758926"/>
              </a:xfrm>
              <a:prstGeom prst="rect">
                <a:avLst/>
              </a:prstGeom>
              <a:blipFill rotWithShape="1">
                <a:blip r:embed="rId3"/>
                <a:stretch>
                  <a:fillRect r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372419" y="3174241"/>
            <a:ext cx="2351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=</a:t>
            </a:r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747560" y="2876157"/>
            <a:ext cx="401682" cy="887149"/>
            <a:chOff x="4376058" y="3420970"/>
            <a:chExt cx="535576" cy="118286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76058" y="4010463"/>
              <a:ext cx="535576" cy="75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460965" y="4107446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60966" y="3420970"/>
              <a:ext cx="365759" cy="49638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97301" y="3416238"/>
            <a:ext cx="27432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/>
              <a:t>৫</a:t>
            </a:r>
            <a:endParaRPr lang="en-US" sz="1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804113" y="2931357"/>
            <a:ext cx="27432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400" b="1" dirty="0"/>
              <a:t>৭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49334" y="2569825"/>
            <a:ext cx="22533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২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07870" y="2586673"/>
            <a:ext cx="22533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১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51311" y="2562950"/>
            <a:ext cx="22533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০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2471123" y="1865554"/>
            <a:ext cx="1103814" cy="3233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833004" y="1885553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221624" y="1885553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69473" y="1861797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348296" y="1886852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51609" y="1873560"/>
            <a:ext cx="0" cy="315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80924" y="1262065"/>
                <a:ext cx="707991" cy="58939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1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1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1500" b="1" dirty="0"/>
                  <a:t> মি </a:t>
                </a:r>
                <a:endParaRPr lang="en-US" sz="15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65" y="1682753"/>
                <a:ext cx="943988" cy="733791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18457" y="1158398"/>
                <a:ext cx="692333" cy="68217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1800" b="1" dirty="0"/>
                  <a:t> মি</a:t>
                </a:r>
                <a:endParaRPr lang="en-US" sz="1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42" y="1544530"/>
                <a:ext cx="923111" cy="862800"/>
              </a:xfrm>
              <a:prstGeom prst="rect">
                <a:avLst/>
              </a:prstGeom>
              <a:blipFill>
                <a:blip r:embed="rId6"/>
                <a:stretch>
                  <a:fillRect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4067444" y="1511566"/>
            <a:ext cx="1062510" cy="665531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17045193">
            <a:off x="3542258" y="1572268"/>
            <a:ext cx="819098" cy="75313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6417836">
            <a:off x="2388291" y="1622195"/>
            <a:ext cx="598405" cy="436883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2773659" y="1528202"/>
            <a:ext cx="794133" cy="624870"/>
          </a:xfrm>
          <a:prstGeom prst="arc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00223" y="2580746"/>
            <a:ext cx="58115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/>
              <a:t>(মি)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012210" y="3097275"/>
            <a:ext cx="2677357" cy="346249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1800" b="1" dirty="0">
                <a:solidFill>
                  <a:schemeClr val="bg1"/>
                </a:solidFill>
              </a:rPr>
              <a:t>গাণিতিক বাক্যঃ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07870" y="3692685"/>
                <a:ext cx="2363138" cy="7589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/>
                  <a:t> </a:t>
                </a:r>
                <a:r>
                  <a:rPr lang="bn-IN" sz="2400" dirty="0"/>
                  <a:t>মিটার অথবা </a:t>
                </a:r>
                <a:endParaRPr lang="en-US" sz="1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870" y="3692685"/>
                <a:ext cx="2363138" cy="758926"/>
              </a:xfrm>
              <a:prstGeom prst="rect">
                <a:avLst/>
              </a:prstGeom>
              <a:blipFill rotWithShape="1"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366434" y="3881240"/>
            <a:ext cx="22533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700" dirty="0"/>
              <a:t>১</a:t>
            </a: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16526" y="3721663"/>
                <a:ext cx="1305018" cy="75892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27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100" b="1" dirty="0"/>
                  <a:t> </a:t>
                </a:r>
                <a:r>
                  <a:rPr lang="bn-IN" sz="2400" dirty="0"/>
                  <a:t>মি</a:t>
                </a:r>
                <a:endParaRPr lang="en-US" sz="21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526" y="3721663"/>
                <a:ext cx="1305018" cy="758926"/>
              </a:xfrm>
              <a:prstGeom prst="rect">
                <a:avLst/>
              </a:prstGeom>
              <a:blipFill rotWithShape="1">
                <a:blip r:embed="rId8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573575" y="1864875"/>
            <a:ext cx="1556379" cy="3233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dirty="0" smtClean="0"/>
              <a:t>   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464830" y="1867630"/>
            <a:ext cx="0" cy="6773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135333" y="1853138"/>
            <a:ext cx="0" cy="6773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021478" y="572000"/>
                <a:ext cx="5961710" cy="95917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4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দৈর্ঘ্যের দুইটি ফিতা একত্রে কত? </a:t>
                </a:r>
                <a:r>
                  <a:rPr lang="bn-IN" sz="2400" b="1" dirty="0">
                    <a:solidFill>
                      <a:schemeClr val="bg1"/>
                    </a:solidFill>
                  </a:rPr>
                  <a:t>মিটার </a:t>
                </a:r>
                <a:r>
                  <a:rPr lang="bn-IN" sz="1800" b="1" dirty="0">
                    <a:solidFill>
                      <a:schemeClr val="bg1"/>
                    </a:solidFill>
                  </a:rPr>
                  <a:t>?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03" y="762667"/>
                <a:ext cx="7948947" cy="862800"/>
              </a:xfrm>
              <a:prstGeom prst="rect">
                <a:avLst/>
              </a:prstGeom>
              <a:blipFill>
                <a:blip r:embed="rId9"/>
                <a:stretch>
                  <a:fillRect r="-383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58" y="572000"/>
            <a:ext cx="759197" cy="8115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E2DB-92A9-46CC-963B-CB46E306207E}" type="datetime1">
              <a:rPr lang="en-US" smtClean="0"/>
              <a:t>8/27/2021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/>
      <p:bldP spid="49" grpId="0"/>
      <p:bldP spid="50" grpId="0"/>
      <p:bldP spid="51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3831" y="1337794"/>
                <a:ext cx="342900" cy="7627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800" b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800" b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31" y="1337794"/>
                <a:ext cx="342900" cy="762709"/>
              </a:xfrm>
              <a:prstGeom prst="rect">
                <a:avLst/>
              </a:prstGeom>
              <a:blipFill rotWithShape="1">
                <a:blip r:embed="rId2"/>
                <a:stretch>
                  <a:fillRect r="-4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44084" y="1486007"/>
            <a:ext cx="21553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9428" y="1311048"/>
                <a:ext cx="342900" cy="784254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2800" b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2800" b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28" y="1311048"/>
                <a:ext cx="342900" cy="784254"/>
              </a:xfrm>
              <a:prstGeom prst="rect">
                <a:avLst/>
              </a:prstGeom>
              <a:blipFill rotWithShape="1">
                <a:blip r:embed="rId3"/>
                <a:stretch>
                  <a:fillRect r="-40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73242" y="2196128"/>
            <a:ext cx="23513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800" dirty="0"/>
              <a:t>=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90857" y="2111705"/>
            <a:ext cx="3429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b="1" dirty="0" smtClean="0"/>
              <a:t> 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73137" y="2423872"/>
            <a:ext cx="1001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14626" y="2363125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2347" y="2007286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520" y="2052416"/>
            <a:ext cx="29850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3798" y="2007286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8793" y="2893536"/>
            <a:ext cx="26070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73140" y="3172655"/>
            <a:ext cx="822000" cy="6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3557" y="3078871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3557" y="2779169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7196" y="2871150"/>
            <a:ext cx="23513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861901"/>
            <a:ext cx="29850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850430" y="3195327"/>
            <a:ext cx="386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08715" y="3130401"/>
            <a:ext cx="29850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0097" y="2683763"/>
            <a:ext cx="29850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6470" y="3619042"/>
                <a:ext cx="7750487" cy="83548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ফিতা দুইটি একত্রে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IN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 অথবা </a:t>
                </a:r>
                <a:r>
                  <a:rPr lang="bn-IN" sz="3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sz="15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26" y="4825389"/>
                <a:ext cx="10333983" cy="1054648"/>
              </a:xfrm>
              <a:prstGeom prst="rect">
                <a:avLst/>
              </a:prstGeom>
              <a:blipFill>
                <a:blip r:embed="rId5"/>
                <a:stretch>
                  <a:fillRect l="-1534" b="-1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617304" y="2590476"/>
            <a:ext cx="386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781177">
            <a:off x="6200829" y="2577841"/>
            <a:ext cx="488373" cy="41768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/>
          </a:p>
        </p:txBody>
      </p:sp>
      <p:sp>
        <p:nvSpPr>
          <p:cNvPr id="27" name="TextBox 26"/>
          <p:cNvSpPr txBox="1"/>
          <p:nvPr/>
        </p:nvSpPr>
        <p:spPr>
          <a:xfrm>
            <a:off x="6672072" y="2590476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b="1" dirty="0"/>
              <a:t>৭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71855" y="2601702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2602" y="2084090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61118" y="2901322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628258" y="3310084"/>
            <a:ext cx="3861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83026" y="3238621"/>
            <a:ext cx="29850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688101" y="2236537"/>
            <a:ext cx="20782" cy="1358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28870" y="1628144"/>
            <a:ext cx="1398038" cy="5183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73523" y="1628143"/>
            <a:ext cx="1353384" cy="500137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হিসাবঃ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20585" y="609030"/>
                <a:ext cx="7102092" cy="83548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IN" sz="3000" b="1" i="1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   দৈর্ঘ্যের দুইটি ফিতা একত্রে কত মিটার ?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585" y="609030"/>
                <a:ext cx="7102092" cy="835485"/>
              </a:xfrm>
              <a:prstGeom prst="rect">
                <a:avLst/>
              </a:prstGeom>
              <a:blipFill rotWithShape="1">
                <a:blip r:embed="rId6"/>
                <a:stretch>
                  <a:fillRect r="-601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15CC-30E9-46E4-B15B-083B364A8F27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 animBg="1"/>
      <p:bldP spid="27" grpId="0"/>
      <p:bldP spid="28" grpId="0"/>
      <p:bldP spid="29" grpId="0"/>
      <p:bldP spid="30" grpId="0"/>
      <p:bldP spid="32" grpId="0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0" y="726903"/>
            <a:ext cx="2514600" cy="761747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4500" b="1" spc="225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500" b="1" spc="225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60624"/>
              </p:ext>
            </p:extLst>
          </p:nvPr>
        </p:nvGraphicFramePr>
        <p:xfrm>
          <a:off x="2472642" y="178611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71116"/>
              </p:ext>
            </p:extLst>
          </p:nvPr>
        </p:nvGraphicFramePr>
        <p:xfrm>
          <a:off x="3672792" y="178611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8442" y="1873318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8642" y="2044768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742" y="2014719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30704"/>
              </p:ext>
            </p:extLst>
          </p:nvPr>
        </p:nvGraphicFramePr>
        <p:xfrm>
          <a:off x="2472642" y="292911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47505"/>
              </p:ext>
            </p:extLst>
          </p:nvPr>
        </p:nvGraphicFramePr>
        <p:xfrm>
          <a:off x="3672792" y="292911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58442" y="3016318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8642" y="3187768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2992" y="3157719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DB93-74C9-40B3-8E00-0A996CEB3714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34980"/>
              </p:ext>
            </p:extLst>
          </p:nvPr>
        </p:nvGraphicFramePr>
        <p:xfrm>
          <a:off x="1400175" y="2022650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64577"/>
              </p:ext>
            </p:extLst>
          </p:nvPr>
        </p:nvGraphicFramePr>
        <p:xfrm>
          <a:off x="2600325" y="2022650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85975" y="2136950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_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971800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03907"/>
              </p:ext>
            </p:extLst>
          </p:nvPr>
        </p:nvGraphicFramePr>
        <p:xfrm>
          <a:off x="1514475" y="2765600"/>
          <a:ext cx="171450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-7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4425" y="3680000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13987"/>
              </p:ext>
            </p:extLst>
          </p:nvPr>
        </p:nvGraphicFramePr>
        <p:xfrm>
          <a:off x="1628775" y="3508550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99161"/>
              </p:ext>
            </p:extLst>
          </p:nvPr>
        </p:nvGraphicFramePr>
        <p:xfrm>
          <a:off x="4636385" y="1971086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65593"/>
              </p:ext>
            </p:extLst>
          </p:nvPr>
        </p:nvGraphicFramePr>
        <p:xfrm>
          <a:off x="5836534" y="1971086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22184" y="2058286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0635" y="2861611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880608"/>
              </p:ext>
            </p:extLst>
          </p:nvPr>
        </p:nvGraphicFramePr>
        <p:xfrm>
          <a:off x="4750685" y="2678731"/>
          <a:ext cx="171450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13-8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50635" y="3680330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0185"/>
              </p:ext>
            </p:extLst>
          </p:nvPr>
        </p:nvGraphicFramePr>
        <p:xfrm>
          <a:off x="4864985" y="3478831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25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36485" y="3661711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08687"/>
              </p:ext>
            </p:extLst>
          </p:nvPr>
        </p:nvGraphicFramePr>
        <p:xfrm>
          <a:off x="5950835" y="3433111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rot="10800000" flipV="1">
            <a:off x="4824250" y="3714751"/>
            <a:ext cx="342899" cy="171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767100" y="4136477"/>
            <a:ext cx="457199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93535" y="3306603"/>
            <a:ext cx="40005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dirty="0">
                <a:latin typeface="NikoshBAN" pitchFamily="2" charset="0"/>
                <a:cs typeface="NikoshBAN" pitchFamily="2" charset="0"/>
              </a:rPr>
              <a:t>1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6416" y="4065293"/>
            <a:ext cx="40005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dirty="0">
                <a:latin typeface="NikoshBAN" pitchFamily="2" charset="0"/>
                <a:cs typeface="NikoshBAN" pitchFamily="2" charset="0"/>
              </a:rPr>
              <a:t>5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4040"/>
              </p:ext>
            </p:extLst>
          </p:nvPr>
        </p:nvGraphicFramePr>
        <p:xfrm>
          <a:off x="1343025" y="1309420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46189"/>
              </p:ext>
            </p:extLst>
          </p:nvPr>
        </p:nvGraphicFramePr>
        <p:xfrm>
          <a:off x="2543175" y="1309420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028825" y="1396620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35960" y="2164706"/>
            <a:ext cx="2827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8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61411"/>
              </p:ext>
            </p:extLst>
          </p:nvPr>
        </p:nvGraphicFramePr>
        <p:xfrm>
          <a:off x="4636385" y="125269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6276"/>
              </p:ext>
            </p:extLst>
          </p:nvPr>
        </p:nvGraphicFramePr>
        <p:xfrm>
          <a:off x="5836534" y="125269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322184" y="1339893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43845" y="2332142"/>
            <a:ext cx="30681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28825" y="734812"/>
            <a:ext cx="4534021" cy="4544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  <a:endParaRPr lang="en-US" sz="3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715474" y="1396620"/>
            <a:ext cx="26043" cy="26686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14C-7F3A-4688-8FBE-9748C7CF7549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3" grpId="0"/>
      <p:bldP spid="14" grpId="0"/>
      <p:bldP spid="16" grpId="0"/>
      <p:bldP spid="18" grpId="0"/>
      <p:bldP spid="22" grpId="0"/>
      <p:bldP spid="23" grpId="0"/>
      <p:bldP spid="26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485901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400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2062"/>
            <a:ext cx="4173415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4F5F-C110-4432-BA4E-20C6A54F1C3F}" type="datetime1">
              <a:rPr lang="en-US" smtClean="0">
                <a:latin typeface="SutonnyMJ" pitchFamily="2" charset="0"/>
              </a:rPr>
              <a:t>8/27/2021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2</a:t>
            </a:fld>
            <a:endParaRPr lang="en-US" dirty="0">
              <a:latin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32" y="171449"/>
            <a:ext cx="1472695" cy="16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73515" y="757550"/>
            <a:ext cx="1932249" cy="4233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bn-IN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77597"/>
              </p:ext>
            </p:extLst>
          </p:nvPr>
        </p:nvGraphicFramePr>
        <p:xfrm>
          <a:off x="2143125" y="1461541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02343"/>
              </p:ext>
            </p:extLst>
          </p:nvPr>
        </p:nvGraphicFramePr>
        <p:xfrm>
          <a:off x="3343275" y="1461541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28925" y="1548740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925" y="1662652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71226"/>
              </p:ext>
            </p:extLst>
          </p:nvPr>
        </p:nvGraphicFramePr>
        <p:xfrm>
          <a:off x="2157232" y="2435255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44026"/>
              </p:ext>
            </p:extLst>
          </p:nvPr>
        </p:nvGraphicFramePr>
        <p:xfrm>
          <a:off x="3357382" y="2435255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43032" y="2522455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4607" y="2604202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2689" y="2633443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91365"/>
              </p:ext>
            </p:extLst>
          </p:nvPr>
        </p:nvGraphicFramePr>
        <p:xfrm>
          <a:off x="2119614" y="3349766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17874"/>
              </p:ext>
            </p:extLst>
          </p:nvPr>
        </p:nvGraphicFramePr>
        <p:xfrm>
          <a:off x="3319764" y="3349766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855692" y="3446577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5614" y="3608416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=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714" y="3578367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9403" y="1688520"/>
            <a:ext cx="4000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CC88-2EC7-476F-A6A7-297439AAC781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7" grpId="0"/>
      <p:bldP spid="18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65033"/>
              </p:ext>
            </p:extLst>
          </p:nvPr>
        </p:nvGraphicFramePr>
        <p:xfrm>
          <a:off x="925640" y="95814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52877"/>
              </p:ext>
            </p:extLst>
          </p:nvPr>
        </p:nvGraphicFramePr>
        <p:xfrm>
          <a:off x="2240090" y="95814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5740" y="1072448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_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675" y="2130186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16813"/>
              </p:ext>
            </p:extLst>
          </p:nvPr>
        </p:nvGraphicFramePr>
        <p:xfrm>
          <a:off x="1202441" y="1815959"/>
          <a:ext cx="1714500" cy="94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-7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5225" y="3052553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34918"/>
              </p:ext>
            </p:extLst>
          </p:nvPr>
        </p:nvGraphicFramePr>
        <p:xfrm>
          <a:off x="1446795" y="2811377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49882"/>
              </p:ext>
            </p:extLst>
          </p:nvPr>
        </p:nvGraphicFramePr>
        <p:xfrm>
          <a:off x="1467852" y="3585262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1536541" y="2944409"/>
            <a:ext cx="342899" cy="171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427330" y="3330669"/>
            <a:ext cx="457199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405365"/>
              </p:ext>
            </p:extLst>
          </p:nvPr>
        </p:nvGraphicFramePr>
        <p:xfrm>
          <a:off x="6303139" y="110989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39114"/>
              </p:ext>
            </p:extLst>
          </p:nvPr>
        </p:nvGraphicFramePr>
        <p:xfrm>
          <a:off x="7503289" y="110989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55661" y="1239293"/>
            <a:ext cx="31902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_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7389" y="2035724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96187"/>
              </p:ext>
            </p:extLst>
          </p:nvPr>
        </p:nvGraphicFramePr>
        <p:xfrm>
          <a:off x="6410981" y="1437744"/>
          <a:ext cx="1714500" cy="123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২৭-৯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17389" y="2767244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1522"/>
              </p:ext>
            </p:extLst>
          </p:nvPr>
        </p:nvGraphicFramePr>
        <p:xfrm>
          <a:off x="6531739" y="259579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63405"/>
              </p:ext>
            </p:extLst>
          </p:nvPr>
        </p:nvGraphicFramePr>
        <p:xfrm>
          <a:off x="6478930" y="3358205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16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68042" y="3592055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6089" y="1454766"/>
            <a:ext cx="4000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46039" y="2385813"/>
            <a:ext cx="6286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1789" y="3071613"/>
            <a:ext cx="6286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16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92961"/>
              </p:ext>
            </p:extLst>
          </p:nvPr>
        </p:nvGraphicFramePr>
        <p:xfrm>
          <a:off x="3687596" y="67555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59043"/>
              </p:ext>
            </p:extLst>
          </p:nvPr>
        </p:nvGraphicFramePr>
        <p:xfrm>
          <a:off x="4887746" y="675554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373396" y="789854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_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3421" y="1666740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38678"/>
              </p:ext>
            </p:extLst>
          </p:nvPr>
        </p:nvGraphicFramePr>
        <p:xfrm>
          <a:off x="3772960" y="1448212"/>
          <a:ext cx="171450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43-13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274387" y="2445007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80397" y="3850847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6604028" y="2747350"/>
            <a:ext cx="342899" cy="171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V="1">
            <a:off x="6588890" y="3110145"/>
            <a:ext cx="457199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27970" y="3229534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43345"/>
              </p:ext>
            </p:extLst>
          </p:nvPr>
        </p:nvGraphicFramePr>
        <p:xfrm>
          <a:off x="3618572" y="2982167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628020" y="3842323"/>
            <a:ext cx="2857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88640"/>
              </p:ext>
            </p:extLst>
          </p:nvPr>
        </p:nvGraphicFramePr>
        <p:xfrm>
          <a:off x="3913770" y="3602293"/>
          <a:ext cx="514350" cy="877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35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166297" y="2592087"/>
            <a:ext cx="5715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32545" y="3115746"/>
            <a:ext cx="5715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06613"/>
              </p:ext>
            </p:extLst>
          </p:nvPr>
        </p:nvGraphicFramePr>
        <p:xfrm>
          <a:off x="3653431" y="2209508"/>
          <a:ext cx="51435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12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81981" y="2051229"/>
            <a:ext cx="3429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10631" y="2723859"/>
            <a:ext cx="3429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10800000" flipV="1">
            <a:off x="3767733" y="2359282"/>
            <a:ext cx="342899" cy="171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3710582" y="2781009"/>
            <a:ext cx="457199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66200" y="3808886"/>
            <a:ext cx="40005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029674" y="1072448"/>
            <a:ext cx="34724" cy="3170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24506" y="1088871"/>
            <a:ext cx="34724" cy="3170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5ACB-868F-4CB7-A6D5-36F2DF008411}" type="datetime1">
              <a:rPr lang="en-US" smtClean="0"/>
              <a:t>8/27/2021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0" grpId="0"/>
      <p:bldP spid="21" grpId="0"/>
      <p:bldP spid="23" grpId="0"/>
      <p:bldP spid="26" grpId="0"/>
      <p:bldP spid="28" grpId="0"/>
      <p:bldP spid="29" grpId="0"/>
      <p:bldP spid="32" grpId="0"/>
      <p:bldP spid="33" grpId="0"/>
      <p:bldP spid="35" grpId="0"/>
      <p:bldP spid="36" grpId="0"/>
      <p:bldP spid="39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BDF022E-7AB8-4AF8-93EC-2E702D117573}"/>
              </a:ext>
            </a:extLst>
          </p:cNvPr>
          <p:cNvGrpSpPr/>
          <p:nvPr/>
        </p:nvGrpSpPr>
        <p:grpSpPr>
          <a:xfrm>
            <a:off x="1508532" y="2017459"/>
            <a:ext cx="336424" cy="1015663"/>
            <a:chOff x="4790609" y="4386189"/>
            <a:chExt cx="448565" cy="135421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929AD53-3857-4C2B-A466-B3470C50C6F0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ADBBB611-49F6-4363-8173-CD82F9190F50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2AEA6A0-252E-43FE-850E-594D522B82D7}"/>
              </a:ext>
            </a:extLst>
          </p:cNvPr>
          <p:cNvGrpSpPr/>
          <p:nvPr/>
        </p:nvGrpSpPr>
        <p:grpSpPr>
          <a:xfrm>
            <a:off x="2403490" y="1999875"/>
            <a:ext cx="336424" cy="1015663"/>
            <a:chOff x="4790609" y="4386189"/>
            <a:chExt cx="448565" cy="135421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2479C3BD-A6CA-4376-8D81-F15E4E134AA6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4D7613E1-180F-4E3B-9616-4339F6E4985F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8BF0011-FBD4-4F21-BB89-A456BBB55109}"/>
              </a:ext>
            </a:extLst>
          </p:cNvPr>
          <p:cNvGrpSpPr/>
          <p:nvPr/>
        </p:nvGrpSpPr>
        <p:grpSpPr>
          <a:xfrm>
            <a:off x="5321144" y="2021196"/>
            <a:ext cx="336424" cy="1015663"/>
            <a:chOff x="4790609" y="4386189"/>
            <a:chExt cx="448565" cy="135421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0EE8DA2-BADD-411B-A0B6-90579112A098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CB6D553-F8BC-4685-8E95-AD91F3462BFF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80D64C2-3681-45C1-8DC8-8E7E87AAEB7C}"/>
              </a:ext>
            </a:extLst>
          </p:cNvPr>
          <p:cNvGrpSpPr/>
          <p:nvPr/>
        </p:nvGrpSpPr>
        <p:grpSpPr>
          <a:xfrm>
            <a:off x="6470620" y="2021196"/>
            <a:ext cx="336424" cy="1015663"/>
            <a:chOff x="4790609" y="4386189"/>
            <a:chExt cx="448565" cy="135421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0F6A74C-5DED-4B0D-89A9-C3E2C14D10D3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4B72774E-E05B-4D76-9438-26DAD92B0369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5A5BB2C-F331-4C14-A01A-BB2A9C2C069F}"/>
              </a:ext>
            </a:extLst>
          </p:cNvPr>
          <p:cNvSpPr/>
          <p:nvPr/>
        </p:nvSpPr>
        <p:spPr>
          <a:xfrm>
            <a:off x="2450607" y="579580"/>
            <a:ext cx="3495083" cy="900247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E0BDF84-009D-4020-BACC-2F02371503C9}"/>
              </a:ext>
            </a:extLst>
          </p:cNvPr>
          <p:cNvGrpSpPr/>
          <p:nvPr/>
        </p:nvGrpSpPr>
        <p:grpSpPr>
          <a:xfrm>
            <a:off x="1489806" y="2947790"/>
            <a:ext cx="336424" cy="1015663"/>
            <a:chOff x="4790609" y="4386189"/>
            <a:chExt cx="448565" cy="135421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3C20913-F7DA-4AF0-BBF6-3A5DC6D71ECC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A6FEB7D-68DA-496F-B225-26167799158E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8AEEBBCA-FFA3-4F0C-B4CA-66A43812C5FF}"/>
              </a:ext>
            </a:extLst>
          </p:cNvPr>
          <p:cNvGrpSpPr/>
          <p:nvPr/>
        </p:nvGrpSpPr>
        <p:grpSpPr>
          <a:xfrm>
            <a:off x="2314278" y="2930206"/>
            <a:ext cx="336424" cy="1477328"/>
            <a:chOff x="4790609" y="4386189"/>
            <a:chExt cx="448565" cy="196977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DE2132DE-4D17-4C77-A203-5B581B14CDB8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৭ 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41747299-E51F-46A6-90BD-F8EBD4C73A96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FD2CE3D-E78A-4C85-B994-9D690D2DD225}"/>
              </a:ext>
            </a:extLst>
          </p:cNvPr>
          <p:cNvGrpSpPr/>
          <p:nvPr/>
        </p:nvGrpSpPr>
        <p:grpSpPr>
          <a:xfrm>
            <a:off x="6492084" y="3005103"/>
            <a:ext cx="336424" cy="1015663"/>
            <a:chOff x="4790609" y="4386189"/>
            <a:chExt cx="448565" cy="135421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BCFBB11-A812-4277-999B-F7CDF4B02CD5}"/>
                </a:ext>
              </a:extLst>
            </p:cNvPr>
            <p:cNvSpPr txBox="1"/>
            <p:nvPr/>
          </p:nvSpPr>
          <p:spPr>
            <a:xfrm>
              <a:off x="4806522" y="4386189"/>
              <a:ext cx="432652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83726399-AE23-4D0F-A120-6178BDF9685C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E093C48D-C5C6-4330-A252-A10C5BE25CA8}"/>
              </a:ext>
            </a:extLst>
          </p:cNvPr>
          <p:cNvGrpSpPr/>
          <p:nvPr/>
        </p:nvGrpSpPr>
        <p:grpSpPr>
          <a:xfrm>
            <a:off x="5194366" y="2998407"/>
            <a:ext cx="540926" cy="1015663"/>
            <a:chOff x="4790609" y="4301059"/>
            <a:chExt cx="442539" cy="135421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17741D5-5708-47CD-8CE4-8D79358E0573}"/>
                </a:ext>
              </a:extLst>
            </p:cNvPr>
            <p:cNvSpPr txBox="1"/>
            <p:nvPr/>
          </p:nvSpPr>
          <p:spPr>
            <a:xfrm>
              <a:off x="4800496" y="4301059"/>
              <a:ext cx="4326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</a:p>
            <a:p>
              <a:r>
                <a:rPr lang="en-US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C59B8F7-FEAE-404B-BF9B-E8101DBCC01D}"/>
                </a:ext>
              </a:extLst>
            </p:cNvPr>
            <p:cNvCxnSpPr/>
            <p:nvPr/>
          </p:nvCxnSpPr>
          <p:spPr>
            <a:xfrm>
              <a:off x="4790609" y="5024463"/>
              <a:ext cx="432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CC9C48FA-3449-48FA-9C43-D33B59E957CD}"/>
              </a:ext>
            </a:extLst>
          </p:cNvPr>
          <p:cNvSpPr/>
          <p:nvPr/>
        </p:nvSpPr>
        <p:spPr>
          <a:xfrm>
            <a:off x="928868" y="1560880"/>
            <a:ext cx="1405343" cy="484748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A46C3A6-1349-4E05-B867-A33C3970CF22}"/>
              </a:ext>
            </a:extLst>
          </p:cNvPr>
          <p:cNvSpPr/>
          <p:nvPr/>
        </p:nvSpPr>
        <p:spPr>
          <a:xfrm>
            <a:off x="5337122" y="1557272"/>
            <a:ext cx="1604793" cy="484748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9DF649E-A8DA-4067-9162-5DC444294828}"/>
              </a:ext>
            </a:extLst>
          </p:cNvPr>
          <p:cNvSpPr txBox="1"/>
          <p:nvPr/>
        </p:nvSpPr>
        <p:spPr>
          <a:xfrm>
            <a:off x="1863173" y="2110350"/>
            <a:ext cx="404000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1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D785650-7A96-4DF1-88C5-ACAC2A8EB6E0}"/>
              </a:ext>
            </a:extLst>
          </p:cNvPr>
          <p:cNvSpPr txBox="1"/>
          <p:nvPr/>
        </p:nvSpPr>
        <p:spPr>
          <a:xfrm>
            <a:off x="1808326" y="3036896"/>
            <a:ext cx="404000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1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1BF8168F-A478-45B6-801C-8AC810D0EE37}"/>
              </a:ext>
            </a:extLst>
          </p:cNvPr>
          <p:cNvCxnSpPr/>
          <p:nvPr/>
        </p:nvCxnSpPr>
        <p:spPr>
          <a:xfrm>
            <a:off x="5947927" y="3522019"/>
            <a:ext cx="3244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063D2585-C5A3-4FE3-80AD-4CA79B349E8A}"/>
              </a:ext>
            </a:extLst>
          </p:cNvPr>
          <p:cNvCxnSpPr/>
          <p:nvPr/>
        </p:nvCxnSpPr>
        <p:spPr>
          <a:xfrm>
            <a:off x="5862837" y="2482721"/>
            <a:ext cx="3244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5A9A90E-93CC-4867-8E5E-8C1FE5403496}"/>
              </a:ext>
            </a:extLst>
          </p:cNvPr>
          <p:cNvSpPr txBox="1"/>
          <p:nvPr/>
        </p:nvSpPr>
        <p:spPr>
          <a:xfrm>
            <a:off x="7057455" y="2088300"/>
            <a:ext cx="78113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1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4DB1C82-6647-4E7C-91B4-425B635BE708}"/>
              </a:ext>
            </a:extLst>
          </p:cNvPr>
          <p:cNvSpPr txBox="1"/>
          <p:nvPr/>
        </p:nvSpPr>
        <p:spPr>
          <a:xfrm>
            <a:off x="7085394" y="3112660"/>
            <a:ext cx="78113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1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30C4326-2C95-4142-AE7E-9BA9F7A720BF}"/>
              </a:ext>
            </a:extLst>
          </p:cNvPr>
          <p:cNvSpPr txBox="1"/>
          <p:nvPr/>
        </p:nvSpPr>
        <p:spPr>
          <a:xfrm>
            <a:off x="2907910" y="2123851"/>
            <a:ext cx="78113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1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A846BC8-DA1D-4074-95D1-D322400AD0B6}"/>
              </a:ext>
            </a:extLst>
          </p:cNvPr>
          <p:cNvSpPr txBox="1"/>
          <p:nvPr/>
        </p:nvSpPr>
        <p:spPr>
          <a:xfrm>
            <a:off x="2883216" y="3019272"/>
            <a:ext cx="78113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1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8CF8D1C4-6370-441F-B6AB-2719695F7A54}"/>
              </a:ext>
            </a:extLst>
          </p:cNvPr>
          <p:cNvGrpSpPr/>
          <p:nvPr/>
        </p:nvGrpSpPr>
        <p:grpSpPr>
          <a:xfrm>
            <a:off x="3329217" y="3040706"/>
            <a:ext cx="506587" cy="806748"/>
            <a:chOff x="3387197" y="2381848"/>
            <a:chExt cx="675449" cy="1075664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D467718C-E211-4DAA-930B-0E9ED92DC7CB}"/>
                </a:ext>
              </a:extLst>
            </p:cNvPr>
            <p:cNvSpPr/>
            <p:nvPr/>
          </p:nvSpPr>
          <p:spPr>
            <a:xfrm>
              <a:off x="3387197" y="2381848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332A8CF-399D-4691-AED6-33D417E9AE8D}"/>
                </a:ext>
              </a:extLst>
            </p:cNvPr>
            <p:cNvCxnSpPr>
              <a:cxnSpLocks/>
            </p:cNvCxnSpPr>
            <p:nvPr/>
          </p:nvCxnSpPr>
          <p:spPr>
            <a:xfrm>
              <a:off x="3387197" y="2895600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3191D7FF-C62A-4219-A148-404E04A49B5E}"/>
              </a:ext>
            </a:extLst>
          </p:cNvPr>
          <p:cNvGrpSpPr/>
          <p:nvPr/>
        </p:nvGrpSpPr>
        <p:grpSpPr>
          <a:xfrm>
            <a:off x="7541944" y="2079347"/>
            <a:ext cx="525248" cy="806748"/>
            <a:chOff x="9742868" y="3811334"/>
            <a:chExt cx="700330" cy="107566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6883080D-BE8B-4A74-A54C-AC84DE7FBC67}"/>
                </a:ext>
              </a:extLst>
            </p:cNvPr>
            <p:cNvSpPr/>
            <p:nvPr/>
          </p:nvSpPr>
          <p:spPr>
            <a:xfrm>
              <a:off x="9767749" y="3811334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41E6F4EC-50BF-4ADE-A05A-BC0B6AB84536}"/>
                </a:ext>
              </a:extLst>
            </p:cNvPr>
            <p:cNvCxnSpPr>
              <a:cxnSpLocks/>
            </p:cNvCxnSpPr>
            <p:nvPr/>
          </p:nvCxnSpPr>
          <p:spPr>
            <a:xfrm>
              <a:off x="9742868" y="4372074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9CAC5D5-3E76-48C4-B18C-DFBF9648F80A}"/>
              </a:ext>
            </a:extLst>
          </p:cNvPr>
          <p:cNvGrpSpPr/>
          <p:nvPr/>
        </p:nvGrpSpPr>
        <p:grpSpPr>
          <a:xfrm>
            <a:off x="7645695" y="3062253"/>
            <a:ext cx="506587" cy="806748"/>
            <a:chOff x="9691959" y="2438400"/>
            <a:chExt cx="675449" cy="107566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4055DEDC-F77C-497D-8A02-C19A07540995}"/>
                </a:ext>
              </a:extLst>
            </p:cNvPr>
            <p:cNvSpPr/>
            <p:nvPr/>
          </p:nvSpPr>
          <p:spPr>
            <a:xfrm>
              <a:off x="9691959" y="2438400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6EDE49A-AD60-4DC6-B54F-7512D936F91C}"/>
                </a:ext>
              </a:extLst>
            </p:cNvPr>
            <p:cNvCxnSpPr>
              <a:cxnSpLocks/>
            </p:cNvCxnSpPr>
            <p:nvPr/>
          </p:nvCxnSpPr>
          <p:spPr>
            <a:xfrm>
              <a:off x="9691959" y="3016512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63194B55-842B-4FBC-905D-EAAB65E855D3}"/>
              </a:ext>
            </a:extLst>
          </p:cNvPr>
          <p:cNvGrpSpPr/>
          <p:nvPr/>
        </p:nvGrpSpPr>
        <p:grpSpPr>
          <a:xfrm>
            <a:off x="3411060" y="2075207"/>
            <a:ext cx="506588" cy="806748"/>
            <a:chOff x="3490833" y="3886996"/>
            <a:chExt cx="675450" cy="107566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D8CFB3D-466F-41BF-8AF8-BB9FD2CBD155}"/>
                </a:ext>
              </a:extLst>
            </p:cNvPr>
            <p:cNvSpPr/>
            <p:nvPr/>
          </p:nvSpPr>
          <p:spPr>
            <a:xfrm>
              <a:off x="3490834" y="3886996"/>
              <a:ext cx="675449" cy="10756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15ABA44-BB41-4409-9391-C30B93BBBD5A}"/>
                </a:ext>
              </a:extLst>
            </p:cNvPr>
            <p:cNvCxnSpPr>
              <a:cxnSpLocks/>
            </p:cNvCxnSpPr>
            <p:nvPr/>
          </p:nvCxnSpPr>
          <p:spPr>
            <a:xfrm>
              <a:off x="3490833" y="4442411"/>
              <a:ext cx="67544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913089" y="3184852"/>
            <a:ext cx="46009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60712" y="2210260"/>
            <a:ext cx="46009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484623" y="3254521"/>
            <a:ext cx="56751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৮ )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06951" y="2115107"/>
            <a:ext cx="46009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7F12-75E4-40EE-A78F-11A00DC45F04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5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5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5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5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5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5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35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85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35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85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35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35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7" grpId="0"/>
      <p:bldP spid="78" grpId="0"/>
      <p:bldP spid="79" grpId="0"/>
      <p:bldP spid="80" grpId="0"/>
      <p:bldP spid="83" grpId="0"/>
      <p:bldP spid="84" grpId="0"/>
      <p:bldP spid="85" grpId="0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038603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48" y="2367829"/>
            <a:ext cx="2908515" cy="16360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2484-013E-4424-9EC5-82C63D2D28F1}" type="datetime1">
              <a:rPr lang="en-US" smtClean="0">
                <a:latin typeface="SutonnyMJ" pitchFamily="2" charset="0"/>
              </a:rPr>
              <a:t>8/27/2021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23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4.44444E-6 L -0.03611 0.00024 C -0.02934 -0.003 -0.02239 -0.00509 -0.01527 -0.00856 C -0.01163 -0.01018 -0.0085 -0.01319 -0.00468 -0.01574 C -0.00052 -0.01898 0.00365 -0.02106 0.00782 -0.02384 C 0.06424 -0.01574 0.09271 -0.01828 0.13907 -4.44444E-6 C 0.14445 0.00162 0.15035 0.00533 0.15591 0.00718 C 0.17414 0.0132 0.21059 0.02223 0.21059 0.02338 C 0.21789 0.02825 0.22466 0.0345 0.2316 0.03797 C 0.2382 0.04167 0.24462 0.04329 0.25105 0.04607 C 0.25573 0.04885 0.26059 0.05139 0.26546 0.05371 C 0.2691 0.05649 0.27292 0.05903 0.27605 0.06204 C 0.28056 0.06459 0.28473 0.06644 0.28907 0.07061 C 0.31511 0.06644 0.34098 0.06644 0.36719 0.06204 C 0.37396 0.06042 0.37553 0.0507 0.38195 0.04607 C 0.38681 0.04237 0.39167 0.03866 0.39688 0.03797 C 0.43473 0.03403 0.4724 0.03311 0.51077 0.03079 C 0.51303 0.02825 0.51476 0.02338 0.51684 0.02223 C 0.54462 0.01829 0.5724 0.0301 0.59966 0.01505 C 0.60296 0.0132 0.59931 -0.01458 0.60191 -0.02384 C 0.60382 -0.0331 0.60869 -0.02847 0.61146 -0.03148 C 0.61667 -0.03588 0.62066 -0.04189 0.62483 -0.04675 L 0.63091 -0.05509 C 0.63282 -0.0625 0.63473 -0.07222 0.6375 -0.07824 C 0.654 -0.12291 0.64428 -0.04838 0.67136 -0.14861 C 0.67639 -0.1662 0.68178 -0.18287 0.68612 -0.203 C 0.68941 -0.21713 0.69098 -0.23657 0.6948 -0.24907 C 0.70747 -0.29675 0.7099 -0.29421 0.72414 -0.3118 C 0.72639 -0.31736 0.72813 -0.32638 0.73056 -0.32708 C 0.73768 -0.32824 0.7448 -0.32777 0.75191 -0.31967 C 0.75417 -0.31689 0.75469 -0.30463 0.75591 -0.29629 C 0.76077 -0.26041 0.76146 -0.24907 0.76424 -0.21875 C 0.76563 -0.19074 0.7658 -0.17245 0.76858 -0.14861 C 0.76997 -0.1375 0.77171 -0.12754 0.77275 -0.11689 C 0.77448 -0.10208 0.7757 -0.08611 0.77691 -0.07037 C 0.77796 -0.0574 0.77761 -0.04375 0.77917 -0.03148 C 0.78282 -0.0037 0.78837 0.02454 0.79619 0.03797 C 0.79879 0.04329 0.80174 0.04352 0.80452 0.04607 C 0.81164 0.04352 0.81893 0.04769 0.82553 0.03797 C 0.82952 0.03311 0.83108 0.01667 0.83421 0.00718 C 0.84532 -0.02777 0.85 -0.04444 0.86164 -0.0625 C 0.86355 -0.06643 0.8658 -0.06828 0.86789 -0.07037 L 0.8849 -0.0625 C 0.88889 -0.06064 0.89323 -0.05509 0.89757 -0.05509 C 0.90678 -0.05509 0.9158 -0.05995 0.925 -0.0625 C 0.92691 -0.06828 0.92917 -0.07453 0.93125 -0.07824 C 0.93872 -0.0912 0.94341 -0.08611 0.95278 -0.08611 L 0.95018 -0.07824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7" y="1003477"/>
            <a:ext cx="2461609" cy="30964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00125" y="864245"/>
            <a:ext cx="4267200" cy="3523194"/>
          </a:xfrm>
          <a:prstGeom prst="roundRect">
            <a:avLst>
              <a:gd name="adj" fmla="val 19334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107" y="1052799"/>
            <a:ext cx="5263662" cy="297773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পঞ্চম </a:t>
            </a:r>
          </a:p>
          <a:p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</a:t>
            </a:r>
            <a:endParaRPr 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অধ্যায়ঃ৬ </a:t>
            </a:r>
            <a:endParaRPr lang="bn-IN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ভগ্নাংশ</a:t>
            </a:r>
          </a:p>
          <a:p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সমহর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bn-I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ভগ্নাংশ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bn-IN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6776-7073-430D-98D1-E0D650C73BC3}" type="datetime1">
              <a:rPr lang="en-US" smtClean="0"/>
              <a:t>8/27/2021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91509" y="156359"/>
            <a:ext cx="374259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726FEA-79A3-4D84-B11D-0F4285CD22D1}"/>
              </a:ext>
            </a:extLst>
          </p:cNvPr>
          <p:cNvSpPr/>
          <p:nvPr/>
        </p:nvSpPr>
        <p:spPr>
          <a:xfrm>
            <a:off x="2167796" y="285750"/>
            <a:ext cx="440055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4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4811E3-1726-4D7E-AF10-AED31482CEFE}"/>
              </a:ext>
            </a:extLst>
          </p:cNvPr>
          <p:cNvSpPr/>
          <p:nvPr/>
        </p:nvSpPr>
        <p:spPr>
          <a:xfrm>
            <a:off x="609601" y="2275368"/>
            <a:ext cx="767861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6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সমহরবিশিষ্ট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কৃত,অপ্রক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যোগ-বিয়োগ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0D42-9688-42C3-A81E-C008259E791B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96" y="537724"/>
            <a:ext cx="1418408" cy="19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653-0C6F-4D87-B7EF-3922F073DC8C}" type="datetime1">
              <a:rPr lang="en-US" smtClean="0">
                <a:latin typeface="SutonnyMJ" pitchFamily="2" charset="0"/>
              </a:rPr>
              <a:t>8/27/2021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5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0446" y="127781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61081"/>
              </p:ext>
            </p:extLst>
          </p:nvPr>
        </p:nvGraphicFramePr>
        <p:xfrm>
          <a:off x="2231023" y="3387380"/>
          <a:ext cx="4587630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7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124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554" y="777433"/>
            <a:ext cx="445269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2191" indent="10716" algn="r"/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?</a:t>
            </a:r>
            <a:endParaRPr lang="bn-IN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" y="14748"/>
            <a:ext cx="3063065" cy="57708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91246" y="622464"/>
                <a:ext cx="972432" cy="89761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BD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46" y="622464"/>
                <a:ext cx="972432" cy="897618"/>
              </a:xfrm>
              <a:prstGeom prst="rect">
                <a:avLst/>
              </a:prstGeom>
              <a:blipFill rotWithShape="1">
                <a:blip r:embed="rId2"/>
                <a:stretch>
                  <a:fillRect r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75138" y="2063449"/>
            <a:ext cx="502816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82191" indent="10716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8861" y="1458500"/>
            <a:ext cx="429064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82191" indent="10716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180562" y="1330131"/>
                <a:ext cx="934884" cy="682174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অংশ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562" y="1330131"/>
                <a:ext cx="934884" cy="682174"/>
              </a:xfrm>
              <a:prstGeom prst="rect">
                <a:avLst/>
              </a:prstGeom>
              <a:blipFill rotWithShape="1">
                <a:blip r:embed="rId3"/>
                <a:stretch>
                  <a:fillRect r="-7843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2767" y="1997889"/>
                <a:ext cx="965649" cy="663708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67" y="1997889"/>
                <a:ext cx="965649" cy="663708"/>
              </a:xfrm>
              <a:prstGeom prst="rect">
                <a:avLst/>
              </a:prstGeom>
              <a:blipFill rotWithShape="1">
                <a:blip r:embed="rId4"/>
                <a:stretch>
                  <a:fillRect r="-10759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83436" y="3377482"/>
            <a:ext cx="424501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IN" sz="3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করলাম?</a:t>
            </a:r>
          </a:p>
          <a:p>
            <a:r>
              <a:rPr lang="bn-IN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ও বিয়োগ  করে 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AC2FA-861C-4BCE-8404-D9CB5B52DA85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8861" y="2728167"/>
            <a:ext cx="438339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82191" indent="10716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52768" y="2619209"/>
                <a:ext cx="962443" cy="682174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2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bn-IN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768" y="2619209"/>
                <a:ext cx="962443" cy="682174"/>
              </a:xfrm>
              <a:prstGeom prst="rect">
                <a:avLst/>
              </a:prstGeom>
              <a:blipFill rotWithShape="1">
                <a:blip r:embed="rId5"/>
                <a:stretch>
                  <a:fillRect r="-10127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1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2593" y="804740"/>
            <a:ext cx="5075748" cy="250068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54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pPr algn="ctr"/>
            <a:endParaRPr lang="bn-IN" sz="600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n w="0"/>
                <a:solidFill>
                  <a:srgbClr val="A425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</a:t>
            </a:r>
            <a:r>
              <a:rPr lang="bn-IN" sz="4400" b="1" dirty="0">
                <a:ln w="0"/>
                <a:solidFill>
                  <a:srgbClr val="A425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IN" sz="4400" b="1" dirty="0" smtClean="0">
                <a:ln w="0"/>
                <a:solidFill>
                  <a:srgbClr val="A425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4400" b="1" dirty="0">
              <a:ln w="0"/>
              <a:solidFill>
                <a:srgbClr val="A4251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8B75-6A63-4B0A-8C09-2EAE4C9F87E6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E41D-58C2-487E-B9F3-57E38DB10A95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33" y="422032"/>
            <a:ext cx="304799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169" y="2203928"/>
            <a:ext cx="6131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41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53225" y="1036377"/>
            <a:ext cx="1612998" cy="628634"/>
            <a:chOff x="780796" y="712694"/>
            <a:chExt cx="2150664" cy="8381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06072" y="712694"/>
                  <a:ext cx="1425388" cy="838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21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100" b="1" i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a14:m>
                  <a:r>
                    <a:rPr lang="bn-IN" sz="2100" b="1" dirty="0"/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21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IN" sz="2100" b="1" i="1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sz="2100" b="1" i="1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72" y="712694"/>
                  <a:ext cx="1425388" cy="807337"/>
                </a:xfrm>
                <a:prstGeom prst="rect">
                  <a:avLst/>
                </a:prstGeom>
                <a:blipFill>
                  <a:blip r:embed="rId4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780796" y="899801"/>
              <a:ext cx="685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100" b="1" dirty="0"/>
                <a:t>(১)</a:t>
              </a:r>
              <a:endParaRPr lang="en-US" b="1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59240" y="226682"/>
            <a:ext cx="983833" cy="91110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smtClean="0">
                <a:solidFill>
                  <a:srgbClr val="A425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000" b="1" dirty="0">
              <a:solidFill>
                <a:srgbClr val="A425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3085657"/>
            <a:ext cx="90737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AAED225-31BD-4E24-A68A-323E5DECE893}"/>
              </a:ext>
            </a:extLst>
          </p:cNvPr>
          <p:cNvSpPr/>
          <p:nvPr/>
        </p:nvSpPr>
        <p:spPr>
          <a:xfrm>
            <a:off x="7344282" y="2632818"/>
            <a:ext cx="43611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6378630" y="2305128"/>
            <a:ext cx="0" cy="1858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59B1ADC-1A3F-4AE0-80DB-AC1EEFC77CBB}"/>
              </a:ext>
            </a:extLst>
          </p:cNvPr>
          <p:cNvSpPr/>
          <p:nvPr/>
        </p:nvSpPr>
        <p:spPr>
          <a:xfrm>
            <a:off x="6387493" y="2305128"/>
            <a:ext cx="580020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6950890" y="2226008"/>
            <a:ext cx="0" cy="7493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A9A5AFD-D4EB-414F-8A27-B8742196BA21}"/>
              </a:ext>
            </a:extLst>
          </p:cNvPr>
          <p:cNvSpPr/>
          <p:nvPr/>
        </p:nvSpPr>
        <p:spPr>
          <a:xfrm>
            <a:off x="7197770" y="3119376"/>
            <a:ext cx="436117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78854" y="226682"/>
            <a:ext cx="1349190" cy="416689"/>
          </a:xfrm>
          <a:prstGeom prst="rect">
            <a:avLst/>
          </a:prstGeom>
          <a:solidFill>
            <a:srgbClr val="F7F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A7241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000" dirty="0">
              <a:solidFill>
                <a:srgbClr val="A7241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A9DC-5A65-42B4-BEBC-D9946E79D79D}" type="datetime1">
              <a:rPr lang="en-US" smtClean="0"/>
              <a:t>8/27/2021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F04F-78B0-4B7D-AF5C-386663D88974}" type="slidenum">
              <a:rPr lang="en-US" smtClean="0"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3225" y="178190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7182" y="2043518"/>
            <a:ext cx="1259996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77663" y="1902843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0006" y="1534162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7918" y="1639097"/>
            <a:ext cx="53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7024" y="1552527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0403" y="2652210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020006" y="2937388"/>
            <a:ext cx="143717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48758" y="2775320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75083" y="2400563"/>
            <a:ext cx="710154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0126" y="3533028"/>
            <a:ext cx="42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7706074" y="2226007"/>
            <a:ext cx="0" cy="7493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975022" y="2270092"/>
            <a:ext cx="59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3DA73A55-AC9E-45A2-9B02-B93723C660A5}"/>
              </a:ext>
            </a:extLst>
          </p:cNvPr>
          <p:cNvCxnSpPr>
            <a:cxnSpLocks/>
          </p:cNvCxnSpPr>
          <p:nvPr/>
        </p:nvCxnSpPr>
        <p:spPr>
          <a:xfrm>
            <a:off x="6918396" y="3144669"/>
            <a:ext cx="8517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96788" y="227274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8536" y="265515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278854" y="3794638"/>
            <a:ext cx="90777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5787E-6 L -0.42569 0.2412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38742E-6 L -0.22691 0.2797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3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6959E-6 L -0.30781 0.0428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3" grpId="0"/>
      <p:bldP spid="43" grpId="1"/>
      <p:bldP spid="15" grpId="0"/>
      <p:bldP spid="18" grpId="0"/>
      <p:bldP spid="33" grpId="0"/>
      <p:bldP spid="19" grpId="0"/>
      <p:bldP spid="46" grpId="0"/>
      <p:bldP spid="47" grpId="0"/>
      <p:bldP spid="49" grpId="0"/>
      <p:bldP spid="50" grpId="0"/>
      <p:bldP spid="51" grpId="0"/>
      <p:bldP spid="53" grpId="0"/>
      <p:bldP spid="24" grpId="0"/>
      <p:bldP spid="24" grpId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798</Words>
  <Application>Microsoft Office PowerPoint</Application>
  <PresentationFormat>On-screen Show (16:9)</PresentationFormat>
  <Paragraphs>404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Cambria Math</vt:lpstr>
      <vt:lpstr>Vrinda</vt:lpstr>
      <vt:lpstr>Times New Roman</vt:lpstr>
      <vt:lpstr>NikoshBAN</vt:lpstr>
      <vt:lpstr>Calibri Light</vt:lpstr>
      <vt:lpstr>Calibri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</dc:creator>
  <cp:lastModifiedBy>ismail - [2010]</cp:lastModifiedBy>
  <cp:revision>385</cp:revision>
  <dcterms:created xsi:type="dcterms:W3CDTF">2021-03-24T10:59:39Z</dcterms:created>
  <dcterms:modified xsi:type="dcterms:W3CDTF">2021-08-27T14:08:08Z</dcterms:modified>
</cp:coreProperties>
</file>