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7" r:id="rId2"/>
    <p:sldId id="282" r:id="rId3"/>
    <p:sldId id="258" r:id="rId4"/>
    <p:sldId id="313" r:id="rId5"/>
    <p:sldId id="259" r:id="rId6"/>
    <p:sldId id="292" r:id="rId7"/>
    <p:sldId id="314" r:id="rId8"/>
    <p:sldId id="315" r:id="rId9"/>
    <p:sldId id="305" r:id="rId10"/>
    <p:sldId id="310" r:id="rId11"/>
    <p:sldId id="303" r:id="rId12"/>
    <p:sldId id="311" r:id="rId13"/>
    <p:sldId id="312" r:id="rId14"/>
    <p:sldId id="304" r:id="rId15"/>
    <p:sldId id="285" r:id="rId16"/>
    <p:sldId id="287" r:id="rId17"/>
    <p:sldId id="284" r:id="rId18"/>
    <p:sldId id="283" r:id="rId19"/>
    <p:sldId id="25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60" d="100"/>
          <a:sy n="60" d="100"/>
        </p:scale>
        <p:origin x="-165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0E1DD-3AF9-41B2-B73C-CBF637232BE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1B02BA-1CE4-46BC-85F0-B66429AF5DC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600" b="1" dirty="0" smtClean="0"/>
            <a:t>1. We shed blood in 1952 .</a:t>
          </a:r>
          <a:endParaRPr lang="en-US" sz="1600" b="1" dirty="0"/>
        </a:p>
      </dgm:t>
    </dgm:pt>
    <dgm:pt modelId="{41129ABD-4120-4F1F-AEE7-2946E4134EB4}" type="parTrans" cxnId="{66191816-2017-45B7-812D-3B8D9DF10305}">
      <dgm:prSet/>
      <dgm:spPr/>
      <dgm:t>
        <a:bodyPr/>
        <a:lstStyle/>
        <a:p>
          <a:endParaRPr lang="en-US"/>
        </a:p>
      </dgm:t>
    </dgm:pt>
    <dgm:pt modelId="{E2F9D0C0-62AA-44C5-A4CE-40B7B9815F48}" type="sibTrans" cxnId="{66191816-2017-45B7-812D-3B8D9DF10305}">
      <dgm:prSet/>
      <dgm:spPr/>
      <dgm:t>
        <a:bodyPr/>
        <a:lstStyle/>
        <a:p>
          <a:endParaRPr lang="en-US"/>
        </a:p>
      </dgm:t>
    </dgm:pt>
    <dgm:pt modelId="{1C8B9BEC-E665-4D49-940C-901E0C437753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600" b="1" dirty="0" smtClean="0"/>
            <a:t>4. In 1966 we launched the six point movement.</a:t>
          </a:r>
          <a:endParaRPr lang="en-US" sz="1600" b="1" dirty="0"/>
        </a:p>
      </dgm:t>
    </dgm:pt>
    <dgm:pt modelId="{3F36D013-4051-4B50-855A-51316BFC043A}" type="parTrans" cxnId="{FA134325-4A91-4B98-8734-82EAF2F3907E}">
      <dgm:prSet/>
      <dgm:spPr/>
      <dgm:t>
        <a:bodyPr/>
        <a:lstStyle/>
        <a:p>
          <a:endParaRPr lang="en-US"/>
        </a:p>
      </dgm:t>
    </dgm:pt>
    <dgm:pt modelId="{C0551E13-7FEC-484A-A5E1-7607F888B211}" type="sibTrans" cxnId="{FA134325-4A91-4B98-8734-82EAF2F3907E}">
      <dgm:prSet/>
      <dgm:spPr/>
      <dgm:t>
        <a:bodyPr/>
        <a:lstStyle/>
        <a:p>
          <a:endParaRPr lang="en-US"/>
        </a:p>
      </dgm:t>
    </dgm:pt>
    <dgm:pt modelId="{4F20837B-9D24-496E-80A1-93151950E9E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400" b="1" dirty="0" smtClean="0"/>
            <a:t>5. In 1969 Ayub Khan fell from the power nd Yahya Khan assumed the reins. </a:t>
          </a:r>
          <a:endParaRPr lang="en-US" sz="1400" b="1" dirty="0"/>
        </a:p>
      </dgm:t>
    </dgm:pt>
    <dgm:pt modelId="{79985A3B-AA48-49A5-A3EF-2F0CCB9A5A9F}" type="parTrans" cxnId="{43E16F57-8ED2-4DC2-B70D-9E66133AA050}">
      <dgm:prSet/>
      <dgm:spPr/>
      <dgm:t>
        <a:bodyPr/>
        <a:lstStyle/>
        <a:p>
          <a:endParaRPr lang="en-US"/>
        </a:p>
      </dgm:t>
    </dgm:pt>
    <dgm:pt modelId="{5C5FF4A8-D868-433B-89AB-282F2FD76133}" type="sibTrans" cxnId="{43E16F57-8ED2-4DC2-B70D-9E66133AA050}">
      <dgm:prSet/>
      <dgm:spPr/>
      <dgm:t>
        <a:bodyPr/>
        <a:lstStyle/>
        <a:p>
          <a:endParaRPr lang="en-US"/>
        </a:p>
      </dgm:t>
    </dgm:pt>
    <dgm:pt modelId="{A053FC21-68F5-4976-85DB-D11F302EC04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600" b="1" dirty="0" smtClean="0"/>
            <a:t>6. Awami League won the election of 1970.</a:t>
          </a:r>
          <a:endParaRPr lang="en-US" sz="1600" b="1" dirty="0"/>
        </a:p>
      </dgm:t>
    </dgm:pt>
    <dgm:pt modelId="{7563E391-9598-4EB7-B4A5-CF8E3F279412}" type="parTrans" cxnId="{1DA133C6-0C77-48DB-A14E-D1E36D263B60}">
      <dgm:prSet/>
      <dgm:spPr/>
      <dgm:t>
        <a:bodyPr/>
        <a:lstStyle/>
        <a:p>
          <a:endParaRPr lang="en-US"/>
        </a:p>
      </dgm:t>
    </dgm:pt>
    <dgm:pt modelId="{18C5FFF3-3B8B-4E6B-9364-76C5A3DF3DE9}" type="sibTrans" cxnId="{1DA133C6-0C77-48DB-A14E-D1E36D263B60}">
      <dgm:prSet/>
      <dgm:spPr/>
      <dgm:t>
        <a:bodyPr/>
        <a:lstStyle/>
        <a:p>
          <a:endParaRPr lang="en-US"/>
        </a:p>
      </dgm:t>
    </dgm:pt>
    <dgm:pt modelId="{3508FA42-1604-42B0-9E83-A56C86655F5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600" b="1" dirty="0" smtClean="0"/>
            <a:t>2. We were the victors in the election in 1954 . </a:t>
          </a:r>
          <a:endParaRPr lang="en-US" sz="1600" b="1" dirty="0"/>
        </a:p>
      </dgm:t>
    </dgm:pt>
    <dgm:pt modelId="{952A082F-ACF3-4E87-A651-D74FF5CAC6CE}" type="parTrans" cxnId="{8561D8FD-95FE-4DB9-B2CD-BD71A91CD894}">
      <dgm:prSet/>
      <dgm:spPr/>
      <dgm:t>
        <a:bodyPr/>
        <a:lstStyle/>
        <a:p>
          <a:endParaRPr lang="en-US"/>
        </a:p>
      </dgm:t>
    </dgm:pt>
    <dgm:pt modelId="{7C743DA1-28C5-4F41-B2AF-9B6690A43162}" type="sibTrans" cxnId="{8561D8FD-95FE-4DB9-B2CD-BD71A91CD894}">
      <dgm:prSet/>
      <dgm:spPr/>
      <dgm:t>
        <a:bodyPr/>
        <a:lstStyle/>
        <a:p>
          <a:endParaRPr lang="en-US"/>
        </a:p>
      </dgm:t>
    </dgm:pt>
    <dgm:pt modelId="{14D8CA47-806B-4C5C-A055-1587A0CF575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600" b="1" dirty="0" smtClean="0"/>
            <a:t>3. In 1958 Ayub Khan declared Martial Law.</a:t>
          </a:r>
          <a:endParaRPr lang="en-US" sz="1600" b="1" dirty="0"/>
        </a:p>
      </dgm:t>
    </dgm:pt>
    <dgm:pt modelId="{29F83369-FC76-4DDE-A5CE-7F044B2BCA3D}" type="parTrans" cxnId="{36B3E1C3-067B-46DD-B8DD-DC045EC89662}">
      <dgm:prSet/>
      <dgm:spPr/>
      <dgm:t>
        <a:bodyPr/>
        <a:lstStyle/>
        <a:p>
          <a:endParaRPr lang="en-US"/>
        </a:p>
      </dgm:t>
    </dgm:pt>
    <dgm:pt modelId="{4D274E96-3421-45D8-873D-672A8ADF536F}" type="sibTrans" cxnId="{36B3E1C3-067B-46DD-B8DD-DC045EC89662}">
      <dgm:prSet/>
      <dgm:spPr/>
      <dgm:t>
        <a:bodyPr/>
        <a:lstStyle/>
        <a:p>
          <a:endParaRPr lang="en-US"/>
        </a:p>
      </dgm:t>
    </dgm:pt>
    <dgm:pt modelId="{98E5CE5D-7F3F-4418-94A6-77FB58DC2E42}" type="pres">
      <dgm:prSet presAssocID="{87F0E1DD-3AF9-41B2-B73C-CBF637232B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575CEE-48D9-4C76-BC05-1ACB11C81F5E}" type="pres">
      <dgm:prSet presAssocID="{F91B02BA-1CE4-46BC-85F0-B66429AF5D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84C24-AFED-446E-B532-28CFA9192108}" type="pres">
      <dgm:prSet presAssocID="{F91B02BA-1CE4-46BC-85F0-B66429AF5DCD}" presName="spNode" presStyleCnt="0"/>
      <dgm:spPr/>
    </dgm:pt>
    <dgm:pt modelId="{B613D8DA-29B5-45C2-BCFB-1E1FD47D80F2}" type="pres">
      <dgm:prSet presAssocID="{E2F9D0C0-62AA-44C5-A4CE-40B7B9815F48}" presName="sibTrans" presStyleLbl="sibTrans1D1" presStyleIdx="0" presStyleCnt="6"/>
      <dgm:spPr/>
      <dgm:t>
        <a:bodyPr/>
        <a:lstStyle/>
        <a:p>
          <a:endParaRPr lang="en-US"/>
        </a:p>
      </dgm:t>
    </dgm:pt>
    <dgm:pt modelId="{EC6C1EE3-97D6-47D7-BCEA-237768B94DF4}" type="pres">
      <dgm:prSet presAssocID="{3508FA42-1604-42B0-9E83-A56C86655F5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AE207-6784-46C2-9DE8-C3401469AE14}" type="pres">
      <dgm:prSet presAssocID="{3508FA42-1604-42B0-9E83-A56C86655F59}" presName="spNode" presStyleCnt="0"/>
      <dgm:spPr/>
    </dgm:pt>
    <dgm:pt modelId="{0135B252-A2E2-4966-A554-362D69F257FB}" type="pres">
      <dgm:prSet presAssocID="{7C743DA1-28C5-4F41-B2AF-9B6690A43162}" presName="sibTrans" presStyleLbl="sibTrans1D1" presStyleIdx="1" presStyleCnt="6"/>
      <dgm:spPr/>
      <dgm:t>
        <a:bodyPr/>
        <a:lstStyle/>
        <a:p>
          <a:endParaRPr lang="en-US"/>
        </a:p>
      </dgm:t>
    </dgm:pt>
    <dgm:pt modelId="{F1653E35-86B5-4974-9349-B5CF0941F5E3}" type="pres">
      <dgm:prSet presAssocID="{14D8CA47-806B-4C5C-A055-1587A0CF57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AA4D9-C01A-40F2-953E-EA1238A790FE}" type="pres">
      <dgm:prSet presAssocID="{14D8CA47-806B-4C5C-A055-1587A0CF5758}" presName="spNode" presStyleCnt="0"/>
      <dgm:spPr/>
    </dgm:pt>
    <dgm:pt modelId="{626E2969-9F48-414B-B629-D1E6621BD7FB}" type="pres">
      <dgm:prSet presAssocID="{4D274E96-3421-45D8-873D-672A8ADF536F}" presName="sibTrans" presStyleLbl="sibTrans1D1" presStyleIdx="2" presStyleCnt="6"/>
      <dgm:spPr/>
      <dgm:t>
        <a:bodyPr/>
        <a:lstStyle/>
        <a:p>
          <a:endParaRPr lang="en-US"/>
        </a:p>
      </dgm:t>
    </dgm:pt>
    <dgm:pt modelId="{0554736F-2DC4-4A83-BEAF-CCD1A22B8784}" type="pres">
      <dgm:prSet presAssocID="{1C8B9BEC-E665-4D49-940C-901E0C43775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44070-AFB3-4635-8691-158EA146A6A6}" type="pres">
      <dgm:prSet presAssocID="{1C8B9BEC-E665-4D49-940C-901E0C437753}" presName="spNode" presStyleCnt="0"/>
      <dgm:spPr/>
    </dgm:pt>
    <dgm:pt modelId="{8A3B847D-B890-4D12-B25C-8D89A8BE5225}" type="pres">
      <dgm:prSet presAssocID="{C0551E13-7FEC-484A-A5E1-7607F888B211}" presName="sibTrans" presStyleLbl="sibTrans1D1" presStyleIdx="3" presStyleCnt="6"/>
      <dgm:spPr/>
      <dgm:t>
        <a:bodyPr/>
        <a:lstStyle/>
        <a:p>
          <a:endParaRPr lang="en-US"/>
        </a:p>
      </dgm:t>
    </dgm:pt>
    <dgm:pt modelId="{27D5183D-7E86-4842-80DC-3522984C3254}" type="pres">
      <dgm:prSet presAssocID="{4F20837B-9D24-496E-80A1-93151950E9E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A3537-6AA8-472A-B129-6CA70E03A359}" type="pres">
      <dgm:prSet presAssocID="{4F20837B-9D24-496E-80A1-93151950E9EB}" presName="spNode" presStyleCnt="0"/>
      <dgm:spPr/>
    </dgm:pt>
    <dgm:pt modelId="{D29AD10D-37BF-4364-8CF9-B40305BA1878}" type="pres">
      <dgm:prSet presAssocID="{5C5FF4A8-D868-433B-89AB-282F2FD7613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891AEF66-E767-45E0-8165-F3B884B51DCF}" type="pres">
      <dgm:prSet presAssocID="{A053FC21-68F5-4976-85DB-D11F302EC04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4964D-225D-461F-98C4-869A0ED7EEE9}" type="pres">
      <dgm:prSet presAssocID="{A053FC21-68F5-4976-85DB-D11F302EC047}" presName="spNode" presStyleCnt="0"/>
      <dgm:spPr/>
    </dgm:pt>
    <dgm:pt modelId="{50413A79-F11B-48B0-A59E-F0F0F4C4DA26}" type="pres">
      <dgm:prSet presAssocID="{18C5FFF3-3B8B-4E6B-9364-76C5A3DF3DE9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FA134325-4A91-4B98-8734-82EAF2F3907E}" srcId="{87F0E1DD-3AF9-41B2-B73C-CBF637232BEE}" destId="{1C8B9BEC-E665-4D49-940C-901E0C437753}" srcOrd="3" destOrd="0" parTransId="{3F36D013-4051-4B50-855A-51316BFC043A}" sibTransId="{C0551E13-7FEC-484A-A5E1-7607F888B211}"/>
    <dgm:cxn modelId="{7AD0DA6B-8C6E-442A-8738-20AE2CEBB48B}" type="presOf" srcId="{F91B02BA-1CE4-46BC-85F0-B66429AF5DCD}" destId="{61575CEE-48D9-4C76-BC05-1ACB11C81F5E}" srcOrd="0" destOrd="0" presId="urn:microsoft.com/office/officeart/2005/8/layout/cycle6"/>
    <dgm:cxn modelId="{28218774-2A6A-41B9-8875-CD88FE7DAD32}" type="presOf" srcId="{3508FA42-1604-42B0-9E83-A56C86655F59}" destId="{EC6C1EE3-97D6-47D7-BCEA-237768B94DF4}" srcOrd="0" destOrd="0" presId="urn:microsoft.com/office/officeart/2005/8/layout/cycle6"/>
    <dgm:cxn modelId="{FF461658-89C2-41F5-B465-A1C704C4B917}" type="presOf" srcId="{1C8B9BEC-E665-4D49-940C-901E0C437753}" destId="{0554736F-2DC4-4A83-BEAF-CCD1A22B8784}" srcOrd="0" destOrd="0" presId="urn:microsoft.com/office/officeart/2005/8/layout/cycle6"/>
    <dgm:cxn modelId="{8561D8FD-95FE-4DB9-B2CD-BD71A91CD894}" srcId="{87F0E1DD-3AF9-41B2-B73C-CBF637232BEE}" destId="{3508FA42-1604-42B0-9E83-A56C86655F59}" srcOrd="1" destOrd="0" parTransId="{952A082F-ACF3-4E87-A651-D74FF5CAC6CE}" sibTransId="{7C743DA1-28C5-4F41-B2AF-9B6690A43162}"/>
    <dgm:cxn modelId="{B597CE3E-D614-410F-BE6C-6F083A62F629}" type="presOf" srcId="{87F0E1DD-3AF9-41B2-B73C-CBF637232BEE}" destId="{98E5CE5D-7F3F-4418-94A6-77FB58DC2E42}" srcOrd="0" destOrd="0" presId="urn:microsoft.com/office/officeart/2005/8/layout/cycle6"/>
    <dgm:cxn modelId="{B52D71AE-4388-467C-B2D5-80999E044FD9}" type="presOf" srcId="{18C5FFF3-3B8B-4E6B-9364-76C5A3DF3DE9}" destId="{50413A79-F11B-48B0-A59E-F0F0F4C4DA26}" srcOrd="0" destOrd="0" presId="urn:microsoft.com/office/officeart/2005/8/layout/cycle6"/>
    <dgm:cxn modelId="{43E16F57-8ED2-4DC2-B70D-9E66133AA050}" srcId="{87F0E1DD-3AF9-41B2-B73C-CBF637232BEE}" destId="{4F20837B-9D24-496E-80A1-93151950E9EB}" srcOrd="4" destOrd="0" parTransId="{79985A3B-AA48-49A5-A3EF-2F0CCB9A5A9F}" sibTransId="{5C5FF4A8-D868-433B-89AB-282F2FD76133}"/>
    <dgm:cxn modelId="{A50BC915-8041-47E7-8E48-4BE43959E484}" type="presOf" srcId="{4F20837B-9D24-496E-80A1-93151950E9EB}" destId="{27D5183D-7E86-4842-80DC-3522984C3254}" srcOrd="0" destOrd="0" presId="urn:microsoft.com/office/officeart/2005/8/layout/cycle6"/>
    <dgm:cxn modelId="{31938D18-D629-4439-AAA4-AD03561970C6}" type="presOf" srcId="{C0551E13-7FEC-484A-A5E1-7607F888B211}" destId="{8A3B847D-B890-4D12-B25C-8D89A8BE5225}" srcOrd="0" destOrd="0" presId="urn:microsoft.com/office/officeart/2005/8/layout/cycle6"/>
    <dgm:cxn modelId="{D736CFB3-9E41-4B81-8A3E-40BC51FFC288}" type="presOf" srcId="{A053FC21-68F5-4976-85DB-D11F302EC047}" destId="{891AEF66-E767-45E0-8165-F3B884B51DCF}" srcOrd="0" destOrd="0" presId="urn:microsoft.com/office/officeart/2005/8/layout/cycle6"/>
    <dgm:cxn modelId="{3CF134CF-3B55-44BB-9F8D-71EE4F59B339}" type="presOf" srcId="{14D8CA47-806B-4C5C-A055-1587A0CF5758}" destId="{F1653E35-86B5-4974-9349-B5CF0941F5E3}" srcOrd="0" destOrd="0" presId="urn:microsoft.com/office/officeart/2005/8/layout/cycle6"/>
    <dgm:cxn modelId="{4C2AF4B6-48BA-446A-9E9F-463F5A0BDED5}" type="presOf" srcId="{E2F9D0C0-62AA-44C5-A4CE-40B7B9815F48}" destId="{B613D8DA-29B5-45C2-BCFB-1E1FD47D80F2}" srcOrd="0" destOrd="0" presId="urn:microsoft.com/office/officeart/2005/8/layout/cycle6"/>
    <dgm:cxn modelId="{36B3E1C3-067B-46DD-B8DD-DC045EC89662}" srcId="{87F0E1DD-3AF9-41B2-B73C-CBF637232BEE}" destId="{14D8CA47-806B-4C5C-A055-1587A0CF5758}" srcOrd="2" destOrd="0" parTransId="{29F83369-FC76-4DDE-A5CE-7F044B2BCA3D}" sibTransId="{4D274E96-3421-45D8-873D-672A8ADF536F}"/>
    <dgm:cxn modelId="{C796BD17-E57A-4DB7-A4A6-0B48C2038AAB}" type="presOf" srcId="{4D274E96-3421-45D8-873D-672A8ADF536F}" destId="{626E2969-9F48-414B-B629-D1E6621BD7FB}" srcOrd="0" destOrd="0" presId="urn:microsoft.com/office/officeart/2005/8/layout/cycle6"/>
    <dgm:cxn modelId="{28157240-22D7-421B-BA1C-D51C5CAC901E}" type="presOf" srcId="{7C743DA1-28C5-4F41-B2AF-9B6690A43162}" destId="{0135B252-A2E2-4966-A554-362D69F257FB}" srcOrd="0" destOrd="0" presId="urn:microsoft.com/office/officeart/2005/8/layout/cycle6"/>
    <dgm:cxn modelId="{66191816-2017-45B7-812D-3B8D9DF10305}" srcId="{87F0E1DD-3AF9-41B2-B73C-CBF637232BEE}" destId="{F91B02BA-1CE4-46BC-85F0-B66429AF5DCD}" srcOrd="0" destOrd="0" parTransId="{41129ABD-4120-4F1F-AEE7-2946E4134EB4}" sibTransId="{E2F9D0C0-62AA-44C5-A4CE-40B7B9815F48}"/>
    <dgm:cxn modelId="{1DA133C6-0C77-48DB-A14E-D1E36D263B60}" srcId="{87F0E1DD-3AF9-41B2-B73C-CBF637232BEE}" destId="{A053FC21-68F5-4976-85DB-D11F302EC047}" srcOrd="5" destOrd="0" parTransId="{7563E391-9598-4EB7-B4A5-CF8E3F279412}" sibTransId="{18C5FFF3-3B8B-4E6B-9364-76C5A3DF3DE9}"/>
    <dgm:cxn modelId="{E90D8BBF-2397-46F1-9961-DA76EA0235F7}" type="presOf" srcId="{5C5FF4A8-D868-433B-89AB-282F2FD76133}" destId="{D29AD10D-37BF-4364-8CF9-B40305BA1878}" srcOrd="0" destOrd="0" presId="urn:microsoft.com/office/officeart/2005/8/layout/cycle6"/>
    <dgm:cxn modelId="{3192C61C-C9FC-450B-9BC5-DF847D00B230}" type="presParOf" srcId="{98E5CE5D-7F3F-4418-94A6-77FB58DC2E42}" destId="{61575CEE-48D9-4C76-BC05-1ACB11C81F5E}" srcOrd="0" destOrd="0" presId="urn:microsoft.com/office/officeart/2005/8/layout/cycle6"/>
    <dgm:cxn modelId="{A1777D90-F1C1-4DDC-8CB5-E3E7A8446FD0}" type="presParOf" srcId="{98E5CE5D-7F3F-4418-94A6-77FB58DC2E42}" destId="{FF484C24-AFED-446E-B532-28CFA9192108}" srcOrd="1" destOrd="0" presId="urn:microsoft.com/office/officeart/2005/8/layout/cycle6"/>
    <dgm:cxn modelId="{22097A9D-CEA1-4B97-B133-840CCBC7559B}" type="presParOf" srcId="{98E5CE5D-7F3F-4418-94A6-77FB58DC2E42}" destId="{B613D8DA-29B5-45C2-BCFB-1E1FD47D80F2}" srcOrd="2" destOrd="0" presId="urn:microsoft.com/office/officeart/2005/8/layout/cycle6"/>
    <dgm:cxn modelId="{911C8E1A-65F2-474C-B5C3-6AFBB3BB19F1}" type="presParOf" srcId="{98E5CE5D-7F3F-4418-94A6-77FB58DC2E42}" destId="{EC6C1EE3-97D6-47D7-BCEA-237768B94DF4}" srcOrd="3" destOrd="0" presId="urn:microsoft.com/office/officeart/2005/8/layout/cycle6"/>
    <dgm:cxn modelId="{FF30A7DD-4964-4DFD-8AC5-CE8411CFD8E6}" type="presParOf" srcId="{98E5CE5D-7F3F-4418-94A6-77FB58DC2E42}" destId="{C1EAE207-6784-46C2-9DE8-C3401469AE14}" srcOrd="4" destOrd="0" presId="urn:microsoft.com/office/officeart/2005/8/layout/cycle6"/>
    <dgm:cxn modelId="{27C0D234-60B5-4393-8378-39D5A71737B5}" type="presParOf" srcId="{98E5CE5D-7F3F-4418-94A6-77FB58DC2E42}" destId="{0135B252-A2E2-4966-A554-362D69F257FB}" srcOrd="5" destOrd="0" presId="urn:microsoft.com/office/officeart/2005/8/layout/cycle6"/>
    <dgm:cxn modelId="{9CAD2432-B1C1-41CE-A4D1-058EF8D7CBB6}" type="presParOf" srcId="{98E5CE5D-7F3F-4418-94A6-77FB58DC2E42}" destId="{F1653E35-86B5-4974-9349-B5CF0941F5E3}" srcOrd="6" destOrd="0" presId="urn:microsoft.com/office/officeart/2005/8/layout/cycle6"/>
    <dgm:cxn modelId="{FB03D28D-E743-42DE-A474-74DEB411521D}" type="presParOf" srcId="{98E5CE5D-7F3F-4418-94A6-77FB58DC2E42}" destId="{D98AA4D9-C01A-40F2-953E-EA1238A790FE}" srcOrd="7" destOrd="0" presId="urn:microsoft.com/office/officeart/2005/8/layout/cycle6"/>
    <dgm:cxn modelId="{6191CA51-10C3-45BE-8F67-548B4EA6C682}" type="presParOf" srcId="{98E5CE5D-7F3F-4418-94A6-77FB58DC2E42}" destId="{626E2969-9F48-414B-B629-D1E6621BD7FB}" srcOrd="8" destOrd="0" presId="urn:microsoft.com/office/officeart/2005/8/layout/cycle6"/>
    <dgm:cxn modelId="{D089927C-65E2-4D5D-8AF9-96D998A984ED}" type="presParOf" srcId="{98E5CE5D-7F3F-4418-94A6-77FB58DC2E42}" destId="{0554736F-2DC4-4A83-BEAF-CCD1A22B8784}" srcOrd="9" destOrd="0" presId="urn:microsoft.com/office/officeart/2005/8/layout/cycle6"/>
    <dgm:cxn modelId="{E3AE661A-28F5-408C-B53E-F7CF8B5EB62B}" type="presParOf" srcId="{98E5CE5D-7F3F-4418-94A6-77FB58DC2E42}" destId="{71E44070-AFB3-4635-8691-158EA146A6A6}" srcOrd="10" destOrd="0" presId="urn:microsoft.com/office/officeart/2005/8/layout/cycle6"/>
    <dgm:cxn modelId="{5FB720D6-18AC-4F18-8645-637047668A4F}" type="presParOf" srcId="{98E5CE5D-7F3F-4418-94A6-77FB58DC2E42}" destId="{8A3B847D-B890-4D12-B25C-8D89A8BE5225}" srcOrd="11" destOrd="0" presId="urn:microsoft.com/office/officeart/2005/8/layout/cycle6"/>
    <dgm:cxn modelId="{3531EF5B-2EFE-4EED-843B-CCCC72D66143}" type="presParOf" srcId="{98E5CE5D-7F3F-4418-94A6-77FB58DC2E42}" destId="{27D5183D-7E86-4842-80DC-3522984C3254}" srcOrd="12" destOrd="0" presId="urn:microsoft.com/office/officeart/2005/8/layout/cycle6"/>
    <dgm:cxn modelId="{9B689578-14FF-45DA-919E-9CFC559B4188}" type="presParOf" srcId="{98E5CE5D-7F3F-4418-94A6-77FB58DC2E42}" destId="{99EA3537-6AA8-472A-B129-6CA70E03A359}" srcOrd="13" destOrd="0" presId="urn:microsoft.com/office/officeart/2005/8/layout/cycle6"/>
    <dgm:cxn modelId="{82D112D9-9471-4035-B694-1C0237148857}" type="presParOf" srcId="{98E5CE5D-7F3F-4418-94A6-77FB58DC2E42}" destId="{D29AD10D-37BF-4364-8CF9-B40305BA1878}" srcOrd="14" destOrd="0" presId="urn:microsoft.com/office/officeart/2005/8/layout/cycle6"/>
    <dgm:cxn modelId="{98373D58-04FB-4F04-88B6-9308C798FECE}" type="presParOf" srcId="{98E5CE5D-7F3F-4418-94A6-77FB58DC2E42}" destId="{891AEF66-E767-45E0-8165-F3B884B51DCF}" srcOrd="15" destOrd="0" presId="urn:microsoft.com/office/officeart/2005/8/layout/cycle6"/>
    <dgm:cxn modelId="{F502791F-5364-4CC5-AD11-D591B8D2EBB4}" type="presParOf" srcId="{98E5CE5D-7F3F-4418-94A6-77FB58DC2E42}" destId="{25A4964D-225D-461F-98C4-869A0ED7EEE9}" srcOrd="16" destOrd="0" presId="urn:microsoft.com/office/officeart/2005/8/layout/cycle6"/>
    <dgm:cxn modelId="{FFC5DE0E-28EF-499A-B622-2F0619A0C551}" type="presParOf" srcId="{98E5CE5D-7F3F-4418-94A6-77FB58DC2E42}" destId="{50413A79-F11B-48B0-A59E-F0F0F4C4DA2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75CEE-48D9-4C76-BC05-1ACB11C81F5E}">
      <dsp:nvSpPr>
        <dsp:cNvPr id="0" name=""/>
        <dsp:cNvSpPr/>
      </dsp:nvSpPr>
      <dsp:spPr>
        <a:xfrm>
          <a:off x="3679031" y="131"/>
          <a:ext cx="1785937" cy="116085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1. We shed blood in 1952 .</a:t>
          </a:r>
          <a:endParaRPr lang="en-US" sz="1600" b="1" kern="1200" dirty="0"/>
        </a:p>
      </dsp:txBody>
      <dsp:txXfrm>
        <a:off x="3735699" y="56799"/>
        <a:ext cx="1672601" cy="1047523"/>
      </dsp:txXfrm>
    </dsp:sp>
    <dsp:sp modelId="{B613D8DA-29B5-45C2-BCFB-1E1FD47D80F2}">
      <dsp:nvSpPr>
        <dsp:cNvPr id="0" name=""/>
        <dsp:cNvSpPr/>
      </dsp:nvSpPr>
      <dsp:spPr>
        <a:xfrm>
          <a:off x="1837861" y="580561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3638512" y="153901"/>
              </a:moveTo>
              <a:arcTo wR="2734138" hR="2734138" stAng="17358934" swAng="1500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1EE3-97D6-47D7-BCEA-237768B94DF4}">
      <dsp:nvSpPr>
        <dsp:cNvPr id="0" name=""/>
        <dsp:cNvSpPr/>
      </dsp:nvSpPr>
      <dsp:spPr>
        <a:xfrm>
          <a:off x="6046864" y="1367200"/>
          <a:ext cx="1785937" cy="116085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2. We were the victors in the election in 1954 . </a:t>
          </a:r>
          <a:endParaRPr lang="en-US" sz="1600" b="1" kern="1200" dirty="0"/>
        </a:p>
      </dsp:txBody>
      <dsp:txXfrm>
        <a:off x="6103532" y="1423868"/>
        <a:ext cx="1672601" cy="1047523"/>
      </dsp:txXfrm>
    </dsp:sp>
    <dsp:sp modelId="{0135B252-A2E2-4966-A554-362D69F257FB}">
      <dsp:nvSpPr>
        <dsp:cNvPr id="0" name=""/>
        <dsp:cNvSpPr/>
      </dsp:nvSpPr>
      <dsp:spPr>
        <a:xfrm>
          <a:off x="1837861" y="580561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5357154" y="1962579"/>
              </a:moveTo>
              <a:arcTo wR="2734138" hR="2734138" stAng="20616526" swAng="19669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53E35-86B5-4974-9349-B5CF0941F5E3}">
      <dsp:nvSpPr>
        <dsp:cNvPr id="0" name=""/>
        <dsp:cNvSpPr/>
      </dsp:nvSpPr>
      <dsp:spPr>
        <a:xfrm>
          <a:off x="6046864" y="4101339"/>
          <a:ext cx="1785937" cy="116085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3. In 1958 Ayub Khan declared Martial Law.</a:t>
          </a:r>
          <a:endParaRPr lang="en-US" sz="1600" b="1" kern="1200" dirty="0"/>
        </a:p>
      </dsp:txBody>
      <dsp:txXfrm>
        <a:off x="6103532" y="4158007"/>
        <a:ext cx="1672601" cy="1047523"/>
      </dsp:txXfrm>
    </dsp:sp>
    <dsp:sp modelId="{626E2969-9F48-414B-B629-D1E6621BD7FB}">
      <dsp:nvSpPr>
        <dsp:cNvPr id="0" name=""/>
        <dsp:cNvSpPr/>
      </dsp:nvSpPr>
      <dsp:spPr>
        <a:xfrm>
          <a:off x="1837861" y="580561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4644571" y="4690094"/>
              </a:moveTo>
              <a:arcTo wR="2734138" hR="2734138" stAng="2740475" swAng="1500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4736F-2DC4-4A83-BEAF-CCD1A22B8784}">
      <dsp:nvSpPr>
        <dsp:cNvPr id="0" name=""/>
        <dsp:cNvSpPr/>
      </dsp:nvSpPr>
      <dsp:spPr>
        <a:xfrm>
          <a:off x="3679031" y="5468409"/>
          <a:ext cx="1785937" cy="116085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4. In 1966 we launched the six point movement.</a:t>
          </a:r>
          <a:endParaRPr lang="en-US" sz="1600" b="1" kern="1200" dirty="0"/>
        </a:p>
      </dsp:txBody>
      <dsp:txXfrm>
        <a:off x="3735699" y="5525077"/>
        <a:ext cx="1672601" cy="1047523"/>
      </dsp:txXfrm>
    </dsp:sp>
    <dsp:sp modelId="{8A3B847D-B890-4D12-B25C-8D89A8BE5225}">
      <dsp:nvSpPr>
        <dsp:cNvPr id="0" name=""/>
        <dsp:cNvSpPr/>
      </dsp:nvSpPr>
      <dsp:spPr>
        <a:xfrm>
          <a:off x="1837861" y="580561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1829765" y="5314375"/>
              </a:moveTo>
              <a:arcTo wR="2734138" hR="2734138" stAng="6558934" swAng="1500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5183D-7E86-4842-80DC-3522984C3254}">
      <dsp:nvSpPr>
        <dsp:cNvPr id="0" name=""/>
        <dsp:cNvSpPr/>
      </dsp:nvSpPr>
      <dsp:spPr>
        <a:xfrm>
          <a:off x="1311197" y="4101339"/>
          <a:ext cx="1785937" cy="116085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5. In 1969 Ayub Khan fell from the power nd Yahya Khan assumed the reins. </a:t>
          </a:r>
          <a:endParaRPr lang="en-US" sz="1400" b="1" kern="1200" dirty="0"/>
        </a:p>
      </dsp:txBody>
      <dsp:txXfrm>
        <a:off x="1367865" y="4158007"/>
        <a:ext cx="1672601" cy="1047523"/>
      </dsp:txXfrm>
    </dsp:sp>
    <dsp:sp modelId="{D29AD10D-37BF-4364-8CF9-B40305BA1878}">
      <dsp:nvSpPr>
        <dsp:cNvPr id="0" name=""/>
        <dsp:cNvSpPr/>
      </dsp:nvSpPr>
      <dsp:spPr>
        <a:xfrm>
          <a:off x="1837861" y="580561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111123" y="3505697"/>
              </a:moveTo>
              <a:arcTo wR="2734138" hR="2734138" stAng="9816526" swAng="19669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AEF66-E767-45E0-8165-F3B884B51DCF}">
      <dsp:nvSpPr>
        <dsp:cNvPr id="0" name=""/>
        <dsp:cNvSpPr/>
      </dsp:nvSpPr>
      <dsp:spPr>
        <a:xfrm>
          <a:off x="1311197" y="1367200"/>
          <a:ext cx="1785937" cy="116085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6. Awami League won the election of 1970.</a:t>
          </a:r>
          <a:endParaRPr lang="en-US" sz="1600" b="1" kern="1200" dirty="0"/>
        </a:p>
      </dsp:txBody>
      <dsp:txXfrm>
        <a:off x="1367865" y="1423868"/>
        <a:ext cx="1672601" cy="1047523"/>
      </dsp:txXfrm>
    </dsp:sp>
    <dsp:sp modelId="{50413A79-F11B-48B0-A59E-F0F0F4C4DA26}">
      <dsp:nvSpPr>
        <dsp:cNvPr id="0" name=""/>
        <dsp:cNvSpPr/>
      </dsp:nvSpPr>
      <dsp:spPr>
        <a:xfrm>
          <a:off x="1837861" y="580561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823706" y="778182"/>
              </a:moveTo>
              <a:arcTo wR="2734138" hR="2734138" stAng="13540475" swAng="1500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pic>
        <p:nvPicPr>
          <p:cNvPr id="15" name="Picture 14" descr="g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1"/>
            <a:ext cx="91440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Welcome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59436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Group Work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62484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a) Who launched the six points ?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63246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b) When did the six points launch 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63246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c) Who declared the Martial Law ?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491335"/>
            <a:ext cx="69342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d) What was the result of the election of 1970 ?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562600"/>
            <a:ext cx="72390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e) How many seat did Awami League get in 1970 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800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Awash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705290"/>
            <a:ext cx="175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Agony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76890"/>
            <a:ext cx="175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Crimson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505200"/>
            <a:ext cx="4343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To make someone suffer by doing something unpleasent.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724400"/>
            <a:ext cx="4267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Intense mental or physical or mental suffering.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1"/>
            <a:ext cx="396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Word meaning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6096000"/>
            <a:ext cx="42672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A  rich deep red colour.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838200"/>
            <a:ext cx="4343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The implicit meaning of something.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762000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Import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409890"/>
            <a:ext cx="1828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Inflict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76800" y="2286000"/>
            <a:ext cx="4267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Containing a large amount of something.</a:t>
            </a:r>
            <a:endParaRPr lang="en-US" sz="2000" b="1" dirty="0"/>
          </a:p>
        </p:txBody>
      </p:sp>
      <p:pic>
        <p:nvPicPr>
          <p:cNvPr id="13" name="Picture 12" descr="economists-the-world-will-soon-be-awash-with-o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981200"/>
            <a:ext cx="1676400" cy="914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4" name="Picture 13" descr="40781681-Grunge-alizarin-crimson-texture-background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1" y="5715000"/>
            <a:ext cx="1904999" cy="1054099"/>
          </a:xfrm>
          <a:prstGeom prst="rect">
            <a:avLst/>
          </a:prstGeom>
        </p:spPr>
      </p:pic>
      <p:pic>
        <p:nvPicPr>
          <p:cNvPr id="15" name="Picture 14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352800"/>
            <a:ext cx="1676400" cy="968971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6" name="Picture 15" descr="bandai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495800"/>
            <a:ext cx="1676400" cy="9906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7" name="Picture 16" descr="downloa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762001"/>
            <a:ext cx="1523999" cy="914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9" grpId="0" animBg="1"/>
      <p:bldP spid="24" grpId="0" animBg="1"/>
      <p:bldP spid="27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800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Wretch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705290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Apparently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76890"/>
            <a:ext cx="175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Confront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505200"/>
            <a:ext cx="434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Treated badly by people in power.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724400"/>
            <a:ext cx="42672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As far as one knows or can see.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1"/>
            <a:ext cx="396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Word meaning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6096000"/>
            <a:ext cx="42672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Deal with something unpleasent.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838200"/>
            <a:ext cx="434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Resist an attack made on someone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762000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Defend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409890"/>
            <a:ext cx="2057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Downtroden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76800" y="2286000"/>
            <a:ext cx="4267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An unfortunate or unhappy person</a:t>
            </a:r>
            <a:endParaRPr lang="en-US" sz="2000" b="1" dirty="0"/>
          </a:p>
        </p:txBody>
      </p:sp>
      <p:pic>
        <p:nvPicPr>
          <p:cNvPr id="13" name="Picture 12" descr="Second-Chance-Church-Stock-Pho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981200"/>
            <a:ext cx="1447800" cy="965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 descr="repression-gulagdraw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124200"/>
            <a:ext cx="1447800" cy="963562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5" name="Picture 14" descr="Mamluk_warrio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5706533"/>
            <a:ext cx="1524000" cy="84666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6" name="Picture 15" descr="1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799" y="4343400"/>
            <a:ext cx="1482723" cy="101674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7" name="Picture 16" descr="prestonpans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762000"/>
            <a:ext cx="1344706" cy="914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9" grpId="0" animBg="1"/>
      <p:bldP spid="24" grpId="0" animBg="1"/>
      <p:bldP spid="27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800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Directive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705290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Transmit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76890"/>
            <a:ext cx="2057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Exterminate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352800"/>
            <a:ext cx="4343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A state of disorder due to absence of controlling systems.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724400"/>
            <a:ext cx="4267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Broadcast or send outan electrical signal.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1"/>
            <a:ext cx="396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Word meaning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6096000"/>
            <a:ext cx="42672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Destroy completely.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838200"/>
            <a:ext cx="434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Forcibly put an end to something.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762000"/>
            <a:ext cx="1905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Suppress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409890"/>
            <a:ext cx="2057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Anarchy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00600" y="2286000"/>
            <a:ext cx="4343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An official or authoriative instruction.</a:t>
            </a:r>
            <a:endParaRPr lang="en-US" b="1" dirty="0"/>
          </a:p>
        </p:txBody>
      </p:sp>
      <p:pic>
        <p:nvPicPr>
          <p:cNvPr id="13" name="Picture 12" descr="repression-gulagdraw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762000"/>
            <a:ext cx="1447800" cy="838199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4" name="Picture 13" descr="ff4edb2dafa1c6db0a62c6a2c9aa67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218873"/>
            <a:ext cx="1371600" cy="803563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5" name="Picture 14" descr="aid2566074-728px-Get-Rid-of-Boxelder-Bugs-Outside-Step-1-Version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9358" y="5715000"/>
            <a:ext cx="1946442" cy="9906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6" name="Picture 15" descr="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202" y="4493453"/>
            <a:ext cx="1506998" cy="93511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7" name="Picture 16" descr="4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1981200"/>
            <a:ext cx="1295400" cy="85614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9" grpId="0" animBg="1"/>
      <p:bldP spid="24" grpId="0" animBg="1"/>
      <p:bldP spid="27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0"/>
            <a:ext cx="175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Assume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648200"/>
            <a:ext cx="1600200" cy="476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Dissolve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76890"/>
            <a:ext cx="175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Prorogue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3505200"/>
            <a:ext cx="4419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A series of activities involving a formal procedure.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4724400"/>
            <a:ext cx="434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Disappear .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1"/>
            <a:ext cx="396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Word meaning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5867400"/>
            <a:ext cx="4419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Discontinue a session of a parliament.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990600"/>
            <a:ext cx="4495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To  control someone and keep them in a bad situation.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990601"/>
            <a:ext cx="1752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Enslave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409890"/>
            <a:ext cx="1676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Proceedings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648200" y="2343090"/>
            <a:ext cx="4495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to take a position.</a:t>
            </a:r>
            <a:endParaRPr lang="en-US" sz="2000" b="1" dirty="0"/>
          </a:p>
        </p:txBody>
      </p:sp>
      <p:pic>
        <p:nvPicPr>
          <p:cNvPr id="13" name="Picture 12" descr="Invisible-Dent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267200"/>
            <a:ext cx="1447800" cy="10668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4" name="Picture 13" descr="rajyasab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715000"/>
            <a:ext cx="1600200" cy="914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5" name="Picture 14" descr="20120128_AMP001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838200"/>
            <a:ext cx="1614487" cy="90899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6" name="Picture 15" descr="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1" y="2057400"/>
            <a:ext cx="1524000" cy="937846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7" name="Picture 16" descr="c.jpg"/>
          <p:cNvPicPr>
            <a:picLocks noChangeAspect="1"/>
          </p:cNvPicPr>
          <p:nvPr/>
        </p:nvPicPr>
        <p:blipFill>
          <a:blip r:embed="rId6"/>
          <a:srcRect t="16283" b="7088"/>
          <a:stretch>
            <a:fillRect/>
          </a:stretch>
        </p:blipFill>
        <p:spPr>
          <a:xfrm>
            <a:off x="2133600" y="3124200"/>
            <a:ext cx="1524000" cy="8382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9" grpId="0" animBg="1"/>
      <p:bldP spid="24" grpId="0" animBg="1"/>
      <p:bldP spid="27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7030A0"/>
                </a:solidFill>
              </a:rPr>
              <a:t>(Individual work)   </a:t>
            </a:r>
            <a:r>
              <a:rPr lang="en-US" sz="2400" b="1" dirty="0" smtClean="0"/>
              <a:t>[Reading&amp; Writing Test]</a:t>
            </a:r>
          </a:p>
          <a:p>
            <a:pPr algn="ctr"/>
            <a:r>
              <a:rPr lang="en-US" sz="2400" b="1" dirty="0" smtClean="0"/>
              <a:t> ( Read the text and answer  the meaning of following words)</a:t>
            </a:r>
            <a:endParaRPr lang="en-US" sz="2400" b="1" dirty="0"/>
          </a:p>
        </p:txBody>
      </p:sp>
      <p:pic>
        <p:nvPicPr>
          <p:cNvPr id="4" name="Picture 3" descr="119-1197292_environment-is-particularly-hostile-to-natural-grass-langu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2600"/>
            <a:ext cx="9144000" cy="125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514671"/>
            <a:ext cx="8686800" cy="120032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b="1" dirty="0" smtClean="0"/>
              <a:t>What is the meaning of “Awash”?   </a:t>
            </a:r>
          </a:p>
          <a:p>
            <a:pPr marL="457200" indent="-457200">
              <a:buAutoNum type="alphaLcParenR" startAt="2"/>
            </a:pPr>
            <a:r>
              <a:rPr lang="en-US" sz="2400" b="1" dirty="0" smtClean="0"/>
              <a:t>What is the meaning of “ Crimson” ?</a:t>
            </a:r>
          </a:p>
          <a:p>
            <a:pPr marL="457200" indent="-457200">
              <a:buAutoNum type="alphaLcParenR" startAt="2"/>
            </a:pPr>
            <a:r>
              <a:rPr lang="en-US" sz="2400" b="1" dirty="0" smtClean="0"/>
              <a:t> What is the meaning of “Dissolve” ?</a:t>
            </a:r>
          </a:p>
        </p:txBody>
      </p:sp>
      <p:pic>
        <p:nvPicPr>
          <p:cNvPr id="5" name="Picture 4" descr="a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1600200"/>
            <a:ext cx="1866900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TextBox 6"/>
          <p:cNvSpPr txBox="1"/>
          <p:nvPr/>
        </p:nvSpPr>
        <p:spPr>
          <a:xfrm>
            <a:off x="5943600" y="4953000"/>
            <a:ext cx="2895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a) A rich deep red colour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495800"/>
            <a:ext cx="40386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b) Containing a large amount of something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5334000"/>
            <a:ext cx="2895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c) disappear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492823"/>
            <a:ext cx="40386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5334000"/>
            <a:ext cx="2895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4876800"/>
            <a:ext cx="2895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76200"/>
            <a:ext cx="9144000" cy="15388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Connection with mainbook</a:t>
            </a:r>
            <a:endParaRPr lang="en-US" sz="3200" b="1" dirty="0" smtClean="0"/>
          </a:p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(Pair Work) </a:t>
            </a:r>
            <a:r>
              <a:rPr lang="en-US" sz="4000" b="1" dirty="0" smtClean="0">
                <a:solidFill>
                  <a:srgbClr val="7030A0"/>
                </a:solidFill>
              </a:rPr>
              <a:t>[Listening &amp; Speaking]</a:t>
            </a:r>
          </a:p>
        </p:txBody>
      </p:sp>
      <p:pic>
        <p:nvPicPr>
          <p:cNvPr id="24" name="Picture 23" descr="received_2673168976317284.jpeg"/>
          <p:cNvPicPr>
            <a:picLocks noChangeAspect="1"/>
          </p:cNvPicPr>
          <p:nvPr/>
        </p:nvPicPr>
        <p:blipFill>
          <a:blip r:embed="rId2"/>
          <a:srcRect r="57576"/>
          <a:stretch>
            <a:fillRect/>
          </a:stretch>
        </p:blipFill>
        <p:spPr>
          <a:xfrm rot="16200000">
            <a:off x="2931393" y="464953"/>
            <a:ext cx="3324762" cy="910045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angle 2"/>
          <p:cNvSpPr/>
          <p:nvPr/>
        </p:nvSpPr>
        <p:spPr>
          <a:xfrm>
            <a:off x="43544" y="1800761"/>
            <a:ext cx="9100455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Open your textbook and answer the following questions no:5</a:t>
            </a:r>
            <a:r>
              <a:rPr lang="en-US" sz="4800" b="1" dirty="0"/>
              <a:t> 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782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Evaluation  [Listening &amp; Speaking Test]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24" name="Picture 2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26" name="Picture 2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400800"/>
            <a:ext cx="1566672" cy="487680"/>
          </a:xfrm>
          <a:prstGeom prst="rect">
            <a:avLst/>
          </a:prstGeom>
        </p:spPr>
      </p:pic>
      <p:pic>
        <p:nvPicPr>
          <p:cNvPr id="27" name="Picture 2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6370320"/>
            <a:ext cx="1566672" cy="487680"/>
          </a:xfrm>
          <a:prstGeom prst="rect">
            <a:avLst/>
          </a:prstGeom>
        </p:spPr>
      </p:pic>
      <p:pic>
        <p:nvPicPr>
          <p:cNvPr id="28" name="Picture 2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6370320"/>
            <a:ext cx="1566672" cy="487680"/>
          </a:xfrm>
          <a:prstGeom prst="rect">
            <a:avLst/>
          </a:prstGeom>
        </p:spPr>
      </p:pic>
      <p:pic>
        <p:nvPicPr>
          <p:cNvPr id="29" name="Picture 28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6370320"/>
            <a:ext cx="1566672" cy="487680"/>
          </a:xfrm>
          <a:prstGeom prst="rect">
            <a:avLst/>
          </a:prstGeom>
        </p:spPr>
      </p:pic>
      <p:pic>
        <p:nvPicPr>
          <p:cNvPr id="30" name="Picture 29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1460242"/>
            <a:ext cx="9144000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 a) The Language Movement tookplace in ---------</a:t>
            </a:r>
          </a:p>
          <a:p>
            <a:r>
              <a:rPr lang="en-US" sz="2800" b="1" dirty="0" smtClean="0"/>
              <a:t>    1. 1950          2. 1951          3. 1952             4. 1953</a:t>
            </a:r>
          </a:p>
          <a:p>
            <a:r>
              <a:rPr lang="en-US" sz="2800" b="1" dirty="0" smtClean="0"/>
              <a:t>b) The six point was launched in----------------</a:t>
            </a:r>
          </a:p>
          <a:p>
            <a:r>
              <a:rPr lang="en-US" sz="2800" b="1" dirty="0" smtClean="0"/>
              <a:t>    1. 1960          2.1962           3. 1964             4. 1966</a:t>
            </a:r>
          </a:p>
          <a:p>
            <a:r>
              <a:rPr lang="en-US" sz="2800" b="1" dirty="0" smtClean="0"/>
              <a:t>c) Ayub Khan fell from power in    -------------</a:t>
            </a:r>
          </a:p>
          <a:p>
            <a:r>
              <a:rPr lang="en-US" sz="2800" b="1" dirty="0" smtClean="0"/>
              <a:t>    1. 1963           2. 1966         3. 1969             4. 1972</a:t>
            </a:r>
          </a:p>
          <a:p>
            <a:r>
              <a:rPr lang="en-US" sz="2800" b="1" dirty="0" smtClean="0"/>
              <a:t>d) Ayub Khan declared Martial Law in----------</a:t>
            </a:r>
          </a:p>
          <a:p>
            <a:r>
              <a:rPr lang="en-US" sz="2800" b="1" dirty="0" smtClean="0"/>
              <a:t>    1. 1954           2. 1956          3. 1958             4. 1960</a:t>
            </a:r>
          </a:p>
          <a:p>
            <a:r>
              <a:rPr lang="en-US" sz="2800" b="1" dirty="0" smtClean="0"/>
              <a:t>e) What is the closest meaning of “Agony”</a:t>
            </a:r>
          </a:p>
          <a:p>
            <a:r>
              <a:rPr lang="en-US" sz="2800" b="1" dirty="0" smtClean="0"/>
              <a:t>   1. painful      2. anguish    3. miserable     4. suffering</a:t>
            </a:r>
          </a:p>
        </p:txBody>
      </p:sp>
      <p:pic>
        <p:nvPicPr>
          <p:cNvPr id="15" name="Picture 14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838200"/>
            <a:ext cx="461963" cy="461963"/>
          </a:xfrm>
          <a:prstGeom prst="rect">
            <a:avLst/>
          </a:prstGeom>
        </p:spPr>
      </p:pic>
      <p:pic>
        <p:nvPicPr>
          <p:cNvPr id="20" name="Picture 19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8200"/>
            <a:ext cx="461963" cy="461963"/>
          </a:xfrm>
          <a:prstGeom prst="rect">
            <a:avLst/>
          </a:prstGeom>
        </p:spPr>
      </p:pic>
      <p:pic>
        <p:nvPicPr>
          <p:cNvPr id="22" name="Picture 21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838200"/>
            <a:ext cx="461963" cy="461963"/>
          </a:xfrm>
          <a:prstGeom prst="rect">
            <a:avLst/>
          </a:prstGeom>
        </p:spPr>
      </p:pic>
      <p:pic>
        <p:nvPicPr>
          <p:cNvPr id="25" name="Picture 24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61963" cy="461963"/>
          </a:xfrm>
          <a:prstGeom prst="rect">
            <a:avLst/>
          </a:prstGeom>
        </p:spPr>
      </p:pic>
      <p:pic>
        <p:nvPicPr>
          <p:cNvPr id="31" name="Picture 30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37" y="838200"/>
            <a:ext cx="461963" cy="461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2483 0.1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44149 0.288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06684 0.41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-0.28351 0.544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71632 0.65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00" y="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7030A0"/>
                </a:solidFill>
              </a:rPr>
              <a:t>Homework</a:t>
            </a:r>
            <a:r>
              <a:rPr lang="en-US" sz="3600" b="1" dirty="0" smtClean="0"/>
              <a:t> [Writing Test]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801380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Write a  paragraph on  “Languagr Movement of 1952” 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6370320"/>
            <a:ext cx="1566672" cy="487680"/>
          </a:xfrm>
          <a:prstGeom prst="rect">
            <a:avLst/>
          </a:prstGeom>
        </p:spPr>
      </p:pic>
      <p:pic>
        <p:nvPicPr>
          <p:cNvPr id="9" name="Picture 8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370320"/>
            <a:ext cx="1566672" cy="487680"/>
          </a:xfrm>
          <a:prstGeom prst="rect">
            <a:avLst/>
          </a:prstGeom>
        </p:spPr>
      </p:pic>
      <p:pic>
        <p:nvPicPr>
          <p:cNvPr id="10" name="Picture 9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7128" y="6400800"/>
            <a:ext cx="1566672" cy="487680"/>
          </a:xfrm>
          <a:prstGeom prst="rect">
            <a:avLst/>
          </a:prstGeom>
        </p:spPr>
      </p:pic>
      <p:pic>
        <p:nvPicPr>
          <p:cNvPr id="11" name="Picture 10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12" name="Picture 11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13" name="Picture 12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721908"/>
            <a:ext cx="3200400" cy="2129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6370320"/>
            <a:ext cx="1566672" cy="487680"/>
          </a:xfrm>
          <a:prstGeom prst="rect">
            <a:avLst/>
          </a:prstGeom>
        </p:spPr>
      </p:pic>
      <p:pic>
        <p:nvPicPr>
          <p:cNvPr id="9" name="Picture 8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6370320"/>
            <a:ext cx="1566672" cy="487680"/>
          </a:xfrm>
          <a:prstGeom prst="rect">
            <a:avLst/>
          </a:prstGeom>
        </p:spPr>
      </p:pic>
      <p:pic>
        <p:nvPicPr>
          <p:cNvPr id="10" name="Picture 9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152400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Thank you very much</a:t>
            </a:r>
            <a:endParaRPr lang="en-US" sz="4800" b="1" dirty="0"/>
          </a:p>
        </p:txBody>
      </p:sp>
      <p:pic>
        <p:nvPicPr>
          <p:cNvPr id="12" name="Picture 11" descr="FB_IMG_1626675327803.jpg"/>
          <p:cNvPicPr>
            <a:picLocks noChangeAspect="1"/>
          </p:cNvPicPr>
          <p:nvPr/>
        </p:nvPicPr>
        <p:blipFill>
          <a:blip r:embed="rId3"/>
          <a:srcRect b="16273"/>
          <a:stretch>
            <a:fillRect/>
          </a:stretch>
        </p:blipFill>
        <p:spPr>
          <a:xfrm>
            <a:off x="152400" y="1143000"/>
            <a:ext cx="8839200" cy="528137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4426803"/>
            <a:ext cx="3352800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Class: xi-xii</a:t>
            </a:r>
          </a:p>
          <a:p>
            <a:r>
              <a:rPr lang="en-US" sz="2400" b="1" dirty="0" smtClean="0"/>
              <a:t>Sub:English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Paper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10000"/>
            <a:ext cx="5181600" cy="230832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Md.Mehedy Hasan  </a:t>
            </a:r>
          </a:p>
          <a:p>
            <a:r>
              <a:rPr lang="en-US" sz="2400" b="1" dirty="0" smtClean="0"/>
              <a:t>Lecturer in English</a:t>
            </a:r>
          </a:p>
          <a:p>
            <a:r>
              <a:rPr lang="en-US" sz="2400" b="1" dirty="0" smtClean="0"/>
              <a:t>Bandar Islamia Fazil Madrasah</a:t>
            </a:r>
          </a:p>
          <a:p>
            <a:r>
              <a:rPr lang="en-US" sz="2400" b="1" dirty="0" smtClean="0"/>
              <a:t>Bandar, Narayanganj.</a:t>
            </a:r>
          </a:p>
          <a:p>
            <a:r>
              <a:rPr lang="en-US" sz="2400" b="1" dirty="0" smtClean="0"/>
              <a:t>Mob: 01745866460</a:t>
            </a:r>
          </a:p>
          <a:p>
            <a:r>
              <a:rPr lang="en-US" sz="2400" b="1" dirty="0" smtClean="0"/>
              <a:t>Email:mehedypakdal@gmail.com</a:t>
            </a:r>
            <a:endParaRPr lang="en-US" sz="2400" b="1" dirty="0"/>
          </a:p>
        </p:txBody>
      </p:sp>
      <p:pic>
        <p:nvPicPr>
          <p:cNvPr id="4" name="Picture 3" descr="mehedy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1676400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TextBox 4"/>
          <p:cNvSpPr txBox="1"/>
          <p:nvPr/>
        </p:nvSpPr>
        <p:spPr>
          <a:xfrm>
            <a:off x="3200400" y="76201"/>
            <a:ext cx="3124200" cy="58477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Introduction</a:t>
            </a:r>
            <a:endParaRPr lang="en-US" sz="3200" b="1" dirty="0"/>
          </a:p>
        </p:txBody>
      </p:sp>
      <p:pic>
        <p:nvPicPr>
          <p:cNvPr id="7" name="Picture 6" descr="ef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492" y="990600"/>
            <a:ext cx="170570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1" name="Picture 10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5328" y="6294120"/>
            <a:ext cx="1566672" cy="487680"/>
          </a:xfrm>
          <a:prstGeom prst="rect">
            <a:avLst/>
          </a:prstGeom>
        </p:spPr>
      </p:pic>
      <p:pic>
        <p:nvPicPr>
          <p:cNvPr id="12" name="Picture 11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7328" y="6324600"/>
            <a:ext cx="1566672" cy="487680"/>
          </a:xfrm>
          <a:prstGeom prst="rect">
            <a:avLst/>
          </a:prstGeom>
        </p:spPr>
      </p:pic>
      <p:pic>
        <p:nvPicPr>
          <p:cNvPr id="13" name="Picture 12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3328" y="6294120"/>
            <a:ext cx="1566672" cy="487680"/>
          </a:xfrm>
          <a:prstGeom prst="rect">
            <a:avLst/>
          </a:prstGeom>
        </p:spPr>
      </p:pic>
      <p:pic>
        <p:nvPicPr>
          <p:cNvPr id="14" name="Picture 13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9328" y="6324600"/>
            <a:ext cx="1566672" cy="487680"/>
          </a:xfrm>
          <a:prstGeom prst="rect">
            <a:avLst/>
          </a:prstGeom>
        </p:spPr>
      </p:pic>
      <p:pic>
        <p:nvPicPr>
          <p:cNvPr id="16" name="Picture 15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4600"/>
            <a:ext cx="1566672" cy="487680"/>
          </a:xfrm>
          <a:prstGeom prst="rect">
            <a:avLst/>
          </a:prstGeom>
        </p:spPr>
      </p:pic>
      <p:pic>
        <p:nvPicPr>
          <p:cNvPr id="17" name="Picture 16" descr="grass-with-flower-cli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1328" y="6324600"/>
            <a:ext cx="1566672" cy="487680"/>
          </a:xfrm>
          <a:prstGeom prst="rect">
            <a:avLst/>
          </a:prstGeom>
        </p:spPr>
      </p:pic>
      <p:pic>
        <p:nvPicPr>
          <p:cNvPr id="19" name="Picture 18" descr="g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295400"/>
            <a:ext cx="200025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1"/>
            <a:ext cx="8610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What do you see in the pictures below ? </a:t>
            </a:r>
            <a:endParaRPr lang="en-US" sz="2400" b="1" dirty="0"/>
          </a:p>
        </p:txBody>
      </p:sp>
      <p:pic>
        <p:nvPicPr>
          <p:cNvPr id="11" name="Picture 10" descr="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09402"/>
            <a:ext cx="2743200" cy="1391241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2" name="Picture 11" descr="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596" y="1359457"/>
            <a:ext cx="2103804" cy="1307543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Picture 12" descr="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4167187"/>
            <a:ext cx="2616200" cy="1471613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4" name="Picture 13" descr="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799" y="1369517"/>
            <a:ext cx="1885593" cy="1373683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" name="Picture 14" descr="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9921" y="4191000"/>
            <a:ext cx="2157479" cy="13716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6" name="Picture 15" descr="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4183380"/>
            <a:ext cx="1828800" cy="130302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1"/>
            <a:ext cx="8610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Let  us </a:t>
            </a:r>
            <a:r>
              <a:rPr lang="en-US" sz="2400" b="1" dirty="0" smtClean="0"/>
              <a:t>watch</a:t>
            </a:r>
            <a:r>
              <a:rPr lang="en-US" sz="2400" b="1" dirty="0" smtClean="0"/>
              <a:t> </a:t>
            </a:r>
            <a:r>
              <a:rPr lang="en-US" sz="2400" b="1" dirty="0" smtClean="0"/>
              <a:t>a short video .</a:t>
            </a:r>
            <a:endParaRPr lang="en-US" sz="2400" b="1" dirty="0"/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199217"/>
              </p:ext>
            </p:extLst>
          </p:nvPr>
        </p:nvGraphicFramePr>
        <p:xfrm>
          <a:off x="3638550" y="3084513"/>
          <a:ext cx="18653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Packager Shell Object" showAsIcon="1" r:id="rId4" imgW="1865520" imgH="686880" progId="Package">
                  <p:embed/>
                </p:oleObj>
              </mc:Choice>
              <mc:Fallback>
                <p:oleObj name="Packager Shell Object" showAsIcon="1" r:id="rId4" imgW="1865520" imgH="6868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3084513"/>
                        <a:ext cx="1865313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370320"/>
            <a:ext cx="1566672" cy="487680"/>
          </a:xfrm>
          <a:prstGeom prst="rect">
            <a:avLst/>
          </a:prstGeom>
        </p:spPr>
      </p:pic>
      <p:pic>
        <p:nvPicPr>
          <p:cNvPr id="4" name="Picture 3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728" y="6370320"/>
            <a:ext cx="1566672" cy="487680"/>
          </a:xfrm>
          <a:prstGeom prst="rect">
            <a:avLst/>
          </a:prstGeom>
        </p:spPr>
      </p:pic>
      <p:pic>
        <p:nvPicPr>
          <p:cNvPr id="5" name="Picture 4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370320"/>
            <a:ext cx="1566672" cy="487680"/>
          </a:xfrm>
          <a:prstGeom prst="rect">
            <a:avLst/>
          </a:prstGeom>
        </p:spPr>
      </p:pic>
      <p:pic>
        <p:nvPicPr>
          <p:cNvPr id="6" name="Picture 5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0320"/>
            <a:ext cx="1566672" cy="487680"/>
          </a:xfrm>
          <a:prstGeom prst="rect">
            <a:avLst/>
          </a:prstGeom>
        </p:spPr>
      </p:pic>
      <p:pic>
        <p:nvPicPr>
          <p:cNvPr id="7" name="Picture 6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7328" y="6370320"/>
            <a:ext cx="1566672" cy="487680"/>
          </a:xfrm>
          <a:prstGeom prst="rect">
            <a:avLst/>
          </a:prstGeom>
        </p:spPr>
      </p:pic>
      <p:pic>
        <p:nvPicPr>
          <p:cNvPr id="8" name="Picture 7" descr="grass-with-flower-clip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370320"/>
            <a:ext cx="1566672" cy="487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6201"/>
            <a:ext cx="9144000" cy="156966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Our today’s lesson is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(The Unforgettable History) </a:t>
            </a:r>
          </a:p>
          <a:p>
            <a:pPr algn="ctr"/>
            <a:r>
              <a:rPr lang="en-US" sz="3200" b="1" dirty="0" smtClean="0"/>
              <a:t>Unit : 1                                Lesson : 1 (a)</a:t>
            </a:r>
            <a:endParaRPr lang="en-US" sz="3200" b="1" dirty="0"/>
          </a:p>
        </p:txBody>
      </p:sp>
      <p:pic>
        <p:nvPicPr>
          <p:cNvPr id="10" name="Picture 9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4800600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495485"/>
            <a:ext cx="8915400" cy="4524315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By the end of the lesson the students will be able to..</a:t>
            </a:r>
          </a:p>
          <a:p>
            <a:r>
              <a:rPr lang="en-US" sz="3600" b="1" dirty="0" smtClean="0"/>
              <a:t>.   talk about pictures</a:t>
            </a:r>
          </a:p>
          <a:p>
            <a:r>
              <a:rPr lang="en-US" sz="3600" b="1" dirty="0" smtClean="0"/>
              <a:t>.   ask and answer questions</a:t>
            </a:r>
          </a:p>
          <a:p>
            <a:r>
              <a:rPr lang="en-US" sz="3600" b="1" dirty="0" smtClean="0"/>
              <a:t>.   infer the word meaning from the text</a:t>
            </a:r>
          </a:p>
          <a:p>
            <a:r>
              <a:rPr lang="en-US" sz="3600" b="1" dirty="0" smtClean="0"/>
              <a:t>.   describe a flaw chart </a:t>
            </a:r>
          </a:p>
          <a:p>
            <a:r>
              <a:rPr lang="en-US" sz="3600" b="1" dirty="0" smtClean="0"/>
              <a:t>.   choose the best answers</a:t>
            </a:r>
          </a:p>
          <a:p>
            <a:r>
              <a:rPr lang="en-US" sz="3600" b="1" dirty="0" smtClean="0"/>
              <a:t>.   write a paragraph.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609600" y="219670"/>
            <a:ext cx="8153400" cy="92333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Learning outcomes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76201"/>
            <a:ext cx="8610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Some significant events before 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march.</a:t>
            </a:r>
            <a:endParaRPr lang="en-US" sz="2400" b="1" dirty="0"/>
          </a:p>
        </p:txBody>
      </p:sp>
      <p:pic>
        <p:nvPicPr>
          <p:cNvPr id="11" name="Picture 10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2667000" cy="1352595"/>
          </a:xfrm>
          <a:prstGeom prst="rect">
            <a:avLst/>
          </a:prstGeom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2" name="TextBox 11"/>
          <p:cNvSpPr txBox="1"/>
          <p:nvPr/>
        </p:nvSpPr>
        <p:spPr>
          <a:xfrm>
            <a:off x="0" y="2209800"/>
            <a:ext cx="86106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people of Bengal shed blood in 1952 for their mother lanuage.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114800"/>
            <a:ext cx="9144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Muslim league won the election in 1954. But did not form the govenrment.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6320135"/>
            <a:ext cx="86106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Ayub khan declared Martial Law in 1958.</a:t>
            </a:r>
            <a:endParaRPr lang="en-US" sz="2000" b="1" dirty="0"/>
          </a:p>
        </p:txBody>
      </p:sp>
      <p:pic>
        <p:nvPicPr>
          <p:cNvPr id="17" name="Picture 16" descr="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685800"/>
            <a:ext cx="2209800" cy="1373422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8" name="Picture 17" descr="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0925" y="685800"/>
            <a:ext cx="1743075" cy="1310792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9" name="Picture 18" descr="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819400"/>
            <a:ext cx="1651000" cy="1202779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0" name="Picture 19" descr="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4800600"/>
            <a:ext cx="2362200" cy="132873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2052935"/>
            <a:ext cx="8610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Sheikh Mujib launched six point in 1966.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114800"/>
            <a:ext cx="8610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Yahya Khan came into power in 1969.</a:t>
            </a:r>
            <a:endParaRPr lang="en-US" sz="2400" b="1" dirty="0"/>
          </a:p>
        </p:txBody>
      </p:sp>
      <p:pic>
        <p:nvPicPr>
          <p:cNvPr id="14" name="Picture 13" descr="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33400"/>
            <a:ext cx="2286000" cy="145330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6" name="Picture 15" descr="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90800"/>
            <a:ext cx="2533650" cy="14478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TextBox 9"/>
          <p:cNvSpPr txBox="1"/>
          <p:nvPr/>
        </p:nvSpPr>
        <p:spPr>
          <a:xfrm>
            <a:off x="0" y="6243935"/>
            <a:ext cx="8610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Awami League won the election of 1970.</a:t>
            </a:r>
            <a:endParaRPr lang="en-US" sz="2400" b="1" dirty="0"/>
          </a:p>
        </p:txBody>
      </p:sp>
      <p:pic>
        <p:nvPicPr>
          <p:cNvPr id="17" name="Picture 16" descr="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724400"/>
            <a:ext cx="2138948" cy="15240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2" name="TextBox 11"/>
          <p:cNvSpPr txBox="1"/>
          <p:nvPr/>
        </p:nvSpPr>
        <p:spPr>
          <a:xfrm>
            <a:off x="304800" y="0"/>
            <a:ext cx="8610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Some significant events before 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march.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762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4572001"/>
            <a:ext cx="24384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7</a:t>
            </a:r>
            <a:r>
              <a:rPr lang="en-US" sz="2000" b="1" baseline="30000" dirty="0" smtClean="0">
                <a:solidFill>
                  <a:srgbClr val="7030A0"/>
                </a:solidFill>
              </a:rPr>
              <a:t>th</a:t>
            </a:r>
            <a:r>
              <a:rPr lang="en-US" sz="2000" b="1" dirty="0" smtClean="0">
                <a:solidFill>
                  <a:srgbClr val="7030A0"/>
                </a:solidFill>
              </a:rPr>
              <a:t> march speech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1371" y="2514600"/>
            <a:ext cx="2902858" cy="1524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ross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5140</TotalTime>
  <Words>695</Words>
  <Application>Microsoft Office PowerPoint</Application>
  <PresentationFormat>On-screen Show (4:3)</PresentationFormat>
  <Paragraphs>113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BIFM</cp:lastModifiedBy>
  <cp:revision>220</cp:revision>
  <dcterms:created xsi:type="dcterms:W3CDTF">2006-08-16T00:00:00Z</dcterms:created>
  <dcterms:modified xsi:type="dcterms:W3CDTF">2021-08-27T00:30:50Z</dcterms:modified>
</cp:coreProperties>
</file>