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82" r:id="rId3"/>
    <p:sldId id="313" r:id="rId4"/>
    <p:sldId id="288" r:id="rId5"/>
    <p:sldId id="314" r:id="rId6"/>
    <p:sldId id="291" r:id="rId7"/>
    <p:sldId id="292" r:id="rId8"/>
    <p:sldId id="293" r:id="rId9"/>
    <p:sldId id="334" r:id="rId10"/>
    <p:sldId id="315" r:id="rId11"/>
    <p:sldId id="328" r:id="rId12"/>
    <p:sldId id="317" r:id="rId13"/>
    <p:sldId id="318" r:id="rId14"/>
    <p:sldId id="319" r:id="rId15"/>
    <p:sldId id="320" r:id="rId16"/>
    <p:sldId id="330" r:id="rId17"/>
    <p:sldId id="306" r:id="rId18"/>
    <p:sldId id="331" r:id="rId19"/>
    <p:sldId id="332" r:id="rId20"/>
    <p:sldId id="326" r:id="rId21"/>
    <p:sldId id="321" r:id="rId22"/>
    <p:sldId id="322" r:id="rId23"/>
    <p:sldId id="301" r:id="rId24"/>
    <p:sldId id="333" r:id="rId25"/>
    <p:sldId id="323" r:id="rId26"/>
    <p:sldId id="324" r:id="rId27"/>
    <p:sldId id="325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2F28-577A-4954-8251-24F6AF5D169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24A0C-6215-4E19-B7AF-D8E30C5BE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6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9E31-AA35-4FBE-AB4A-E889D64220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2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1CCD-9C78-49AF-9602-E434FE6657C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0DFE-A0BF-4A03-843B-7025C95CE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0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arunur15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0629"/>
            <a:ext cx="121920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সম্মানিত শিক্ষকবৃন্দের জন্য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Times New Roman" panose="02020603050405020304" pitchFamily="18" charset="0"/>
              </a:rPr>
              <a:t>f5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4800" dirty="0">
                <a:latin typeface="Times New Roman" panose="02020603050405020304" pitchFamily="18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ফ্রন্ট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ফ্রন্ট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ইনসটল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পেডাগোজি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4745" y="0"/>
            <a:ext cx="1234674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54745" y="43083"/>
            <a:ext cx="12346745" cy="844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007" y="1068265"/>
            <a:ext cx="9744993" cy="9988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2910" y="2163346"/>
            <a:ext cx="9669090" cy="5935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614666" y="3028071"/>
            <a:ext cx="9577334" cy="801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614666" y="4033048"/>
            <a:ext cx="9577334" cy="6699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খিষ্টাব্দের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১২৬৮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" y="1223650"/>
            <a:ext cx="2092656" cy="26062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54745" y="4912724"/>
            <a:ext cx="12346745" cy="6005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54745" y="5902752"/>
            <a:ext cx="12346745" cy="745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52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4745" y="0"/>
            <a:ext cx="1234674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54745" y="43083"/>
            <a:ext cx="12346745" cy="844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908" y="1068265"/>
            <a:ext cx="9669091" cy="9988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অনূদিত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0282" y="2067071"/>
            <a:ext cx="9591717" cy="6120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0282" y="2909932"/>
            <a:ext cx="9591718" cy="8018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ছদ্ম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-154745" y="4679265"/>
            <a:ext cx="12346745" cy="6049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" y="1223650"/>
            <a:ext cx="2052554" cy="24881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54744" y="5609230"/>
            <a:ext cx="12346744" cy="600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২২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১৩৪৮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6847" y="3840480"/>
            <a:ext cx="9435151" cy="704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27" y="95534"/>
            <a:ext cx="11259403" cy="650998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3958" y="464024"/>
            <a:ext cx="10085696" cy="682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5532" y="1405718"/>
            <a:ext cx="3554014" cy="12390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6275" y="1405718"/>
            <a:ext cx="3154404" cy="12390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১৩৩৪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5533" y="2906973"/>
            <a:ext cx="3554014" cy="11562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6275" y="3009330"/>
            <a:ext cx="3154404" cy="10918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5532" y="4965895"/>
            <a:ext cx="3554014" cy="11444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6275" y="4965896"/>
            <a:ext cx="3138985" cy="11444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51" y="4747918"/>
            <a:ext cx="1951630" cy="129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0" y="2567454"/>
            <a:ext cx="1547793" cy="1975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08" y="1247710"/>
            <a:ext cx="2771522" cy="12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122830"/>
            <a:ext cx="11245755" cy="6735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172" y="504967"/>
            <a:ext cx="3493827" cy="928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লক্ষ্মীছাড়া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557" y="477671"/>
            <a:ext cx="2741148" cy="9553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দুর্ভাগা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9117" y="2800350"/>
            <a:ext cx="3452883" cy="1198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516" y="2743200"/>
            <a:ext cx="3166282" cy="12555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নিষ্ঠুর</a:t>
            </a:r>
            <a:r>
              <a:rPr lang="en-US" sz="4000" dirty="0" smtClean="0"/>
              <a:t>, </a:t>
            </a:r>
            <a:r>
              <a:rPr lang="en-US" sz="4000" dirty="0" err="1" smtClean="0"/>
              <a:t>নির্দয়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078173" y="5050302"/>
            <a:ext cx="3493827" cy="11764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কাঙ্গাল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1981" y="5050302"/>
            <a:ext cx="2988859" cy="11764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21" y="4599296"/>
            <a:ext cx="2585185" cy="1708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48" y="261719"/>
            <a:ext cx="2947917" cy="1900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b="6158"/>
          <a:stretch/>
        </p:blipFill>
        <p:spPr>
          <a:xfrm>
            <a:off x="8823410" y="2428651"/>
            <a:ext cx="2722596" cy="16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3" y="0"/>
            <a:ext cx="11709780" cy="676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5093" y="682388"/>
            <a:ext cx="2606722" cy="7369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হেরিলাম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498" y="515204"/>
            <a:ext cx="2497540" cy="7915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093" y="2920620"/>
            <a:ext cx="2606722" cy="9280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1498" y="3016153"/>
            <a:ext cx="2497540" cy="7369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তীর্থস্থান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093" y="5034670"/>
            <a:ext cx="2483892" cy="85980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ভূধর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8793" y="5205383"/>
            <a:ext cx="2470245" cy="689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6" y="-1"/>
            <a:ext cx="3076216" cy="2108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75" y="4698358"/>
            <a:ext cx="3888338" cy="1796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52" y="2313294"/>
            <a:ext cx="3997319" cy="19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83" y="115244"/>
            <a:ext cx="11778017" cy="653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0060" y="627797"/>
            <a:ext cx="2634018" cy="11869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ললাট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0772" y="627797"/>
            <a:ext cx="2882541" cy="11869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060" y="2605550"/>
            <a:ext cx="2634018" cy="12044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১১।খেলাগেহ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647" y="2593296"/>
            <a:ext cx="2825087" cy="12044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খেলাঘর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0061" y="4951828"/>
            <a:ext cx="2634018" cy="13432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8226" y="4951828"/>
            <a:ext cx="2825087" cy="121940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07" y="312191"/>
            <a:ext cx="2350799" cy="1789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22848" b="7092"/>
          <a:stretch/>
        </p:blipFill>
        <p:spPr>
          <a:xfrm>
            <a:off x="8370068" y="4221631"/>
            <a:ext cx="2853559" cy="22508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54" y="2336219"/>
            <a:ext cx="423347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83" y="0"/>
            <a:ext cx="11778017" cy="653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4738" y="627797"/>
            <a:ext cx="2546738" cy="11221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তৃষাতুর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0772" y="627797"/>
            <a:ext cx="3185145" cy="9962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তৃষ্ণায়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38" y="2866349"/>
            <a:ext cx="2793477" cy="12078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পারিষদ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0772" y="2793445"/>
            <a:ext cx="3185145" cy="12044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মোসাহেব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পার্শ্বচর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738" y="5093065"/>
            <a:ext cx="2985113" cy="14134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0606" y="5093065"/>
            <a:ext cx="2995311" cy="13377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13" y="4600136"/>
            <a:ext cx="2915448" cy="199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77" y="2454925"/>
            <a:ext cx="2828925" cy="1718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23" y="438804"/>
            <a:ext cx="2828925" cy="18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365" y="225287"/>
            <a:ext cx="11277600" cy="7553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52" y="1391478"/>
            <a:ext cx="11357113" cy="53273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অনটনে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বিজড়িত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ক্রোধের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0359"/>
            <a:ext cx="12192000" cy="6640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ভিটেছাড়া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বেরুতে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গ্রামে-গ্রামান্তরে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চির-পরিচিত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ঠিকঠাক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নিশ্চিহ্ন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বিজড়িত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ছায়াতলে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ক্লান্ত-শ্রান্ত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ঝাপটায়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0359"/>
            <a:ext cx="12192000" cy="6640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আম-চোর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গালাগালি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সাধুবেশী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লুটেরা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বিত্তবান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সম্পদশালী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দাপটের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2542" y="-112541"/>
            <a:ext cx="1219200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 সবাইকে শুভেচ্ছা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6" y="218364"/>
            <a:ext cx="11864454" cy="6441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752" y="805218"/>
            <a:ext cx="10181230" cy="148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053682"/>
              </p:ext>
            </p:extLst>
          </p:nvPr>
        </p:nvGraphicFramePr>
        <p:xfrm>
          <a:off x="5270500" y="3084513"/>
          <a:ext cx="165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ackager Shell Object" showAsIcon="1" r:id="rId3" imgW="1651320" imgH="685800" progId="Package">
                  <p:embed/>
                </p:oleObj>
              </mc:Choice>
              <mc:Fallback>
                <p:oleObj name="Packager Shell Object" showAsIcon="1" r:id="rId3" imgW="1651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500" y="3084513"/>
                        <a:ext cx="1651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2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6" y="365760"/>
            <a:ext cx="11924714" cy="6119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38" y="647114"/>
            <a:ext cx="9031459" cy="9566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185" y="2053883"/>
            <a:ext cx="10846191" cy="44313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বুঝেছ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বড়ো-জোর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বাপু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বাগানখানা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9" y="20472"/>
            <a:ext cx="12000931" cy="683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2513" y="668740"/>
            <a:ext cx="9935571" cy="110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821" y="2347415"/>
            <a:ext cx="10863618" cy="41625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ভিটেখানি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বেচিব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ক্ষণকাল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মৌনভাবে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5083" y="154745"/>
            <a:ext cx="11844997" cy="6703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114" y="548640"/>
            <a:ext cx="10480431" cy="1055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926" y="1871003"/>
            <a:ext cx="10747717" cy="458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হইনু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কাঙ্গালের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ভাবিলাম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মোহুগর্তে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বিশ্বনিখিল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5083" y="154745"/>
            <a:ext cx="11844997" cy="6703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114" y="548640"/>
            <a:ext cx="10480431" cy="1055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926" y="1871003"/>
            <a:ext cx="10747717" cy="458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মহাশয়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সাধুবেশে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অতিশয়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আঁখিজলে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01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307075"/>
            <a:ext cx="12069170" cy="6550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785" y="491319"/>
            <a:ext cx="11614245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534" y="1446663"/>
            <a:ext cx="11368585" cy="6141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34" y="2292824"/>
            <a:ext cx="11368586" cy="682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34" y="3207224"/>
            <a:ext cx="11368585" cy="5607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34" y="3999972"/>
            <a:ext cx="12069169" cy="5602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534" y="4931430"/>
            <a:ext cx="12069170" cy="5873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534" y="6029605"/>
            <a:ext cx="11368585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613" y="158715"/>
            <a:ext cx="11873552" cy="761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0621" y="368490"/>
            <a:ext cx="11079158" cy="8325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622" y="1555845"/>
            <a:ext cx="11065510" cy="750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সাধুবেশী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621" y="2652842"/>
            <a:ext cx="11065510" cy="7998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621" y="3739488"/>
            <a:ext cx="11079157" cy="5169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21" y="4497881"/>
            <a:ext cx="11079157" cy="6435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621" y="5675588"/>
            <a:ext cx="11079157" cy="6435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63773"/>
            <a:ext cx="12192000" cy="6905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163773"/>
            <a:ext cx="12023678" cy="8423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2096086"/>
            <a:ext cx="11840800" cy="4761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বসতভিটা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‘এ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পড়শির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2708"/>
            <a:ext cx="12023678" cy="835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41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5" y="177421"/>
            <a:ext cx="11796215" cy="631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3516" y="914400"/>
            <a:ext cx="8816454" cy="43263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38" y="939114"/>
            <a:ext cx="1157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প্রিয় শিক্ষার্থী কেমন আছ সবাই?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60" y="2049517"/>
            <a:ext cx="12296633" cy="51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1277" y="0"/>
            <a:ext cx="12192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মোহাম্মদ হারুনুর রশিদ</a:t>
            </a:r>
          </a:p>
          <a:p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(এম,এস,এস;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,এড)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পশ্চিম গুজরা মুনিরিয়া দারুচ্ছুন্নাহ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সিনিয়র মাদ্‌রাসা    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রাউজান,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চট্টগ্রাম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 নং ০১৮১৮৪৬৬৮২0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৪5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bn-BD" sz="4000" dirty="0" smtClean="0">
                <a:latin typeface="Times New Roman" panose="02020603050405020304" pitchFamily="18" charset="0"/>
                <a:cs typeface="NikoshBAN" pitchFamily="2" charset="0"/>
                <a:hlinkClick r:id="rId3"/>
              </a:rPr>
              <a:t>harunur</a:t>
            </a:r>
            <a:r>
              <a:rPr lang="en-US" sz="4000" dirty="0" smtClean="0">
                <a:latin typeface="Times New Roman" panose="02020603050405020304" pitchFamily="18" charset="0"/>
                <a:cs typeface="NikoshBAN" pitchFamily="2" charset="0"/>
                <a:hlinkClick r:id="rId3"/>
              </a:rPr>
              <a:t>152</a:t>
            </a:r>
            <a:r>
              <a:rPr lang="bn-BD" sz="4000" dirty="0" smtClean="0">
                <a:latin typeface="Times New Roman" panose="02020603050405020304" pitchFamily="18" charset="0"/>
                <a:cs typeface="NikoshBAN" pitchFamily="2" charset="0"/>
                <a:hlinkClick r:id="rId3"/>
              </a:rPr>
              <a:t>@gmail.com</a:t>
            </a:r>
            <a:r>
              <a:rPr lang="en-US" sz="4000" dirty="0" smtClean="0">
                <a:latin typeface="Times New Roman" panose="02020603050405020304" pitchFamily="18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23-08-২০2১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ইং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206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634" y="3228945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bn-BD" sz="1400" dirty="0">
              <a:solidFill>
                <a:srgbClr val="00206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7304" y="957668"/>
            <a:ext cx="375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77263" y="1556084"/>
            <a:ext cx="48127" cy="4427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4" y="791137"/>
            <a:ext cx="3726518" cy="42448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7" y="39469"/>
            <a:ext cx="2148549" cy="28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8" y="182880"/>
            <a:ext cx="11812172" cy="6675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911" y="407962"/>
            <a:ext cx="11437034" cy="39456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পৈত্রিকভাবে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একপাশে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কতবিঘা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911" y="4667534"/>
            <a:ext cx="11587089" cy="996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828" y="5936776"/>
            <a:ext cx="11812172" cy="75062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502920"/>
            <a:ext cx="1083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821" y="1210806"/>
            <a:ext cx="932688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5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115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115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bn-BD" sz="115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388" y="1413724"/>
            <a:ext cx="11460480" cy="138499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26672"/>
            <a:ext cx="1202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109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পাঠ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1551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কবিতা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74" y="5447978"/>
            <a:ext cx="12093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3304" y="148065"/>
            <a:ext cx="5471160" cy="875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বিশ্বনন্দিত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খিষ্টাব্দের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১২৬৮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ছেলেবেলায়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বাঁধাধরা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ওরিয়েন্টাল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সেমিনারি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নর্মাল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একাডেমি-এসব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ছোটবেলা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কবি-প্রতিভার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3" y="331166"/>
            <a:ext cx="7843286" cy="8112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 পড়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4" y="0"/>
            <a:ext cx="1197160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ভ্রমণকাহিনী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রম্যরচনা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পদচারনা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স্বচ্ছন্দ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দার্শনিক,গীতিকার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শিক্ষাবিদ,চিত্রশিল্পী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নাট্য-প্রযোজক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অভিনেতা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১৯১৩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অনূদিত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পিতার নাম-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মহর্ষি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দেবেন্দ্র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 নাম-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২২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১৩৪৮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2634" y="387436"/>
            <a:ext cx="7843286" cy="8112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 পড়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6017421</TotalTime>
  <Words>1334</Words>
  <Application>Microsoft Office PowerPoint</Application>
  <PresentationFormat>Widescreen</PresentationFormat>
  <Paragraphs>143</Paragraphs>
  <Slides>28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Harun</dc:creator>
  <cp:lastModifiedBy>Mohammad Harun</cp:lastModifiedBy>
  <cp:revision>188</cp:revision>
  <dcterms:created xsi:type="dcterms:W3CDTF">2009-12-31T18:40:07Z</dcterms:created>
  <dcterms:modified xsi:type="dcterms:W3CDTF">2021-08-23T06:26:49Z</dcterms:modified>
</cp:coreProperties>
</file>