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8" r:id="rId2"/>
    <p:sldId id="303" r:id="rId3"/>
    <p:sldId id="259" r:id="rId4"/>
    <p:sldId id="304" r:id="rId5"/>
    <p:sldId id="305" r:id="rId6"/>
    <p:sldId id="306" r:id="rId7"/>
    <p:sldId id="263" r:id="rId8"/>
    <p:sldId id="264" r:id="rId9"/>
    <p:sldId id="307" r:id="rId10"/>
    <p:sldId id="268" r:id="rId11"/>
    <p:sldId id="269" r:id="rId12"/>
    <p:sldId id="308" r:id="rId13"/>
    <p:sldId id="309" r:id="rId14"/>
    <p:sldId id="310" r:id="rId15"/>
    <p:sldId id="315" r:id="rId16"/>
    <p:sldId id="311" r:id="rId17"/>
    <p:sldId id="312" r:id="rId18"/>
    <p:sldId id="313" r:id="rId19"/>
    <p:sldId id="314" r:id="rId20"/>
    <p:sldId id="316" r:id="rId21"/>
    <p:sldId id="317" r:id="rId22"/>
    <p:sldId id="297"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7E79B-0387-41F2-A779-23C73A67585C}" type="datetimeFigureOut">
              <a:rPr lang="en-US" smtClean="0"/>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CF806-A573-4C32-A8D5-1D5B8AFDEF1C}" type="slidenum">
              <a:rPr lang="en-US" smtClean="0"/>
              <a:t>‹#›</a:t>
            </a:fld>
            <a:endParaRPr lang="en-US"/>
          </a:p>
        </p:txBody>
      </p:sp>
    </p:spTree>
    <p:extLst>
      <p:ext uri="{BB962C8B-B14F-4D97-AF65-F5344CB8AC3E}">
        <p14:creationId xmlns:p14="http://schemas.microsoft.com/office/powerpoint/2010/main" val="249020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20</a:t>
            </a:fld>
            <a:endParaRPr lang="en-US"/>
          </a:p>
        </p:txBody>
      </p:sp>
    </p:spTree>
    <p:extLst>
      <p:ext uri="{BB962C8B-B14F-4D97-AF65-F5344CB8AC3E}">
        <p14:creationId xmlns:p14="http://schemas.microsoft.com/office/powerpoint/2010/main" val="363494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3AA119-1D18-4F52-B315-5AF059054077}"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5E14F-6312-4674-B932-16B08AB0C180}" type="slidenum">
              <a:rPr lang="en-US" smtClean="0"/>
              <a:t>‹#›</a:t>
            </a:fld>
            <a:endParaRPr lang="en-US"/>
          </a:p>
        </p:txBody>
      </p:sp>
    </p:spTree>
    <p:extLst>
      <p:ext uri="{BB962C8B-B14F-4D97-AF65-F5344CB8AC3E}">
        <p14:creationId xmlns:p14="http://schemas.microsoft.com/office/powerpoint/2010/main" val="272734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AA119-1D18-4F52-B315-5AF059054077}"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5E14F-6312-4674-B932-16B08AB0C180}" type="slidenum">
              <a:rPr lang="en-US" smtClean="0"/>
              <a:t>‹#›</a:t>
            </a:fld>
            <a:endParaRPr lang="en-US"/>
          </a:p>
        </p:txBody>
      </p:sp>
    </p:spTree>
    <p:extLst>
      <p:ext uri="{BB962C8B-B14F-4D97-AF65-F5344CB8AC3E}">
        <p14:creationId xmlns:p14="http://schemas.microsoft.com/office/powerpoint/2010/main" val="361756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AA119-1D18-4F52-B315-5AF059054077}"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5E14F-6312-4674-B932-16B08AB0C180}" type="slidenum">
              <a:rPr lang="en-US" smtClean="0"/>
              <a:t>‹#›</a:t>
            </a:fld>
            <a:endParaRPr lang="en-US"/>
          </a:p>
        </p:txBody>
      </p:sp>
    </p:spTree>
    <p:extLst>
      <p:ext uri="{BB962C8B-B14F-4D97-AF65-F5344CB8AC3E}">
        <p14:creationId xmlns:p14="http://schemas.microsoft.com/office/powerpoint/2010/main" val="39969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AA119-1D18-4F52-B315-5AF059054077}"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5E14F-6312-4674-B932-16B08AB0C180}" type="slidenum">
              <a:rPr lang="en-US" smtClean="0"/>
              <a:t>‹#›</a:t>
            </a:fld>
            <a:endParaRPr lang="en-US"/>
          </a:p>
        </p:txBody>
      </p:sp>
    </p:spTree>
    <p:extLst>
      <p:ext uri="{BB962C8B-B14F-4D97-AF65-F5344CB8AC3E}">
        <p14:creationId xmlns:p14="http://schemas.microsoft.com/office/powerpoint/2010/main" val="4041293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AA119-1D18-4F52-B315-5AF059054077}"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5E14F-6312-4674-B932-16B08AB0C180}" type="slidenum">
              <a:rPr lang="en-US" smtClean="0"/>
              <a:t>‹#›</a:t>
            </a:fld>
            <a:endParaRPr lang="en-US"/>
          </a:p>
        </p:txBody>
      </p:sp>
    </p:spTree>
    <p:extLst>
      <p:ext uri="{BB962C8B-B14F-4D97-AF65-F5344CB8AC3E}">
        <p14:creationId xmlns:p14="http://schemas.microsoft.com/office/powerpoint/2010/main" val="21814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3AA119-1D18-4F52-B315-5AF059054077}"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5E14F-6312-4674-B932-16B08AB0C180}" type="slidenum">
              <a:rPr lang="en-US" smtClean="0"/>
              <a:t>‹#›</a:t>
            </a:fld>
            <a:endParaRPr lang="en-US"/>
          </a:p>
        </p:txBody>
      </p:sp>
    </p:spTree>
    <p:extLst>
      <p:ext uri="{BB962C8B-B14F-4D97-AF65-F5344CB8AC3E}">
        <p14:creationId xmlns:p14="http://schemas.microsoft.com/office/powerpoint/2010/main" val="103536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3AA119-1D18-4F52-B315-5AF059054077}"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5E14F-6312-4674-B932-16B08AB0C180}" type="slidenum">
              <a:rPr lang="en-US" smtClean="0"/>
              <a:t>‹#›</a:t>
            </a:fld>
            <a:endParaRPr lang="en-US"/>
          </a:p>
        </p:txBody>
      </p:sp>
    </p:spTree>
    <p:extLst>
      <p:ext uri="{BB962C8B-B14F-4D97-AF65-F5344CB8AC3E}">
        <p14:creationId xmlns:p14="http://schemas.microsoft.com/office/powerpoint/2010/main" val="400353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3AA119-1D18-4F52-B315-5AF059054077}"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5E14F-6312-4674-B932-16B08AB0C180}" type="slidenum">
              <a:rPr lang="en-US" smtClean="0"/>
              <a:t>‹#›</a:t>
            </a:fld>
            <a:endParaRPr lang="en-US"/>
          </a:p>
        </p:txBody>
      </p:sp>
    </p:spTree>
    <p:extLst>
      <p:ext uri="{BB962C8B-B14F-4D97-AF65-F5344CB8AC3E}">
        <p14:creationId xmlns:p14="http://schemas.microsoft.com/office/powerpoint/2010/main" val="421646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AA119-1D18-4F52-B315-5AF059054077}"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D5E14F-6312-4674-B932-16B08AB0C180}" type="slidenum">
              <a:rPr lang="en-US" smtClean="0"/>
              <a:t>‹#›</a:t>
            </a:fld>
            <a:endParaRPr lang="en-US"/>
          </a:p>
        </p:txBody>
      </p:sp>
    </p:spTree>
    <p:extLst>
      <p:ext uri="{BB962C8B-B14F-4D97-AF65-F5344CB8AC3E}">
        <p14:creationId xmlns:p14="http://schemas.microsoft.com/office/powerpoint/2010/main" val="426359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AA119-1D18-4F52-B315-5AF059054077}"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5E14F-6312-4674-B932-16B08AB0C180}" type="slidenum">
              <a:rPr lang="en-US" smtClean="0"/>
              <a:t>‹#›</a:t>
            </a:fld>
            <a:endParaRPr lang="en-US"/>
          </a:p>
        </p:txBody>
      </p:sp>
    </p:spTree>
    <p:extLst>
      <p:ext uri="{BB962C8B-B14F-4D97-AF65-F5344CB8AC3E}">
        <p14:creationId xmlns:p14="http://schemas.microsoft.com/office/powerpoint/2010/main" val="344035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AA119-1D18-4F52-B315-5AF059054077}"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5E14F-6312-4674-B932-16B08AB0C180}" type="slidenum">
              <a:rPr lang="en-US" smtClean="0"/>
              <a:t>‹#›</a:t>
            </a:fld>
            <a:endParaRPr lang="en-US"/>
          </a:p>
        </p:txBody>
      </p:sp>
    </p:spTree>
    <p:extLst>
      <p:ext uri="{BB962C8B-B14F-4D97-AF65-F5344CB8AC3E}">
        <p14:creationId xmlns:p14="http://schemas.microsoft.com/office/powerpoint/2010/main" val="178696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AA119-1D18-4F52-B315-5AF059054077}" type="datetimeFigureOut">
              <a:rPr lang="en-US" smtClean="0"/>
              <a:t>8/27/2021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5E14F-6312-4674-B932-16B08AB0C180}" type="slidenum">
              <a:rPr lang="en-US" smtClean="0"/>
              <a:t>‹#›</a:t>
            </a:fld>
            <a:endParaRPr lang="en-US"/>
          </a:p>
        </p:txBody>
      </p:sp>
    </p:spTree>
    <p:extLst>
      <p:ext uri="{BB962C8B-B14F-4D97-AF65-F5344CB8AC3E}">
        <p14:creationId xmlns:p14="http://schemas.microsoft.com/office/powerpoint/2010/main" val="2550663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 /><Relationship Id="rId13" Type="http://schemas.openxmlformats.org/officeDocument/2006/relationships/image" Target="../media/image7.PNG" /><Relationship Id="rId3" Type="http://schemas.microsoft.com/office/2007/relationships/hdphoto" Target="../media/hdphoto1.wdp" /><Relationship Id="rId7" Type="http://schemas.microsoft.com/office/2007/relationships/hdphoto" Target="../media/hdphoto3.wdp" /><Relationship Id="rId12"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3.png" /><Relationship Id="rId11" Type="http://schemas.microsoft.com/office/2007/relationships/hdphoto" Target="../media/hdphoto5.wdp" /><Relationship Id="rId5" Type="http://schemas.microsoft.com/office/2007/relationships/hdphoto" Target="../media/hdphoto2.wdp" /><Relationship Id="rId10" Type="http://schemas.openxmlformats.org/officeDocument/2006/relationships/image" Target="../media/image5.png" /><Relationship Id="rId4" Type="http://schemas.openxmlformats.org/officeDocument/2006/relationships/image" Target="../media/image2.png" /><Relationship Id="rId9" Type="http://schemas.microsoft.com/office/2007/relationships/hdphoto" Target="../media/hdphoto4.wdp" /><Relationship Id="rId14" Type="http://schemas.openxmlformats.org/officeDocument/2006/relationships/image" Target="../media/image8.jpeg" /></Relationships>
</file>

<file path=ppt/slides/_rels/slide10.xml.rels><?xml version="1.0" encoding="UTF-8" standalone="yes"?>
<Relationships xmlns="http://schemas.openxmlformats.org/package/2006/relationships"><Relationship Id="rId3" Type="http://schemas.openxmlformats.org/officeDocument/2006/relationships/audio" Target="../media/media9.wma" /><Relationship Id="rId2" Type="http://schemas.microsoft.com/office/2007/relationships/media" Target="../media/media9.wma" /><Relationship Id="rId1" Type="http://schemas.openxmlformats.org/officeDocument/2006/relationships/tags" Target="../tags/tag7.xml" /><Relationship Id="rId6" Type="http://schemas.openxmlformats.org/officeDocument/2006/relationships/image" Target="../media/image13.png" /><Relationship Id="rId5" Type="http://schemas.openxmlformats.org/officeDocument/2006/relationships/image" Target="../media/image22.jpeg" /><Relationship Id="rId4"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8" Type="http://schemas.openxmlformats.org/officeDocument/2006/relationships/image" Target="../media/image29.jpg" /><Relationship Id="rId3" Type="http://schemas.openxmlformats.org/officeDocument/2006/relationships/audio" Target="../media/media10.wma" /><Relationship Id="rId7" Type="http://schemas.openxmlformats.org/officeDocument/2006/relationships/image" Target="../media/image28.jpeg" /><Relationship Id="rId2" Type="http://schemas.microsoft.com/office/2007/relationships/media" Target="../media/media10.wma" /><Relationship Id="rId1" Type="http://schemas.openxmlformats.org/officeDocument/2006/relationships/tags" Target="../tags/tag8.xml" /><Relationship Id="rId6" Type="http://schemas.openxmlformats.org/officeDocument/2006/relationships/image" Target="../media/image27.jpeg" /><Relationship Id="rId5" Type="http://schemas.openxmlformats.org/officeDocument/2006/relationships/image" Target="../media/image26.jpg" /><Relationship Id="rId10" Type="http://schemas.openxmlformats.org/officeDocument/2006/relationships/image" Target="../media/image13.png" /><Relationship Id="rId4" Type="http://schemas.openxmlformats.org/officeDocument/2006/relationships/slideLayout" Target="../slideLayouts/slideLayout7.xml" /><Relationship Id="rId9" Type="http://schemas.openxmlformats.org/officeDocument/2006/relationships/image" Target="../media/image22.jpeg" /></Relationships>
</file>

<file path=ppt/slides/_rels/slide12.xml.rels><?xml version="1.0" encoding="UTF-8" standalone="yes"?>
<Relationships xmlns="http://schemas.openxmlformats.org/package/2006/relationships"><Relationship Id="rId3" Type="http://schemas.openxmlformats.org/officeDocument/2006/relationships/audio" Target="../media/media11.wma" /><Relationship Id="rId2" Type="http://schemas.microsoft.com/office/2007/relationships/media" Target="../media/media11.wma" /><Relationship Id="rId1" Type="http://schemas.openxmlformats.org/officeDocument/2006/relationships/tags" Target="../tags/tag9.xml" /><Relationship Id="rId6" Type="http://schemas.openxmlformats.org/officeDocument/2006/relationships/image" Target="../media/image13.png" /><Relationship Id="rId5" Type="http://schemas.openxmlformats.org/officeDocument/2006/relationships/image" Target="../media/image12.jpeg" /><Relationship Id="rId4"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8" Type="http://schemas.openxmlformats.org/officeDocument/2006/relationships/image" Target="../media/image33.jpg" /><Relationship Id="rId3" Type="http://schemas.openxmlformats.org/officeDocument/2006/relationships/audio" Target="../media/media12.wma" /><Relationship Id="rId7" Type="http://schemas.openxmlformats.org/officeDocument/2006/relationships/image" Target="../media/image32.jpg" /><Relationship Id="rId2" Type="http://schemas.microsoft.com/office/2007/relationships/media" Target="../media/media12.wma" /><Relationship Id="rId1" Type="http://schemas.openxmlformats.org/officeDocument/2006/relationships/tags" Target="../tags/tag10.xml" /><Relationship Id="rId6" Type="http://schemas.openxmlformats.org/officeDocument/2006/relationships/image" Target="../media/image31.jpg" /><Relationship Id="rId5" Type="http://schemas.openxmlformats.org/officeDocument/2006/relationships/image" Target="../media/image30.jpg" /><Relationship Id="rId10" Type="http://schemas.openxmlformats.org/officeDocument/2006/relationships/image" Target="../media/image13.png" /><Relationship Id="rId4" Type="http://schemas.openxmlformats.org/officeDocument/2006/relationships/slideLayout" Target="../slideLayouts/slideLayout7.xml" /><Relationship Id="rId9" Type="http://schemas.openxmlformats.org/officeDocument/2006/relationships/image" Target="../media/image12.jpeg" /></Relationships>
</file>

<file path=ppt/slides/_rels/slide14.xml.rels><?xml version="1.0" encoding="UTF-8" standalone="yes"?>
<Relationships xmlns="http://schemas.openxmlformats.org/package/2006/relationships"><Relationship Id="rId3" Type="http://schemas.openxmlformats.org/officeDocument/2006/relationships/audio" Target="../media/media13.wma" /><Relationship Id="rId2" Type="http://schemas.microsoft.com/office/2007/relationships/media" Target="../media/media13.wma" /><Relationship Id="rId1" Type="http://schemas.openxmlformats.org/officeDocument/2006/relationships/tags" Target="../tags/tag11.xml" /><Relationship Id="rId6" Type="http://schemas.openxmlformats.org/officeDocument/2006/relationships/image" Target="../media/image13.png" /><Relationship Id="rId5" Type="http://schemas.openxmlformats.org/officeDocument/2006/relationships/image" Target="../media/image12.jpeg" /><Relationship Id="rId4"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4.wma" /><Relationship Id="rId1" Type="http://schemas.microsoft.com/office/2007/relationships/media" Target="../media/media14.wma" /><Relationship Id="rId5" Type="http://schemas.openxmlformats.org/officeDocument/2006/relationships/image" Target="../media/image13.png" /><Relationship Id="rId4" Type="http://schemas.openxmlformats.org/officeDocument/2006/relationships/image" Target="../media/image12.jpeg" /></Relationships>
</file>

<file path=ppt/slides/_rels/slide16.xml.rels><?xml version="1.0" encoding="UTF-8" standalone="yes"?>
<Relationships xmlns="http://schemas.openxmlformats.org/package/2006/relationships"><Relationship Id="rId3" Type="http://schemas.openxmlformats.org/officeDocument/2006/relationships/audio" Target="../media/media15.wma" /><Relationship Id="rId2" Type="http://schemas.microsoft.com/office/2007/relationships/media" Target="../media/media15.wma" /><Relationship Id="rId1" Type="http://schemas.openxmlformats.org/officeDocument/2006/relationships/tags" Target="../tags/tag12.xml" /><Relationship Id="rId6" Type="http://schemas.openxmlformats.org/officeDocument/2006/relationships/image" Target="../media/image13.png" /><Relationship Id="rId5" Type="http://schemas.openxmlformats.org/officeDocument/2006/relationships/image" Target="../media/image12.jpeg" /><Relationship Id="rId4"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audio" Target="../media/media16.wma" /><Relationship Id="rId2" Type="http://schemas.microsoft.com/office/2007/relationships/media" Target="../media/media16.wma" /><Relationship Id="rId1" Type="http://schemas.openxmlformats.org/officeDocument/2006/relationships/tags" Target="../tags/tag13.xml" /><Relationship Id="rId6" Type="http://schemas.openxmlformats.org/officeDocument/2006/relationships/image" Target="../media/image13.png" /><Relationship Id="rId5" Type="http://schemas.openxmlformats.org/officeDocument/2006/relationships/image" Target="../media/image12.jpeg" /><Relationship Id="rId4"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7.wma" /><Relationship Id="rId1" Type="http://schemas.microsoft.com/office/2007/relationships/media" Target="../media/media17.wma" /><Relationship Id="rId5" Type="http://schemas.openxmlformats.org/officeDocument/2006/relationships/image" Target="../media/image13.png" /><Relationship Id="rId4" Type="http://schemas.openxmlformats.org/officeDocument/2006/relationships/image" Target="../media/image12.jpeg" /></Relationships>
</file>

<file path=ppt/slides/_rels/slide19.xml.rels><?xml version="1.0" encoding="UTF-8" standalone="yes"?>
<Relationships xmlns="http://schemas.openxmlformats.org/package/2006/relationships"><Relationship Id="rId3" Type="http://schemas.openxmlformats.org/officeDocument/2006/relationships/audio" Target="../media/media18.wma" /><Relationship Id="rId2" Type="http://schemas.microsoft.com/office/2007/relationships/media" Target="../media/media18.wma" /><Relationship Id="rId1" Type="http://schemas.openxmlformats.org/officeDocument/2006/relationships/tags" Target="../tags/tag14.xml" /><Relationship Id="rId6" Type="http://schemas.openxmlformats.org/officeDocument/2006/relationships/image" Target="../media/image13.png" /><Relationship Id="rId5" Type="http://schemas.openxmlformats.org/officeDocument/2006/relationships/image" Target="../media/image12.jpeg" /><Relationship Id="rId4"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8" Type="http://schemas.openxmlformats.org/officeDocument/2006/relationships/image" Target="../media/image11.jpg" /><Relationship Id="rId3" Type="http://schemas.openxmlformats.org/officeDocument/2006/relationships/audio" Target="../media/media1.wma" /><Relationship Id="rId7" Type="http://schemas.microsoft.com/office/2007/relationships/hdphoto" Target="../media/hdphoto6.wdp" /><Relationship Id="rId2" Type="http://schemas.microsoft.com/office/2007/relationships/media" Target="../media/media1.wma" /><Relationship Id="rId1" Type="http://schemas.openxmlformats.org/officeDocument/2006/relationships/tags" Target="../tags/tag1.xml" /><Relationship Id="rId6" Type="http://schemas.openxmlformats.org/officeDocument/2006/relationships/image" Target="../media/image10.png" /><Relationship Id="rId11" Type="http://schemas.openxmlformats.org/officeDocument/2006/relationships/image" Target="../media/image14.jpeg" /><Relationship Id="rId5" Type="http://schemas.openxmlformats.org/officeDocument/2006/relationships/image" Target="../media/image9.jpeg" /><Relationship Id="rId10" Type="http://schemas.openxmlformats.org/officeDocument/2006/relationships/image" Target="../media/image13.png" /><Relationship Id="rId4" Type="http://schemas.openxmlformats.org/officeDocument/2006/relationships/slideLayout" Target="../slideLayouts/slideLayout2.xml" /><Relationship Id="rId9" Type="http://schemas.openxmlformats.org/officeDocument/2006/relationships/image" Target="../media/image12.jpeg" /></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9.wma" /><Relationship Id="rId1" Type="http://schemas.microsoft.com/office/2007/relationships/media" Target="../media/media19.wma" /><Relationship Id="rId6" Type="http://schemas.openxmlformats.org/officeDocument/2006/relationships/image" Target="../media/image13.png" /><Relationship Id="rId5" Type="http://schemas.openxmlformats.org/officeDocument/2006/relationships/image" Target="../media/image12.jpeg" /><Relationship Id="rId4" Type="http://schemas.openxmlformats.org/officeDocument/2006/relationships/notesSlide" Target="../notesSlides/notesSlide1.xml" /></Relationships>
</file>

<file path=ppt/slides/_rels/slide21.xml.rels><?xml version="1.0" encoding="UTF-8" standalone="yes"?>
<Relationships xmlns="http://schemas.openxmlformats.org/package/2006/relationships"><Relationship Id="rId3" Type="http://schemas.openxmlformats.org/officeDocument/2006/relationships/audio" Target="../media/media20.wma" /><Relationship Id="rId2" Type="http://schemas.microsoft.com/office/2007/relationships/media" Target="../media/media20.wma" /><Relationship Id="rId1" Type="http://schemas.openxmlformats.org/officeDocument/2006/relationships/tags" Target="../tags/tag15.xml" /><Relationship Id="rId6" Type="http://schemas.openxmlformats.org/officeDocument/2006/relationships/image" Target="../media/image13.png" /><Relationship Id="rId5" Type="http://schemas.openxmlformats.org/officeDocument/2006/relationships/image" Target="../media/image12.jpeg" /><Relationship Id="rId4"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8" Type="http://schemas.openxmlformats.org/officeDocument/2006/relationships/image" Target="../media/image35.jpeg" /><Relationship Id="rId3" Type="http://schemas.openxmlformats.org/officeDocument/2006/relationships/audio" Target="../media/media21.wma" /><Relationship Id="rId7" Type="http://schemas.openxmlformats.org/officeDocument/2006/relationships/image" Target="../media/image13.png" /><Relationship Id="rId2" Type="http://schemas.microsoft.com/office/2007/relationships/media" Target="../media/media21.wma" /><Relationship Id="rId1" Type="http://schemas.openxmlformats.org/officeDocument/2006/relationships/tags" Target="../tags/tag16.xml" /><Relationship Id="rId6" Type="http://schemas.openxmlformats.org/officeDocument/2006/relationships/image" Target="../media/image12.jpeg" /><Relationship Id="rId5" Type="http://schemas.openxmlformats.org/officeDocument/2006/relationships/image" Target="../media/image34.jpg" /><Relationship Id="rId4"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8" Type="http://schemas.openxmlformats.org/officeDocument/2006/relationships/image" Target="../media/image37.jpg" /><Relationship Id="rId3" Type="http://schemas.openxmlformats.org/officeDocument/2006/relationships/audio" Target="../media/media22.wma" /><Relationship Id="rId7" Type="http://schemas.openxmlformats.org/officeDocument/2006/relationships/image" Target="../media/image28.jpeg" /><Relationship Id="rId2" Type="http://schemas.microsoft.com/office/2007/relationships/media" Target="../media/media22.wma" /><Relationship Id="rId1" Type="http://schemas.openxmlformats.org/officeDocument/2006/relationships/tags" Target="../tags/tag17.xml" /><Relationship Id="rId6" Type="http://schemas.openxmlformats.org/officeDocument/2006/relationships/image" Target="../media/image27.jpeg" /><Relationship Id="rId11" Type="http://schemas.openxmlformats.org/officeDocument/2006/relationships/image" Target="../media/image38.jpeg" /><Relationship Id="rId5" Type="http://schemas.openxmlformats.org/officeDocument/2006/relationships/image" Target="../media/image36.jpg" /><Relationship Id="rId10" Type="http://schemas.openxmlformats.org/officeDocument/2006/relationships/image" Target="../media/image13.png" /><Relationship Id="rId4" Type="http://schemas.openxmlformats.org/officeDocument/2006/relationships/slideLayout" Target="../slideLayouts/slideLayout7.xml" /><Relationship Id="rId9" Type="http://schemas.openxmlformats.org/officeDocument/2006/relationships/image" Target="../media/image12.jpeg" /></Relationships>
</file>

<file path=ppt/slides/_rels/slide3.xml.rels><?xml version="1.0" encoding="UTF-8" standalone="yes"?>
<Relationships xmlns="http://schemas.openxmlformats.org/package/2006/relationships"><Relationship Id="rId8" Type="http://schemas.openxmlformats.org/officeDocument/2006/relationships/image" Target="../media/image12.jpeg" /><Relationship Id="rId3" Type="http://schemas.openxmlformats.org/officeDocument/2006/relationships/audio" Target="../media/media2.wma" /><Relationship Id="rId7" Type="http://schemas.openxmlformats.org/officeDocument/2006/relationships/image" Target="../media/image17.jpg" /><Relationship Id="rId12" Type="http://schemas.openxmlformats.org/officeDocument/2006/relationships/image" Target="../media/image20.jpeg" /><Relationship Id="rId2" Type="http://schemas.microsoft.com/office/2007/relationships/media" Target="../media/media2.wma" /><Relationship Id="rId1" Type="http://schemas.openxmlformats.org/officeDocument/2006/relationships/tags" Target="../tags/tag2.xml" /><Relationship Id="rId6" Type="http://schemas.openxmlformats.org/officeDocument/2006/relationships/image" Target="../media/image16.jpg" /><Relationship Id="rId11" Type="http://schemas.openxmlformats.org/officeDocument/2006/relationships/image" Target="../media/image13.png" /><Relationship Id="rId5" Type="http://schemas.openxmlformats.org/officeDocument/2006/relationships/image" Target="../media/image15.jpeg" /><Relationship Id="rId10" Type="http://schemas.openxmlformats.org/officeDocument/2006/relationships/image" Target="../media/image19.jpg" /><Relationship Id="rId4" Type="http://schemas.openxmlformats.org/officeDocument/2006/relationships/slideLayout" Target="../slideLayouts/slideLayout7.xml" /><Relationship Id="rId9" Type="http://schemas.openxmlformats.org/officeDocument/2006/relationships/image" Target="../media/image18.jpg" /></Relationships>
</file>

<file path=ppt/slides/_rels/slide4.xml.rels><?xml version="1.0" encoding="UTF-8" standalone="yes"?>
<Relationships xmlns="http://schemas.openxmlformats.org/package/2006/relationships"><Relationship Id="rId3" Type="http://schemas.openxmlformats.org/officeDocument/2006/relationships/audio" Target="../media/media3.wma" /><Relationship Id="rId2" Type="http://schemas.microsoft.com/office/2007/relationships/media" Target="../media/media3.wma" /><Relationship Id="rId1" Type="http://schemas.openxmlformats.org/officeDocument/2006/relationships/tags" Target="../tags/tag3.xml" /><Relationship Id="rId6" Type="http://schemas.openxmlformats.org/officeDocument/2006/relationships/image" Target="../media/image13.png" /><Relationship Id="rId5" Type="http://schemas.openxmlformats.org/officeDocument/2006/relationships/image" Target="../media/image12.jpeg" /><Relationship Id="rId4"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4.wma" /><Relationship Id="rId1" Type="http://schemas.microsoft.com/office/2007/relationships/media" Target="../media/media4.wma" /><Relationship Id="rId5" Type="http://schemas.openxmlformats.org/officeDocument/2006/relationships/image" Target="../media/image13.png" /><Relationship Id="rId4" Type="http://schemas.openxmlformats.org/officeDocument/2006/relationships/image" Target="../media/image12.jpeg" /></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5.wma" /><Relationship Id="rId1" Type="http://schemas.microsoft.com/office/2007/relationships/media" Target="../media/media5.wma" /><Relationship Id="rId5" Type="http://schemas.openxmlformats.org/officeDocument/2006/relationships/image" Target="../media/image13.png" /><Relationship Id="rId4" Type="http://schemas.openxmlformats.org/officeDocument/2006/relationships/image" Target="../media/image12.jpeg" /></Relationships>
</file>

<file path=ppt/slides/_rels/slide7.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audio" Target="../media/media6.wma" /><Relationship Id="rId7" Type="http://schemas.openxmlformats.org/officeDocument/2006/relationships/image" Target="../media/image23.jpeg" /><Relationship Id="rId2" Type="http://schemas.microsoft.com/office/2007/relationships/media" Target="../media/media6.wma" /><Relationship Id="rId1" Type="http://schemas.openxmlformats.org/officeDocument/2006/relationships/tags" Target="../tags/tag4.xml" /><Relationship Id="rId6" Type="http://schemas.openxmlformats.org/officeDocument/2006/relationships/image" Target="../media/image22.jpeg" /><Relationship Id="rId5" Type="http://schemas.openxmlformats.org/officeDocument/2006/relationships/image" Target="../media/image21.jpeg" /><Relationship Id="rId4"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audio" Target="../media/media7.wma" /><Relationship Id="rId7" Type="http://schemas.openxmlformats.org/officeDocument/2006/relationships/image" Target="../media/image22.jpeg" /><Relationship Id="rId2" Type="http://schemas.microsoft.com/office/2007/relationships/media" Target="../media/media7.wma" /><Relationship Id="rId1" Type="http://schemas.openxmlformats.org/officeDocument/2006/relationships/tags" Target="../tags/tag5.xml" /><Relationship Id="rId6" Type="http://schemas.openxmlformats.org/officeDocument/2006/relationships/image" Target="../media/image25.jpeg" /><Relationship Id="rId5" Type="http://schemas.openxmlformats.org/officeDocument/2006/relationships/image" Target="../media/image24.jpeg" /><Relationship Id="rId4"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audio" Target="../media/media8.wma" /><Relationship Id="rId2" Type="http://schemas.microsoft.com/office/2007/relationships/media" Target="../media/media8.wma" /><Relationship Id="rId1" Type="http://schemas.openxmlformats.org/officeDocument/2006/relationships/tags" Target="../tags/tag6.xml" /><Relationship Id="rId6" Type="http://schemas.openxmlformats.org/officeDocument/2006/relationships/image" Target="../media/image13.png" /><Relationship Id="rId5" Type="http://schemas.openxmlformats.org/officeDocument/2006/relationships/image" Target="../media/image22.jpeg" /><Relationship Id="rId4"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CC8A1B70-0365-44BF-968F-11335FBEC2A8}"/>
              </a:ext>
            </a:extLst>
          </p:cNvPr>
          <p:cNvSpPr/>
          <p:nvPr/>
        </p:nvSpPr>
        <p:spPr>
          <a:xfrm>
            <a:off x="2058293" y="1482045"/>
            <a:ext cx="8954170" cy="126408"/>
          </a:xfrm>
          <a:prstGeom prst="roundRect">
            <a:avLst/>
          </a:prstGeom>
          <a:gradFill>
            <a:gsLst>
              <a:gs pos="55000">
                <a:schemeClr val="accent6">
                  <a:lumMod val="40000"/>
                  <a:lumOff val="60000"/>
                </a:schemeClr>
              </a:gs>
              <a:gs pos="20000">
                <a:schemeClr val="bg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endParaRPr lang="en-US" dirty="0"/>
          </a:p>
        </p:txBody>
      </p:sp>
      <p:grpSp>
        <p:nvGrpSpPr>
          <p:cNvPr id="2" name="Group 1">
            <a:extLst>
              <a:ext uri="{FF2B5EF4-FFF2-40B4-BE49-F238E27FC236}">
                <a16:creationId xmlns:a16="http://schemas.microsoft.com/office/drawing/2014/main" id="{C67E5D42-D2C0-489C-B67F-755DC53644C0}"/>
              </a:ext>
            </a:extLst>
          </p:cNvPr>
          <p:cNvGrpSpPr/>
          <p:nvPr/>
        </p:nvGrpSpPr>
        <p:grpSpPr>
          <a:xfrm>
            <a:off x="12596652" y="1384170"/>
            <a:ext cx="2106202" cy="4393603"/>
            <a:chOff x="-2733249" y="1659759"/>
            <a:chExt cx="2106202" cy="4361734"/>
          </a:xfrm>
          <a:solidFill>
            <a:srgbClr val="FF3300"/>
          </a:solidFill>
        </p:grpSpPr>
        <p:grpSp>
          <p:nvGrpSpPr>
            <p:cNvPr id="3" name="Group 2">
              <a:extLst>
                <a:ext uri="{FF2B5EF4-FFF2-40B4-BE49-F238E27FC236}">
                  <a16:creationId xmlns:a16="http://schemas.microsoft.com/office/drawing/2014/main" id="{C68E4935-D83F-4300-92C8-7C5A11A93D03}"/>
                </a:ext>
              </a:extLst>
            </p:cNvPr>
            <p:cNvGrpSpPr/>
            <p:nvPr/>
          </p:nvGrpSpPr>
          <p:grpSpPr>
            <a:xfrm>
              <a:off x="-2733249" y="1659759"/>
              <a:ext cx="2106202" cy="4361734"/>
              <a:chOff x="2770623" y="224884"/>
              <a:chExt cx="2106202" cy="4361734"/>
            </a:xfrm>
            <a:grpFill/>
            <a:scene3d>
              <a:camera prst="orthographicFront">
                <a:rot lat="0" lon="0" rev="0"/>
              </a:camera>
              <a:lightRig rig="contrasting" dir="t">
                <a:rot lat="0" lon="0" rev="1500000"/>
              </a:lightRig>
            </a:scene3d>
          </p:grpSpPr>
          <p:grpSp>
            <p:nvGrpSpPr>
              <p:cNvPr id="5" name="Group 4">
                <a:extLst>
                  <a:ext uri="{FF2B5EF4-FFF2-40B4-BE49-F238E27FC236}">
                    <a16:creationId xmlns:a16="http://schemas.microsoft.com/office/drawing/2014/main" id="{F8DE3CDE-2EAF-4D66-8D9B-8ED97A1028C9}"/>
                  </a:ext>
                </a:extLst>
              </p:cNvPr>
              <p:cNvGrpSpPr/>
              <p:nvPr/>
            </p:nvGrpSpPr>
            <p:grpSpPr>
              <a:xfrm>
                <a:off x="2770623" y="649954"/>
                <a:ext cx="2106202" cy="3936664"/>
                <a:chOff x="2770623" y="619119"/>
                <a:chExt cx="2106202" cy="3936664"/>
              </a:xfrm>
              <a:grpFill/>
            </p:grpSpPr>
            <p:sp>
              <p:nvSpPr>
                <p:cNvPr id="7" name="Flowchart: Connector 6">
                  <a:extLst>
                    <a:ext uri="{FF2B5EF4-FFF2-40B4-BE49-F238E27FC236}">
                      <a16:creationId xmlns:a16="http://schemas.microsoft.com/office/drawing/2014/main" id="{34CE2FAF-5D07-4A03-8F9A-98B99FBFA05F}"/>
                    </a:ext>
                  </a:extLst>
                </p:cNvPr>
                <p:cNvSpPr/>
                <p:nvPr/>
              </p:nvSpPr>
              <p:spPr>
                <a:xfrm>
                  <a:off x="3741532" y="834645"/>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F15BCFB-B2E1-4F0F-A8D7-6263D07BA516}"/>
                    </a:ext>
                  </a:extLst>
                </p:cNvPr>
                <p:cNvGrpSpPr/>
                <p:nvPr/>
              </p:nvGrpSpPr>
              <p:grpSpPr>
                <a:xfrm rot="2707997">
                  <a:off x="3285837" y="1254394"/>
                  <a:ext cx="1078787" cy="1085814"/>
                  <a:chOff x="5729554" y="2465620"/>
                  <a:chExt cx="1078787" cy="1085814"/>
                </a:xfrm>
                <a:grpFill/>
              </p:grpSpPr>
              <p:sp>
                <p:nvSpPr>
                  <p:cNvPr id="11" name="Flowchart: Connector 10">
                    <a:extLst>
                      <a:ext uri="{FF2B5EF4-FFF2-40B4-BE49-F238E27FC236}">
                        <a16:creationId xmlns:a16="http://schemas.microsoft.com/office/drawing/2014/main" id="{A208B3B1-0BDF-4908-95A0-B40172230BB2}"/>
                      </a:ext>
                    </a:extLst>
                  </p:cNvPr>
                  <p:cNvSpPr/>
                  <p:nvPr/>
                </p:nvSpPr>
                <p:spPr>
                  <a:xfrm>
                    <a:off x="5729554" y="24656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AE6598D5-E7A4-490B-B832-5D6CBC5305FA}"/>
                      </a:ext>
                    </a:extLst>
                  </p:cNvPr>
                  <p:cNvSpPr/>
                  <p:nvPr/>
                </p:nvSpPr>
                <p:spPr>
                  <a:xfrm>
                    <a:off x="5881954" y="26180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3C3503FC-4B7B-4656-BFE7-27DE0D355B6B}"/>
                      </a:ext>
                    </a:extLst>
                  </p:cNvPr>
                  <p:cNvSpPr/>
                  <p:nvPr/>
                </p:nvSpPr>
                <p:spPr>
                  <a:xfrm>
                    <a:off x="6034354" y="27704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08601392-33C4-4AFD-B584-4A691FD64112}"/>
                      </a:ext>
                    </a:extLst>
                  </p:cNvPr>
                  <p:cNvSpPr/>
                  <p:nvPr/>
                </p:nvSpPr>
                <p:spPr>
                  <a:xfrm>
                    <a:off x="6186754" y="29228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E5AD99E3-08FE-4CBF-AB65-4D77D40C0389}"/>
                      </a:ext>
                    </a:extLst>
                  </p:cNvPr>
                  <p:cNvSpPr/>
                  <p:nvPr/>
                </p:nvSpPr>
                <p:spPr>
                  <a:xfrm>
                    <a:off x="6339154" y="30752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E33A0328-0549-469F-A198-6E3FC0898BBE}"/>
                      </a:ext>
                    </a:extLst>
                  </p:cNvPr>
                  <p:cNvSpPr/>
                  <p:nvPr/>
                </p:nvSpPr>
                <p:spPr>
                  <a:xfrm>
                    <a:off x="6491554" y="32276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F187019C-108D-45B1-B29A-BAC8FF96A1E8}"/>
                      </a:ext>
                    </a:extLst>
                  </p:cNvPr>
                  <p:cNvSpPr/>
                  <p:nvPr/>
                </p:nvSpPr>
                <p:spPr>
                  <a:xfrm>
                    <a:off x="6643954" y="33800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lowchart: Connector 8">
                  <a:extLst>
                    <a:ext uri="{FF2B5EF4-FFF2-40B4-BE49-F238E27FC236}">
                      <a16:creationId xmlns:a16="http://schemas.microsoft.com/office/drawing/2014/main" id="{C0FC70B8-8671-41C3-ABC2-5FEBCB8E7A50}"/>
                    </a:ext>
                  </a:extLst>
                </p:cNvPr>
                <p:cNvSpPr/>
                <p:nvPr/>
              </p:nvSpPr>
              <p:spPr>
                <a:xfrm>
                  <a:off x="3741531" y="619119"/>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108D5D5-FA38-4D7D-A11F-2B7EB7EF910C}"/>
                    </a:ext>
                  </a:extLst>
                </p:cNvPr>
                <p:cNvSpPr/>
                <p:nvPr/>
              </p:nvSpPr>
              <p:spPr>
                <a:xfrm>
                  <a:off x="2770623" y="2562595"/>
                  <a:ext cx="2106202" cy="1993188"/>
                </a:xfrm>
                <a:custGeom>
                  <a:avLst/>
                  <a:gdLst>
                    <a:gd name="connsiteX0" fmla="*/ 1051594 w 2106202"/>
                    <a:gd name="connsiteY0" fmla="*/ 67459 h 1993188"/>
                    <a:gd name="connsiteX1" fmla="*/ 969400 w 2106202"/>
                    <a:gd name="connsiteY1" fmla="*/ 153166 h 1993188"/>
                    <a:gd name="connsiteX2" fmla="*/ 1051594 w 2106202"/>
                    <a:gd name="connsiteY2" fmla="*/ 238873 h 1993188"/>
                    <a:gd name="connsiteX3" fmla="*/ 1133788 w 2106202"/>
                    <a:gd name="connsiteY3" fmla="*/ 153166 h 1993188"/>
                    <a:gd name="connsiteX4" fmla="*/ 1051594 w 2106202"/>
                    <a:gd name="connsiteY4" fmla="*/ 67459 h 1993188"/>
                    <a:gd name="connsiteX5" fmla="*/ 1053101 w 2106202"/>
                    <a:gd name="connsiteY5" fmla="*/ 0 h 1993188"/>
                    <a:gd name="connsiteX6" fmla="*/ 2106202 w 2106202"/>
                    <a:gd name="connsiteY6" fmla="*/ 996594 h 1993188"/>
                    <a:gd name="connsiteX7" fmla="*/ 1053101 w 2106202"/>
                    <a:gd name="connsiteY7" fmla="*/ 1993188 h 1993188"/>
                    <a:gd name="connsiteX8" fmla="*/ 0 w 2106202"/>
                    <a:gd name="connsiteY8" fmla="*/ 996594 h 1993188"/>
                    <a:gd name="connsiteX9" fmla="*/ 1053101 w 2106202"/>
                    <a:gd name="connsiteY9" fmla="*/ 0 h 199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202" h="1993188">
                      <a:moveTo>
                        <a:pt x="1051594" y="67459"/>
                      </a:moveTo>
                      <a:cubicBezTo>
                        <a:pt x="1006200" y="67459"/>
                        <a:pt x="969400" y="105831"/>
                        <a:pt x="969400" y="153166"/>
                      </a:cubicBezTo>
                      <a:cubicBezTo>
                        <a:pt x="969400" y="200501"/>
                        <a:pt x="1006200" y="238873"/>
                        <a:pt x="1051594" y="238873"/>
                      </a:cubicBezTo>
                      <a:cubicBezTo>
                        <a:pt x="1096988" y="238873"/>
                        <a:pt x="1133788" y="200501"/>
                        <a:pt x="1133788" y="153166"/>
                      </a:cubicBezTo>
                      <a:cubicBezTo>
                        <a:pt x="1133788" y="105831"/>
                        <a:pt x="1096988" y="67459"/>
                        <a:pt x="1051594" y="67459"/>
                      </a:cubicBezTo>
                      <a:close/>
                      <a:moveTo>
                        <a:pt x="1053101" y="0"/>
                      </a:moveTo>
                      <a:cubicBezTo>
                        <a:pt x="1634713" y="0"/>
                        <a:pt x="2106202" y="446190"/>
                        <a:pt x="2106202" y="996594"/>
                      </a:cubicBezTo>
                      <a:cubicBezTo>
                        <a:pt x="2106202" y="1546998"/>
                        <a:pt x="1634713" y="1993188"/>
                        <a:pt x="1053101" y="1993188"/>
                      </a:cubicBezTo>
                      <a:cubicBezTo>
                        <a:pt x="471489" y="1993188"/>
                        <a:pt x="0" y="1546998"/>
                        <a:pt x="0" y="996594"/>
                      </a:cubicBezTo>
                      <a:cubicBezTo>
                        <a:pt x="0" y="446190"/>
                        <a:pt x="471489" y="0"/>
                        <a:pt x="1053101" y="0"/>
                      </a:cubicBez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reeform: Shape 5">
                <a:extLst>
                  <a:ext uri="{FF2B5EF4-FFF2-40B4-BE49-F238E27FC236}">
                    <a16:creationId xmlns:a16="http://schemas.microsoft.com/office/drawing/2014/main" id="{D7F51F1F-5783-43A5-A691-D2B8138FB852}"/>
                  </a:ext>
                </a:extLst>
              </p:cNvPr>
              <p:cNvSpPr/>
              <p:nvPr/>
            </p:nvSpPr>
            <p:spPr>
              <a:xfrm rot="10800000">
                <a:off x="3650955" y="224884"/>
                <a:ext cx="345538" cy="376268"/>
              </a:xfrm>
              <a:custGeom>
                <a:avLst/>
                <a:gdLst>
                  <a:gd name="connsiteX0" fmla="*/ 179798 w 345538"/>
                  <a:gd name="connsiteY0" fmla="*/ 0 h 376268"/>
                  <a:gd name="connsiteX1" fmla="*/ 345467 w 345538"/>
                  <a:gd name="connsiteY1" fmla="*/ 114904 h 376268"/>
                  <a:gd name="connsiteX2" fmla="*/ 345538 w 345538"/>
                  <a:gd name="connsiteY2" fmla="*/ 115273 h 376268"/>
                  <a:gd name="connsiteX3" fmla="*/ 238754 w 345538"/>
                  <a:gd name="connsiteY3" fmla="*/ 115273 h 376268"/>
                  <a:gd name="connsiteX4" fmla="*/ 214791 w 345538"/>
                  <a:gd name="connsiteY4" fmla="*/ 97619 h 376268"/>
                  <a:gd name="connsiteX5" fmla="*/ 179798 w 345538"/>
                  <a:gd name="connsiteY5" fmla="*/ 89899 h 376268"/>
                  <a:gd name="connsiteX6" fmla="*/ 89899 w 345538"/>
                  <a:gd name="connsiteY6" fmla="*/ 188134 h 376268"/>
                  <a:gd name="connsiteX7" fmla="*/ 179798 w 345538"/>
                  <a:gd name="connsiteY7" fmla="*/ 286369 h 376268"/>
                  <a:gd name="connsiteX8" fmla="*/ 214791 w 345538"/>
                  <a:gd name="connsiteY8" fmla="*/ 278649 h 376268"/>
                  <a:gd name="connsiteX9" fmla="*/ 238754 w 345538"/>
                  <a:gd name="connsiteY9" fmla="*/ 260995 h 376268"/>
                  <a:gd name="connsiteX10" fmla="*/ 345538 w 345538"/>
                  <a:gd name="connsiteY10" fmla="*/ 260995 h 376268"/>
                  <a:gd name="connsiteX11" fmla="*/ 345467 w 345538"/>
                  <a:gd name="connsiteY11" fmla="*/ 261365 h 376268"/>
                  <a:gd name="connsiteX12" fmla="*/ 179798 w 345538"/>
                  <a:gd name="connsiteY12" fmla="*/ 376268 h 376268"/>
                  <a:gd name="connsiteX13" fmla="*/ 0 w 345538"/>
                  <a:gd name="connsiteY13" fmla="*/ 188134 h 376268"/>
                  <a:gd name="connsiteX14" fmla="*/ 179798 w 345538"/>
                  <a:gd name="connsiteY14" fmla="*/ 0 h 37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5538" h="376268">
                    <a:moveTo>
                      <a:pt x="179798" y="0"/>
                    </a:moveTo>
                    <a:cubicBezTo>
                      <a:pt x="254273" y="0"/>
                      <a:pt x="318172" y="47380"/>
                      <a:pt x="345467" y="114904"/>
                    </a:cubicBezTo>
                    <a:lnTo>
                      <a:pt x="345538" y="115273"/>
                    </a:lnTo>
                    <a:lnTo>
                      <a:pt x="238754" y="115273"/>
                    </a:lnTo>
                    <a:lnTo>
                      <a:pt x="214791" y="97619"/>
                    </a:lnTo>
                    <a:cubicBezTo>
                      <a:pt x="204036" y="92648"/>
                      <a:pt x="192211" y="89899"/>
                      <a:pt x="179798" y="89899"/>
                    </a:cubicBezTo>
                    <a:cubicBezTo>
                      <a:pt x="130148" y="89899"/>
                      <a:pt x="89899" y="133880"/>
                      <a:pt x="89899" y="188134"/>
                    </a:cubicBezTo>
                    <a:cubicBezTo>
                      <a:pt x="89899" y="242388"/>
                      <a:pt x="130148" y="286369"/>
                      <a:pt x="179798" y="286369"/>
                    </a:cubicBezTo>
                    <a:cubicBezTo>
                      <a:pt x="192211" y="286369"/>
                      <a:pt x="204036" y="283620"/>
                      <a:pt x="214791" y="278649"/>
                    </a:cubicBezTo>
                    <a:lnTo>
                      <a:pt x="238754" y="260995"/>
                    </a:lnTo>
                    <a:lnTo>
                      <a:pt x="345538" y="260995"/>
                    </a:lnTo>
                    <a:lnTo>
                      <a:pt x="345467" y="261365"/>
                    </a:lnTo>
                    <a:cubicBezTo>
                      <a:pt x="318172" y="328889"/>
                      <a:pt x="254273" y="376268"/>
                      <a:pt x="179798" y="376268"/>
                    </a:cubicBezTo>
                    <a:cubicBezTo>
                      <a:pt x="80498" y="376268"/>
                      <a:pt x="0" y="292038"/>
                      <a:pt x="0" y="188134"/>
                    </a:cubicBezTo>
                    <a:cubicBezTo>
                      <a:pt x="0" y="84230"/>
                      <a:pt x="80498" y="0"/>
                      <a:pt x="179798" y="0"/>
                    </a:cubicBez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extBox 3">
              <a:extLst>
                <a:ext uri="{FF2B5EF4-FFF2-40B4-BE49-F238E27FC236}">
                  <a16:creationId xmlns:a16="http://schemas.microsoft.com/office/drawing/2014/main" id="{E6BF34BE-9F2B-462B-AA5C-4EE7C9F55E8C}"/>
                </a:ext>
              </a:extLst>
            </p:cNvPr>
            <p:cNvSpPr txBox="1"/>
            <p:nvPr/>
          </p:nvSpPr>
          <p:spPr>
            <a:xfrm>
              <a:off x="-2303166" y="4248521"/>
              <a:ext cx="1268838" cy="1569660"/>
            </a:xfrm>
            <a:prstGeom prst="rect">
              <a:avLst/>
            </a:prstGeom>
            <a:grpFill/>
          </p:spPr>
          <p:txBody>
            <a:bodyPr wrap="square" rtlCol="0">
              <a:spAutoFit/>
              <a:scene3d>
                <a:camera prst="orthographicFront"/>
                <a:lightRig rig="threePt" dir="t"/>
              </a:scene3d>
              <a:sp3d extrusionH="57150">
                <a:bevelT h="25400" prst="softRound"/>
              </a:sp3d>
            </a:bodyPr>
            <a:lstStyle/>
            <a:p>
              <a:r>
                <a:rPr lang="bn-BD" sz="9600" b="1" dirty="0">
                  <a:solidFill>
                    <a:schemeClr val="accent6">
                      <a:lumMod val="60000"/>
                      <a:lumOff val="40000"/>
                    </a:schemeClr>
                  </a:solidFill>
                  <a:latin typeface="NikoshBAN" panose="02000000000000000000" pitchFamily="2" charset="0"/>
                  <a:cs typeface="NikoshBAN" panose="02000000000000000000" pitchFamily="2" charset="0"/>
                </a:rPr>
                <a:t>স্বা</a:t>
              </a:r>
              <a:endParaRPr lang="en-US" sz="9600" b="1" dirty="0">
                <a:solidFill>
                  <a:schemeClr val="accent6">
                    <a:lumMod val="60000"/>
                    <a:lumOff val="40000"/>
                  </a:schemeClr>
                </a:solidFill>
                <a:latin typeface="NikoshBAN" panose="02000000000000000000" pitchFamily="2" charset="0"/>
                <a:cs typeface="NikoshBAN" panose="02000000000000000000" pitchFamily="2" charset="0"/>
              </a:endParaRPr>
            </a:p>
          </p:txBody>
        </p:sp>
      </p:grpSp>
      <p:grpSp>
        <p:nvGrpSpPr>
          <p:cNvPr id="19" name="Group 18">
            <a:extLst>
              <a:ext uri="{FF2B5EF4-FFF2-40B4-BE49-F238E27FC236}">
                <a16:creationId xmlns:a16="http://schemas.microsoft.com/office/drawing/2014/main" id="{D74149B5-996C-454E-893A-9CED1B6FB7E8}"/>
              </a:ext>
            </a:extLst>
          </p:cNvPr>
          <p:cNvGrpSpPr/>
          <p:nvPr/>
        </p:nvGrpSpPr>
        <p:grpSpPr>
          <a:xfrm>
            <a:off x="14389524" y="1324044"/>
            <a:ext cx="2106202" cy="4393603"/>
            <a:chOff x="-2733249" y="1659759"/>
            <a:chExt cx="2106202" cy="4361734"/>
          </a:xfrm>
          <a:solidFill>
            <a:srgbClr val="FFC000"/>
          </a:solidFill>
        </p:grpSpPr>
        <p:grpSp>
          <p:nvGrpSpPr>
            <p:cNvPr id="20" name="Group 19">
              <a:extLst>
                <a:ext uri="{FF2B5EF4-FFF2-40B4-BE49-F238E27FC236}">
                  <a16:creationId xmlns:a16="http://schemas.microsoft.com/office/drawing/2014/main" id="{CAFA4484-1A65-450A-A751-7042D656EE38}"/>
                </a:ext>
              </a:extLst>
            </p:cNvPr>
            <p:cNvGrpSpPr/>
            <p:nvPr/>
          </p:nvGrpSpPr>
          <p:grpSpPr>
            <a:xfrm>
              <a:off x="-2733249" y="1659759"/>
              <a:ext cx="2106202" cy="4361734"/>
              <a:chOff x="2770623" y="224884"/>
              <a:chExt cx="2106202" cy="4361734"/>
            </a:xfrm>
            <a:grpFill/>
            <a:scene3d>
              <a:camera prst="orthographicFront">
                <a:rot lat="0" lon="0" rev="0"/>
              </a:camera>
              <a:lightRig rig="contrasting" dir="t">
                <a:rot lat="0" lon="0" rev="1500000"/>
              </a:lightRig>
            </a:scene3d>
          </p:grpSpPr>
          <p:grpSp>
            <p:nvGrpSpPr>
              <p:cNvPr id="22" name="Group 21">
                <a:extLst>
                  <a:ext uri="{FF2B5EF4-FFF2-40B4-BE49-F238E27FC236}">
                    <a16:creationId xmlns:a16="http://schemas.microsoft.com/office/drawing/2014/main" id="{D8F92355-46CD-499A-A360-A3F41ECE8683}"/>
                  </a:ext>
                </a:extLst>
              </p:cNvPr>
              <p:cNvGrpSpPr/>
              <p:nvPr/>
            </p:nvGrpSpPr>
            <p:grpSpPr>
              <a:xfrm>
                <a:off x="2770623" y="649954"/>
                <a:ext cx="2106202" cy="3936664"/>
                <a:chOff x="2770623" y="619119"/>
                <a:chExt cx="2106202" cy="3936664"/>
              </a:xfrm>
              <a:grpFill/>
            </p:grpSpPr>
            <p:sp>
              <p:nvSpPr>
                <p:cNvPr id="24" name="Flowchart: Connector 23">
                  <a:extLst>
                    <a:ext uri="{FF2B5EF4-FFF2-40B4-BE49-F238E27FC236}">
                      <a16:creationId xmlns:a16="http://schemas.microsoft.com/office/drawing/2014/main" id="{E908E427-071C-45ED-B05D-CE7F98269B8C}"/>
                    </a:ext>
                  </a:extLst>
                </p:cNvPr>
                <p:cNvSpPr/>
                <p:nvPr/>
              </p:nvSpPr>
              <p:spPr>
                <a:xfrm>
                  <a:off x="3741532" y="834645"/>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775C61E-934A-4074-902E-28316BC4CC0D}"/>
                    </a:ext>
                  </a:extLst>
                </p:cNvPr>
                <p:cNvGrpSpPr/>
                <p:nvPr/>
              </p:nvGrpSpPr>
              <p:grpSpPr>
                <a:xfrm rot="2707997">
                  <a:off x="3285837" y="1254394"/>
                  <a:ext cx="1078787" cy="1085814"/>
                  <a:chOff x="5729554" y="2465620"/>
                  <a:chExt cx="1078787" cy="1085814"/>
                </a:xfrm>
                <a:grpFill/>
              </p:grpSpPr>
              <p:sp>
                <p:nvSpPr>
                  <p:cNvPr id="28" name="Flowchart: Connector 27">
                    <a:extLst>
                      <a:ext uri="{FF2B5EF4-FFF2-40B4-BE49-F238E27FC236}">
                        <a16:creationId xmlns:a16="http://schemas.microsoft.com/office/drawing/2014/main" id="{5CC60394-6D56-43FA-84B4-925CA0B4D9F5}"/>
                      </a:ext>
                    </a:extLst>
                  </p:cNvPr>
                  <p:cNvSpPr/>
                  <p:nvPr/>
                </p:nvSpPr>
                <p:spPr>
                  <a:xfrm>
                    <a:off x="5729554" y="24656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E3C235DB-067F-4DE0-88D2-A1940B8987F4}"/>
                      </a:ext>
                    </a:extLst>
                  </p:cNvPr>
                  <p:cNvSpPr/>
                  <p:nvPr/>
                </p:nvSpPr>
                <p:spPr>
                  <a:xfrm>
                    <a:off x="5881954" y="26180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2E625591-D447-48B0-AB71-5DA67B28255A}"/>
                      </a:ext>
                    </a:extLst>
                  </p:cNvPr>
                  <p:cNvSpPr/>
                  <p:nvPr/>
                </p:nvSpPr>
                <p:spPr>
                  <a:xfrm>
                    <a:off x="6034354" y="27704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0BD94525-60AC-4F25-98C6-1E403104C188}"/>
                      </a:ext>
                    </a:extLst>
                  </p:cNvPr>
                  <p:cNvSpPr/>
                  <p:nvPr/>
                </p:nvSpPr>
                <p:spPr>
                  <a:xfrm>
                    <a:off x="6186754" y="29228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68EBC1F2-E845-4959-BBA9-F6E34E9A07FC}"/>
                      </a:ext>
                    </a:extLst>
                  </p:cNvPr>
                  <p:cNvSpPr/>
                  <p:nvPr/>
                </p:nvSpPr>
                <p:spPr>
                  <a:xfrm>
                    <a:off x="6339154" y="30752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298B7FFA-EF8B-47CF-816B-52244CC51C4F}"/>
                      </a:ext>
                    </a:extLst>
                  </p:cNvPr>
                  <p:cNvSpPr/>
                  <p:nvPr/>
                </p:nvSpPr>
                <p:spPr>
                  <a:xfrm>
                    <a:off x="6491554" y="32276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4D24431C-AF29-4EB6-8C8D-E745FC883AA4}"/>
                      </a:ext>
                    </a:extLst>
                  </p:cNvPr>
                  <p:cNvSpPr/>
                  <p:nvPr/>
                </p:nvSpPr>
                <p:spPr>
                  <a:xfrm>
                    <a:off x="6643954" y="33800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lowchart: Connector 25">
                  <a:extLst>
                    <a:ext uri="{FF2B5EF4-FFF2-40B4-BE49-F238E27FC236}">
                      <a16:creationId xmlns:a16="http://schemas.microsoft.com/office/drawing/2014/main" id="{5A4FD4C9-5C3A-4362-BC52-5367DDAE6F77}"/>
                    </a:ext>
                  </a:extLst>
                </p:cNvPr>
                <p:cNvSpPr/>
                <p:nvPr/>
              </p:nvSpPr>
              <p:spPr>
                <a:xfrm>
                  <a:off x="3741531" y="619119"/>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B30FD6A-F7A2-4DBB-AEE8-2056FD991030}"/>
                    </a:ext>
                  </a:extLst>
                </p:cNvPr>
                <p:cNvSpPr/>
                <p:nvPr/>
              </p:nvSpPr>
              <p:spPr>
                <a:xfrm>
                  <a:off x="2770623" y="2562595"/>
                  <a:ext cx="2106202" cy="1993188"/>
                </a:xfrm>
                <a:custGeom>
                  <a:avLst/>
                  <a:gdLst>
                    <a:gd name="connsiteX0" fmla="*/ 1051594 w 2106202"/>
                    <a:gd name="connsiteY0" fmla="*/ 67459 h 1993188"/>
                    <a:gd name="connsiteX1" fmla="*/ 969400 w 2106202"/>
                    <a:gd name="connsiteY1" fmla="*/ 153166 h 1993188"/>
                    <a:gd name="connsiteX2" fmla="*/ 1051594 w 2106202"/>
                    <a:gd name="connsiteY2" fmla="*/ 238873 h 1993188"/>
                    <a:gd name="connsiteX3" fmla="*/ 1133788 w 2106202"/>
                    <a:gd name="connsiteY3" fmla="*/ 153166 h 1993188"/>
                    <a:gd name="connsiteX4" fmla="*/ 1051594 w 2106202"/>
                    <a:gd name="connsiteY4" fmla="*/ 67459 h 1993188"/>
                    <a:gd name="connsiteX5" fmla="*/ 1053101 w 2106202"/>
                    <a:gd name="connsiteY5" fmla="*/ 0 h 1993188"/>
                    <a:gd name="connsiteX6" fmla="*/ 2106202 w 2106202"/>
                    <a:gd name="connsiteY6" fmla="*/ 996594 h 1993188"/>
                    <a:gd name="connsiteX7" fmla="*/ 1053101 w 2106202"/>
                    <a:gd name="connsiteY7" fmla="*/ 1993188 h 1993188"/>
                    <a:gd name="connsiteX8" fmla="*/ 0 w 2106202"/>
                    <a:gd name="connsiteY8" fmla="*/ 996594 h 1993188"/>
                    <a:gd name="connsiteX9" fmla="*/ 1053101 w 2106202"/>
                    <a:gd name="connsiteY9" fmla="*/ 0 h 199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202" h="1993188">
                      <a:moveTo>
                        <a:pt x="1051594" y="67459"/>
                      </a:moveTo>
                      <a:cubicBezTo>
                        <a:pt x="1006200" y="67459"/>
                        <a:pt x="969400" y="105831"/>
                        <a:pt x="969400" y="153166"/>
                      </a:cubicBezTo>
                      <a:cubicBezTo>
                        <a:pt x="969400" y="200501"/>
                        <a:pt x="1006200" y="238873"/>
                        <a:pt x="1051594" y="238873"/>
                      </a:cubicBezTo>
                      <a:cubicBezTo>
                        <a:pt x="1096988" y="238873"/>
                        <a:pt x="1133788" y="200501"/>
                        <a:pt x="1133788" y="153166"/>
                      </a:cubicBezTo>
                      <a:cubicBezTo>
                        <a:pt x="1133788" y="105831"/>
                        <a:pt x="1096988" y="67459"/>
                        <a:pt x="1051594" y="67459"/>
                      </a:cubicBezTo>
                      <a:close/>
                      <a:moveTo>
                        <a:pt x="1053101" y="0"/>
                      </a:moveTo>
                      <a:cubicBezTo>
                        <a:pt x="1634713" y="0"/>
                        <a:pt x="2106202" y="446190"/>
                        <a:pt x="2106202" y="996594"/>
                      </a:cubicBezTo>
                      <a:cubicBezTo>
                        <a:pt x="2106202" y="1546998"/>
                        <a:pt x="1634713" y="1993188"/>
                        <a:pt x="1053101" y="1993188"/>
                      </a:cubicBezTo>
                      <a:cubicBezTo>
                        <a:pt x="471489" y="1993188"/>
                        <a:pt x="0" y="1546998"/>
                        <a:pt x="0" y="996594"/>
                      </a:cubicBezTo>
                      <a:cubicBezTo>
                        <a:pt x="0" y="446190"/>
                        <a:pt x="471489" y="0"/>
                        <a:pt x="1053101" y="0"/>
                      </a:cubicBez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Shape 22">
                <a:extLst>
                  <a:ext uri="{FF2B5EF4-FFF2-40B4-BE49-F238E27FC236}">
                    <a16:creationId xmlns:a16="http://schemas.microsoft.com/office/drawing/2014/main" id="{819E3208-2E92-4E9E-8E9B-AB4A31AF50CF}"/>
                  </a:ext>
                </a:extLst>
              </p:cNvPr>
              <p:cNvSpPr/>
              <p:nvPr/>
            </p:nvSpPr>
            <p:spPr>
              <a:xfrm rot="10800000">
                <a:off x="3650955" y="224884"/>
                <a:ext cx="345538" cy="376268"/>
              </a:xfrm>
              <a:custGeom>
                <a:avLst/>
                <a:gdLst>
                  <a:gd name="connsiteX0" fmla="*/ 179798 w 345538"/>
                  <a:gd name="connsiteY0" fmla="*/ 0 h 376268"/>
                  <a:gd name="connsiteX1" fmla="*/ 345467 w 345538"/>
                  <a:gd name="connsiteY1" fmla="*/ 114904 h 376268"/>
                  <a:gd name="connsiteX2" fmla="*/ 345538 w 345538"/>
                  <a:gd name="connsiteY2" fmla="*/ 115273 h 376268"/>
                  <a:gd name="connsiteX3" fmla="*/ 238754 w 345538"/>
                  <a:gd name="connsiteY3" fmla="*/ 115273 h 376268"/>
                  <a:gd name="connsiteX4" fmla="*/ 214791 w 345538"/>
                  <a:gd name="connsiteY4" fmla="*/ 97619 h 376268"/>
                  <a:gd name="connsiteX5" fmla="*/ 179798 w 345538"/>
                  <a:gd name="connsiteY5" fmla="*/ 89899 h 376268"/>
                  <a:gd name="connsiteX6" fmla="*/ 89899 w 345538"/>
                  <a:gd name="connsiteY6" fmla="*/ 188134 h 376268"/>
                  <a:gd name="connsiteX7" fmla="*/ 179798 w 345538"/>
                  <a:gd name="connsiteY7" fmla="*/ 286369 h 376268"/>
                  <a:gd name="connsiteX8" fmla="*/ 214791 w 345538"/>
                  <a:gd name="connsiteY8" fmla="*/ 278649 h 376268"/>
                  <a:gd name="connsiteX9" fmla="*/ 238754 w 345538"/>
                  <a:gd name="connsiteY9" fmla="*/ 260995 h 376268"/>
                  <a:gd name="connsiteX10" fmla="*/ 345538 w 345538"/>
                  <a:gd name="connsiteY10" fmla="*/ 260995 h 376268"/>
                  <a:gd name="connsiteX11" fmla="*/ 345467 w 345538"/>
                  <a:gd name="connsiteY11" fmla="*/ 261365 h 376268"/>
                  <a:gd name="connsiteX12" fmla="*/ 179798 w 345538"/>
                  <a:gd name="connsiteY12" fmla="*/ 376268 h 376268"/>
                  <a:gd name="connsiteX13" fmla="*/ 0 w 345538"/>
                  <a:gd name="connsiteY13" fmla="*/ 188134 h 376268"/>
                  <a:gd name="connsiteX14" fmla="*/ 179798 w 345538"/>
                  <a:gd name="connsiteY14" fmla="*/ 0 h 37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5538" h="376268">
                    <a:moveTo>
                      <a:pt x="179798" y="0"/>
                    </a:moveTo>
                    <a:cubicBezTo>
                      <a:pt x="254273" y="0"/>
                      <a:pt x="318172" y="47380"/>
                      <a:pt x="345467" y="114904"/>
                    </a:cubicBezTo>
                    <a:lnTo>
                      <a:pt x="345538" y="115273"/>
                    </a:lnTo>
                    <a:lnTo>
                      <a:pt x="238754" y="115273"/>
                    </a:lnTo>
                    <a:lnTo>
                      <a:pt x="214791" y="97619"/>
                    </a:lnTo>
                    <a:cubicBezTo>
                      <a:pt x="204036" y="92648"/>
                      <a:pt x="192211" y="89899"/>
                      <a:pt x="179798" y="89899"/>
                    </a:cubicBezTo>
                    <a:cubicBezTo>
                      <a:pt x="130148" y="89899"/>
                      <a:pt x="89899" y="133880"/>
                      <a:pt x="89899" y="188134"/>
                    </a:cubicBezTo>
                    <a:cubicBezTo>
                      <a:pt x="89899" y="242388"/>
                      <a:pt x="130148" y="286369"/>
                      <a:pt x="179798" y="286369"/>
                    </a:cubicBezTo>
                    <a:cubicBezTo>
                      <a:pt x="192211" y="286369"/>
                      <a:pt x="204036" y="283620"/>
                      <a:pt x="214791" y="278649"/>
                    </a:cubicBezTo>
                    <a:lnTo>
                      <a:pt x="238754" y="260995"/>
                    </a:lnTo>
                    <a:lnTo>
                      <a:pt x="345538" y="260995"/>
                    </a:lnTo>
                    <a:lnTo>
                      <a:pt x="345467" y="261365"/>
                    </a:lnTo>
                    <a:cubicBezTo>
                      <a:pt x="318172" y="328889"/>
                      <a:pt x="254273" y="376268"/>
                      <a:pt x="179798" y="376268"/>
                    </a:cubicBezTo>
                    <a:cubicBezTo>
                      <a:pt x="80498" y="376268"/>
                      <a:pt x="0" y="292038"/>
                      <a:pt x="0" y="188134"/>
                    </a:cubicBezTo>
                    <a:cubicBezTo>
                      <a:pt x="0" y="84230"/>
                      <a:pt x="80498" y="0"/>
                      <a:pt x="179798" y="0"/>
                    </a:cubicBez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a:extLst>
                <a:ext uri="{FF2B5EF4-FFF2-40B4-BE49-F238E27FC236}">
                  <a16:creationId xmlns:a16="http://schemas.microsoft.com/office/drawing/2014/main" id="{FCCDE0CD-5BEA-4C6A-9194-81FA8B71CBE6}"/>
                </a:ext>
              </a:extLst>
            </p:cNvPr>
            <p:cNvSpPr txBox="1"/>
            <p:nvPr/>
          </p:nvSpPr>
          <p:spPr>
            <a:xfrm>
              <a:off x="-2106747" y="4259850"/>
              <a:ext cx="1268838" cy="1569660"/>
            </a:xfrm>
            <a:prstGeom prst="rect">
              <a:avLst/>
            </a:prstGeom>
            <a:noFill/>
          </p:spPr>
          <p:txBody>
            <a:bodyPr wrap="square" rtlCol="0">
              <a:spAutoFit/>
              <a:scene3d>
                <a:camera prst="orthographicFront"/>
                <a:lightRig rig="threePt" dir="t"/>
              </a:scene3d>
              <a:sp3d extrusionH="57150">
                <a:bevelT h="25400" prst="softRound"/>
              </a:sp3d>
            </a:bodyPr>
            <a:lstStyle/>
            <a:p>
              <a:r>
                <a:rPr lang="bn-BD" sz="9600" b="1" dirty="0">
                  <a:solidFill>
                    <a:srgbClr val="FF0066"/>
                  </a:solidFill>
                  <a:latin typeface="NikoshBAN" panose="02000000000000000000" pitchFamily="2" charset="0"/>
                  <a:cs typeface="NikoshBAN" panose="02000000000000000000" pitchFamily="2" charset="0"/>
                </a:rPr>
                <a:t>গ</a:t>
              </a:r>
              <a:endParaRPr lang="en-US" sz="9600" b="1" dirty="0">
                <a:solidFill>
                  <a:srgbClr val="FF0066"/>
                </a:solidFill>
                <a:latin typeface="NikoshBAN" panose="02000000000000000000" pitchFamily="2" charset="0"/>
                <a:cs typeface="NikoshBAN" panose="02000000000000000000" pitchFamily="2" charset="0"/>
              </a:endParaRPr>
            </a:p>
          </p:txBody>
        </p:sp>
      </p:grpSp>
      <p:grpSp>
        <p:nvGrpSpPr>
          <p:cNvPr id="35" name="Group 34">
            <a:extLst>
              <a:ext uri="{FF2B5EF4-FFF2-40B4-BE49-F238E27FC236}">
                <a16:creationId xmlns:a16="http://schemas.microsoft.com/office/drawing/2014/main" id="{4DA8E280-3B66-4966-9C49-2AD84416E260}"/>
              </a:ext>
            </a:extLst>
          </p:cNvPr>
          <p:cNvGrpSpPr/>
          <p:nvPr/>
        </p:nvGrpSpPr>
        <p:grpSpPr>
          <a:xfrm>
            <a:off x="16143477" y="1324044"/>
            <a:ext cx="2106202" cy="4393603"/>
            <a:chOff x="-2733249" y="1659759"/>
            <a:chExt cx="2106202" cy="4361734"/>
          </a:xfrm>
          <a:solidFill>
            <a:srgbClr val="FF3399"/>
          </a:solidFill>
        </p:grpSpPr>
        <p:grpSp>
          <p:nvGrpSpPr>
            <p:cNvPr id="36" name="Group 35">
              <a:extLst>
                <a:ext uri="{FF2B5EF4-FFF2-40B4-BE49-F238E27FC236}">
                  <a16:creationId xmlns:a16="http://schemas.microsoft.com/office/drawing/2014/main" id="{AFAA9977-889B-4BA2-9494-24629F44ABA2}"/>
                </a:ext>
              </a:extLst>
            </p:cNvPr>
            <p:cNvGrpSpPr/>
            <p:nvPr/>
          </p:nvGrpSpPr>
          <p:grpSpPr>
            <a:xfrm>
              <a:off x="-2733249" y="1659759"/>
              <a:ext cx="2106202" cy="4361734"/>
              <a:chOff x="2770623" y="224884"/>
              <a:chExt cx="2106202" cy="4361734"/>
            </a:xfrm>
            <a:grpFill/>
            <a:scene3d>
              <a:camera prst="orthographicFront">
                <a:rot lat="0" lon="0" rev="0"/>
              </a:camera>
              <a:lightRig rig="contrasting" dir="t">
                <a:rot lat="0" lon="0" rev="1500000"/>
              </a:lightRig>
            </a:scene3d>
          </p:grpSpPr>
          <p:grpSp>
            <p:nvGrpSpPr>
              <p:cNvPr id="38" name="Group 37">
                <a:extLst>
                  <a:ext uri="{FF2B5EF4-FFF2-40B4-BE49-F238E27FC236}">
                    <a16:creationId xmlns:a16="http://schemas.microsoft.com/office/drawing/2014/main" id="{AA2AB275-C574-442E-9924-4DDE9E78CE60}"/>
                  </a:ext>
                </a:extLst>
              </p:cNvPr>
              <p:cNvGrpSpPr/>
              <p:nvPr/>
            </p:nvGrpSpPr>
            <p:grpSpPr>
              <a:xfrm>
                <a:off x="2770623" y="649954"/>
                <a:ext cx="2106202" cy="3936664"/>
                <a:chOff x="2770623" y="619119"/>
                <a:chExt cx="2106202" cy="3936664"/>
              </a:xfrm>
              <a:grpFill/>
            </p:grpSpPr>
            <p:sp>
              <p:nvSpPr>
                <p:cNvPr id="40" name="Flowchart: Connector 39">
                  <a:extLst>
                    <a:ext uri="{FF2B5EF4-FFF2-40B4-BE49-F238E27FC236}">
                      <a16:creationId xmlns:a16="http://schemas.microsoft.com/office/drawing/2014/main" id="{A2B366CE-2482-4E75-9D76-1DB3BF6EBFED}"/>
                    </a:ext>
                  </a:extLst>
                </p:cNvPr>
                <p:cNvSpPr/>
                <p:nvPr/>
              </p:nvSpPr>
              <p:spPr>
                <a:xfrm>
                  <a:off x="3741532" y="834645"/>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60421494-C89A-497C-902A-BABD22169AC3}"/>
                    </a:ext>
                  </a:extLst>
                </p:cNvPr>
                <p:cNvGrpSpPr/>
                <p:nvPr/>
              </p:nvGrpSpPr>
              <p:grpSpPr>
                <a:xfrm rot="2707997">
                  <a:off x="3285837" y="1254394"/>
                  <a:ext cx="1078787" cy="1085814"/>
                  <a:chOff x="5729554" y="2465620"/>
                  <a:chExt cx="1078787" cy="1085814"/>
                </a:xfrm>
                <a:grpFill/>
              </p:grpSpPr>
              <p:sp>
                <p:nvSpPr>
                  <p:cNvPr id="44" name="Flowchart: Connector 43">
                    <a:extLst>
                      <a:ext uri="{FF2B5EF4-FFF2-40B4-BE49-F238E27FC236}">
                        <a16:creationId xmlns:a16="http://schemas.microsoft.com/office/drawing/2014/main" id="{6E5B967B-41F3-40DA-A894-C43625226228}"/>
                      </a:ext>
                    </a:extLst>
                  </p:cNvPr>
                  <p:cNvSpPr/>
                  <p:nvPr/>
                </p:nvSpPr>
                <p:spPr>
                  <a:xfrm>
                    <a:off x="5729554" y="24656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957981F0-1AD4-4FCF-9134-F4F722864FA0}"/>
                      </a:ext>
                    </a:extLst>
                  </p:cNvPr>
                  <p:cNvSpPr/>
                  <p:nvPr/>
                </p:nvSpPr>
                <p:spPr>
                  <a:xfrm>
                    <a:off x="5881954" y="26180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6EBBF0B9-EA77-4653-8DC4-931AD78D49E7}"/>
                      </a:ext>
                    </a:extLst>
                  </p:cNvPr>
                  <p:cNvSpPr/>
                  <p:nvPr/>
                </p:nvSpPr>
                <p:spPr>
                  <a:xfrm>
                    <a:off x="6034354" y="27704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a:extLst>
                      <a:ext uri="{FF2B5EF4-FFF2-40B4-BE49-F238E27FC236}">
                        <a16:creationId xmlns:a16="http://schemas.microsoft.com/office/drawing/2014/main" id="{A191926C-7E07-46C3-8FE4-317B70084D61}"/>
                      </a:ext>
                    </a:extLst>
                  </p:cNvPr>
                  <p:cNvSpPr/>
                  <p:nvPr/>
                </p:nvSpPr>
                <p:spPr>
                  <a:xfrm>
                    <a:off x="6186754" y="29228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A16A9BE7-D03F-4693-B338-89FEC8337031}"/>
                      </a:ext>
                    </a:extLst>
                  </p:cNvPr>
                  <p:cNvSpPr/>
                  <p:nvPr/>
                </p:nvSpPr>
                <p:spPr>
                  <a:xfrm>
                    <a:off x="6339154" y="30752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40FE2087-ABEE-43F8-A255-A5E74D07611D}"/>
                      </a:ext>
                    </a:extLst>
                  </p:cNvPr>
                  <p:cNvSpPr/>
                  <p:nvPr/>
                </p:nvSpPr>
                <p:spPr>
                  <a:xfrm>
                    <a:off x="6491554" y="32276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0742ED38-69AF-4E83-9487-478322A8AECB}"/>
                      </a:ext>
                    </a:extLst>
                  </p:cNvPr>
                  <p:cNvSpPr/>
                  <p:nvPr/>
                </p:nvSpPr>
                <p:spPr>
                  <a:xfrm>
                    <a:off x="6643954" y="33800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lowchart: Connector 41">
                  <a:extLst>
                    <a:ext uri="{FF2B5EF4-FFF2-40B4-BE49-F238E27FC236}">
                      <a16:creationId xmlns:a16="http://schemas.microsoft.com/office/drawing/2014/main" id="{0F642A9F-8983-409B-881D-7A0BF9261D5F}"/>
                    </a:ext>
                  </a:extLst>
                </p:cNvPr>
                <p:cNvSpPr/>
                <p:nvPr/>
              </p:nvSpPr>
              <p:spPr>
                <a:xfrm>
                  <a:off x="3741531" y="619119"/>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96993FBC-DC6B-430A-A0C4-6328C94465EB}"/>
                    </a:ext>
                  </a:extLst>
                </p:cNvPr>
                <p:cNvSpPr/>
                <p:nvPr/>
              </p:nvSpPr>
              <p:spPr>
                <a:xfrm>
                  <a:off x="2770623" y="2562595"/>
                  <a:ext cx="2106202" cy="1993188"/>
                </a:xfrm>
                <a:custGeom>
                  <a:avLst/>
                  <a:gdLst>
                    <a:gd name="connsiteX0" fmla="*/ 1051594 w 2106202"/>
                    <a:gd name="connsiteY0" fmla="*/ 67459 h 1993188"/>
                    <a:gd name="connsiteX1" fmla="*/ 969400 w 2106202"/>
                    <a:gd name="connsiteY1" fmla="*/ 153166 h 1993188"/>
                    <a:gd name="connsiteX2" fmla="*/ 1051594 w 2106202"/>
                    <a:gd name="connsiteY2" fmla="*/ 238873 h 1993188"/>
                    <a:gd name="connsiteX3" fmla="*/ 1133788 w 2106202"/>
                    <a:gd name="connsiteY3" fmla="*/ 153166 h 1993188"/>
                    <a:gd name="connsiteX4" fmla="*/ 1051594 w 2106202"/>
                    <a:gd name="connsiteY4" fmla="*/ 67459 h 1993188"/>
                    <a:gd name="connsiteX5" fmla="*/ 1053101 w 2106202"/>
                    <a:gd name="connsiteY5" fmla="*/ 0 h 1993188"/>
                    <a:gd name="connsiteX6" fmla="*/ 2106202 w 2106202"/>
                    <a:gd name="connsiteY6" fmla="*/ 996594 h 1993188"/>
                    <a:gd name="connsiteX7" fmla="*/ 1053101 w 2106202"/>
                    <a:gd name="connsiteY7" fmla="*/ 1993188 h 1993188"/>
                    <a:gd name="connsiteX8" fmla="*/ 0 w 2106202"/>
                    <a:gd name="connsiteY8" fmla="*/ 996594 h 1993188"/>
                    <a:gd name="connsiteX9" fmla="*/ 1053101 w 2106202"/>
                    <a:gd name="connsiteY9" fmla="*/ 0 h 199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202" h="1993188">
                      <a:moveTo>
                        <a:pt x="1051594" y="67459"/>
                      </a:moveTo>
                      <a:cubicBezTo>
                        <a:pt x="1006200" y="67459"/>
                        <a:pt x="969400" y="105831"/>
                        <a:pt x="969400" y="153166"/>
                      </a:cubicBezTo>
                      <a:cubicBezTo>
                        <a:pt x="969400" y="200501"/>
                        <a:pt x="1006200" y="238873"/>
                        <a:pt x="1051594" y="238873"/>
                      </a:cubicBezTo>
                      <a:cubicBezTo>
                        <a:pt x="1096988" y="238873"/>
                        <a:pt x="1133788" y="200501"/>
                        <a:pt x="1133788" y="153166"/>
                      </a:cubicBezTo>
                      <a:cubicBezTo>
                        <a:pt x="1133788" y="105831"/>
                        <a:pt x="1096988" y="67459"/>
                        <a:pt x="1051594" y="67459"/>
                      </a:cubicBezTo>
                      <a:close/>
                      <a:moveTo>
                        <a:pt x="1053101" y="0"/>
                      </a:moveTo>
                      <a:cubicBezTo>
                        <a:pt x="1634713" y="0"/>
                        <a:pt x="2106202" y="446190"/>
                        <a:pt x="2106202" y="996594"/>
                      </a:cubicBezTo>
                      <a:cubicBezTo>
                        <a:pt x="2106202" y="1546998"/>
                        <a:pt x="1634713" y="1993188"/>
                        <a:pt x="1053101" y="1993188"/>
                      </a:cubicBezTo>
                      <a:cubicBezTo>
                        <a:pt x="471489" y="1993188"/>
                        <a:pt x="0" y="1546998"/>
                        <a:pt x="0" y="996594"/>
                      </a:cubicBezTo>
                      <a:cubicBezTo>
                        <a:pt x="0" y="446190"/>
                        <a:pt x="471489" y="0"/>
                        <a:pt x="1053101" y="0"/>
                      </a:cubicBez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Freeform: Shape 38">
                <a:extLst>
                  <a:ext uri="{FF2B5EF4-FFF2-40B4-BE49-F238E27FC236}">
                    <a16:creationId xmlns:a16="http://schemas.microsoft.com/office/drawing/2014/main" id="{532FA93D-B23A-4E77-A6F0-D90515340AC5}"/>
                  </a:ext>
                </a:extLst>
              </p:cNvPr>
              <p:cNvSpPr/>
              <p:nvPr/>
            </p:nvSpPr>
            <p:spPr>
              <a:xfrm rot="10800000">
                <a:off x="3650955" y="224884"/>
                <a:ext cx="345538" cy="376268"/>
              </a:xfrm>
              <a:custGeom>
                <a:avLst/>
                <a:gdLst>
                  <a:gd name="connsiteX0" fmla="*/ 179798 w 345538"/>
                  <a:gd name="connsiteY0" fmla="*/ 0 h 376268"/>
                  <a:gd name="connsiteX1" fmla="*/ 345467 w 345538"/>
                  <a:gd name="connsiteY1" fmla="*/ 114904 h 376268"/>
                  <a:gd name="connsiteX2" fmla="*/ 345538 w 345538"/>
                  <a:gd name="connsiteY2" fmla="*/ 115273 h 376268"/>
                  <a:gd name="connsiteX3" fmla="*/ 238754 w 345538"/>
                  <a:gd name="connsiteY3" fmla="*/ 115273 h 376268"/>
                  <a:gd name="connsiteX4" fmla="*/ 214791 w 345538"/>
                  <a:gd name="connsiteY4" fmla="*/ 97619 h 376268"/>
                  <a:gd name="connsiteX5" fmla="*/ 179798 w 345538"/>
                  <a:gd name="connsiteY5" fmla="*/ 89899 h 376268"/>
                  <a:gd name="connsiteX6" fmla="*/ 89899 w 345538"/>
                  <a:gd name="connsiteY6" fmla="*/ 188134 h 376268"/>
                  <a:gd name="connsiteX7" fmla="*/ 179798 w 345538"/>
                  <a:gd name="connsiteY7" fmla="*/ 286369 h 376268"/>
                  <a:gd name="connsiteX8" fmla="*/ 214791 w 345538"/>
                  <a:gd name="connsiteY8" fmla="*/ 278649 h 376268"/>
                  <a:gd name="connsiteX9" fmla="*/ 238754 w 345538"/>
                  <a:gd name="connsiteY9" fmla="*/ 260995 h 376268"/>
                  <a:gd name="connsiteX10" fmla="*/ 345538 w 345538"/>
                  <a:gd name="connsiteY10" fmla="*/ 260995 h 376268"/>
                  <a:gd name="connsiteX11" fmla="*/ 345467 w 345538"/>
                  <a:gd name="connsiteY11" fmla="*/ 261365 h 376268"/>
                  <a:gd name="connsiteX12" fmla="*/ 179798 w 345538"/>
                  <a:gd name="connsiteY12" fmla="*/ 376268 h 376268"/>
                  <a:gd name="connsiteX13" fmla="*/ 0 w 345538"/>
                  <a:gd name="connsiteY13" fmla="*/ 188134 h 376268"/>
                  <a:gd name="connsiteX14" fmla="*/ 179798 w 345538"/>
                  <a:gd name="connsiteY14" fmla="*/ 0 h 37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5538" h="376268">
                    <a:moveTo>
                      <a:pt x="179798" y="0"/>
                    </a:moveTo>
                    <a:cubicBezTo>
                      <a:pt x="254273" y="0"/>
                      <a:pt x="318172" y="47380"/>
                      <a:pt x="345467" y="114904"/>
                    </a:cubicBezTo>
                    <a:lnTo>
                      <a:pt x="345538" y="115273"/>
                    </a:lnTo>
                    <a:lnTo>
                      <a:pt x="238754" y="115273"/>
                    </a:lnTo>
                    <a:lnTo>
                      <a:pt x="214791" y="97619"/>
                    </a:lnTo>
                    <a:cubicBezTo>
                      <a:pt x="204036" y="92648"/>
                      <a:pt x="192211" y="89899"/>
                      <a:pt x="179798" y="89899"/>
                    </a:cubicBezTo>
                    <a:cubicBezTo>
                      <a:pt x="130148" y="89899"/>
                      <a:pt x="89899" y="133880"/>
                      <a:pt x="89899" y="188134"/>
                    </a:cubicBezTo>
                    <a:cubicBezTo>
                      <a:pt x="89899" y="242388"/>
                      <a:pt x="130148" y="286369"/>
                      <a:pt x="179798" y="286369"/>
                    </a:cubicBezTo>
                    <a:cubicBezTo>
                      <a:pt x="192211" y="286369"/>
                      <a:pt x="204036" y="283620"/>
                      <a:pt x="214791" y="278649"/>
                    </a:cubicBezTo>
                    <a:lnTo>
                      <a:pt x="238754" y="260995"/>
                    </a:lnTo>
                    <a:lnTo>
                      <a:pt x="345538" y="260995"/>
                    </a:lnTo>
                    <a:lnTo>
                      <a:pt x="345467" y="261365"/>
                    </a:lnTo>
                    <a:cubicBezTo>
                      <a:pt x="318172" y="328889"/>
                      <a:pt x="254273" y="376268"/>
                      <a:pt x="179798" y="376268"/>
                    </a:cubicBezTo>
                    <a:cubicBezTo>
                      <a:pt x="80498" y="376268"/>
                      <a:pt x="0" y="292038"/>
                      <a:pt x="0" y="188134"/>
                    </a:cubicBezTo>
                    <a:cubicBezTo>
                      <a:pt x="0" y="84230"/>
                      <a:pt x="80498" y="0"/>
                      <a:pt x="179798" y="0"/>
                    </a:cubicBez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TextBox 36">
              <a:extLst>
                <a:ext uri="{FF2B5EF4-FFF2-40B4-BE49-F238E27FC236}">
                  <a16:creationId xmlns:a16="http://schemas.microsoft.com/office/drawing/2014/main" id="{E3DEDDB3-30E5-4132-8595-6A1A4771BB54}"/>
                </a:ext>
              </a:extLst>
            </p:cNvPr>
            <p:cNvSpPr txBox="1"/>
            <p:nvPr/>
          </p:nvSpPr>
          <p:spPr>
            <a:xfrm>
              <a:off x="-2212616" y="4363049"/>
              <a:ext cx="1268838" cy="1569660"/>
            </a:xfrm>
            <a:prstGeom prst="rect">
              <a:avLst/>
            </a:prstGeom>
            <a:noFill/>
          </p:spPr>
          <p:txBody>
            <a:bodyPr wrap="square" rtlCol="0">
              <a:spAutoFit/>
              <a:scene3d>
                <a:camera prst="orthographicFront"/>
                <a:lightRig rig="threePt" dir="t"/>
              </a:scene3d>
              <a:sp3d extrusionH="57150">
                <a:bevelT h="25400" prst="softRound"/>
              </a:sp3d>
            </a:bodyPr>
            <a:lstStyle/>
            <a:p>
              <a:r>
                <a:rPr lang="bn-BD" sz="9600" b="1" dirty="0">
                  <a:solidFill>
                    <a:srgbClr val="7030A0"/>
                  </a:solidFill>
                  <a:latin typeface="NikoshBAN" panose="02000000000000000000" pitchFamily="2" charset="0"/>
                  <a:cs typeface="NikoshBAN" panose="02000000000000000000" pitchFamily="2" charset="0"/>
                </a:rPr>
                <a:t>ত</a:t>
              </a:r>
              <a:endParaRPr lang="en-US" sz="9600" b="1" dirty="0">
                <a:solidFill>
                  <a:srgbClr val="7030A0"/>
                </a:solidFill>
                <a:latin typeface="NikoshBAN" panose="02000000000000000000" pitchFamily="2" charset="0"/>
                <a:cs typeface="NikoshBAN" panose="02000000000000000000" pitchFamily="2" charset="0"/>
              </a:endParaRPr>
            </a:p>
          </p:txBody>
        </p:sp>
      </p:grpSp>
      <p:grpSp>
        <p:nvGrpSpPr>
          <p:cNvPr id="51" name="Group 50">
            <a:extLst>
              <a:ext uri="{FF2B5EF4-FFF2-40B4-BE49-F238E27FC236}">
                <a16:creationId xmlns:a16="http://schemas.microsoft.com/office/drawing/2014/main" id="{6635732D-D306-4AB9-B153-DB4D5721C9F1}"/>
              </a:ext>
            </a:extLst>
          </p:cNvPr>
          <p:cNvGrpSpPr/>
          <p:nvPr/>
        </p:nvGrpSpPr>
        <p:grpSpPr>
          <a:xfrm>
            <a:off x="17838729" y="1354107"/>
            <a:ext cx="2106202" cy="4393603"/>
            <a:chOff x="-2733249" y="1659759"/>
            <a:chExt cx="2106202" cy="4361734"/>
          </a:xfrm>
          <a:solidFill>
            <a:srgbClr val="0000FF"/>
          </a:solidFill>
        </p:grpSpPr>
        <p:grpSp>
          <p:nvGrpSpPr>
            <p:cNvPr id="52" name="Group 51">
              <a:extLst>
                <a:ext uri="{FF2B5EF4-FFF2-40B4-BE49-F238E27FC236}">
                  <a16:creationId xmlns:a16="http://schemas.microsoft.com/office/drawing/2014/main" id="{D7545935-37C4-4518-98A3-1F7EEC2568C9}"/>
                </a:ext>
              </a:extLst>
            </p:cNvPr>
            <p:cNvGrpSpPr/>
            <p:nvPr/>
          </p:nvGrpSpPr>
          <p:grpSpPr>
            <a:xfrm>
              <a:off x="-2733249" y="1659759"/>
              <a:ext cx="2106202" cy="4361734"/>
              <a:chOff x="2770623" y="224884"/>
              <a:chExt cx="2106202" cy="4361734"/>
            </a:xfrm>
            <a:grpFill/>
            <a:scene3d>
              <a:camera prst="orthographicFront">
                <a:rot lat="0" lon="0" rev="0"/>
              </a:camera>
              <a:lightRig rig="contrasting" dir="t">
                <a:rot lat="0" lon="0" rev="1500000"/>
              </a:lightRig>
            </a:scene3d>
          </p:grpSpPr>
          <p:grpSp>
            <p:nvGrpSpPr>
              <p:cNvPr id="54" name="Group 53">
                <a:extLst>
                  <a:ext uri="{FF2B5EF4-FFF2-40B4-BE49-F238E27FC236}">
                    <a16:creationId xmlns:a16="http://schemas.microsoft.com/office/drawing/2014/main" id="{0C8D7257-4334-4F64-AD0B-EEDD817E42A4}"/>
                  </a:ext>
                </a:extLst>
              </p:cNvPr>
              <p:cNvGrpSpPr/>
              <p:nvPr/>
            </p:nvGrpSpPr>
            <p:grpSpPr>
              <a:xfrm>
                <a:off x="2770623" y="649954"/>
                <a:ext cx="2106202" cy="3936664"/>
                <a:chOff x="2770623" y="619119"/>
                <a:chExt cx="2106202" cy="3936664"/>
              </a:xfrm>
              <a:grpFill/>
            </p:grpSpPr>
            <p:sp>
              <p:nvSpPr>
                <p:cNvPr id="56" name="Flowchart: Connector 55">
                  <a:extLst>
                    <a:ext uri="{FF2B5EF4-FFF2-40B4-BE49-F238E27FC236}">
                      <a16:creationId xmlns:a16="http://schemas.microsoft.com/office/drawing/2014/main" id="{E82A3BC1-B9F2-4D2E-B7C2-098127820E42}"/>
                    </a:ext>
                  </a:extLst>
                </p:cNvPr>
                <p:cNvSpPr/>
                <p:nvPr/>
              </p:nvSpPr>
              <p:spPr>
                <a:xfrm>
                  <a:off x="3741532" y="834645"/>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E76D2D-5EF0-4BED-9062-83B2BDF3BD21}"/>
                    </a:ext>
                  </a:extLst>
                </p:cNvPr>
                <p:cNvGrpSpPr/>
                <p:nvPr/>
              </p:nvGrpSpPr>
              <p:grpSpPr>
                <a:xfrm rot="2707997">
                  <a:off x="3285837" y="1254394"/>
                  <a:ext cx="1078787" cy="1085814"/>
                  <a:chOff x="5729554" y="2465620"/>
                  <a:chExt cx="1078787" cy="1085814"/>
                </a:xfrm>
                <a:grpFill/>
              </p:grpSpPr>
              <p:sp>
                <p:nvSpPr>
                  <p:cNvPr id="60" name="Flowchart: Connector 59">
                    <a:extLst>
                      <a:ext uri="{FF2B5EF4-FFF2-40B4-BE49-F238E27FC236}">
                        <a16:creationId xmlns:a16="http://schemas.microsoft.com/office/drawing/2014/main" id="{7445A12A-D993-4203-9EC4-37CF0E57A89C}"/>
                      </a:ext>
                    </a:extLst>
                  </p:cNvPr>
                  <p:cNvSpPr/>
                  <p:nvPr/>
                </p:nvSpPr>
                <p:spPr>
                  <a:xfrm>
                    <a:off x="5729554" y="24656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EA328E1E-272A-47A6-91F1-FB4D158D571F}"/>
                      </a:ext>
                    </a:extLst>
                  </p:cNvPr>
                  <p:cNvSpPr/>
                  <p:nvPr/>
                </p:nvSpPr>
                <p:spPr>
                  <a:xfrm>
                    <a:off x="5881954" y="26180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id="{58F00720-53FE-4789-9919-26458AB743E0}"/>
                      </a:ext>
                    </a:extLst>
                  </p:cNvPr>
                  <p:cNvSpPr/>
                  <p:nvPr/>
                </p:nvSpPr>
                <p:spPr>
                  <a:xfrm>
                    <a:off x="6034354" y="27704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a:extLst>
                      <a:ext uri="{FF2B5EF4-FFF2-40B4-BE49-F238E27FC236}">
                        <a16:creationId xmlns:a16="http://schemas.microsoft.com/office/drawing/2014/main" id="{2DC71F54-E4CE-4287-81B8-A04416B7CA79}"/>
                      </a:ext>
                    </a:extLst>
                  </p:cNvPr>
                  <p:cNvSpPr/>
                  <p:nvPr/>
                </p:nvSpPr>
                <p:spPr>
                  <a:xfrm>
                    <a:off x="6186754" y="29228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a:extLst>
                      <a:ext uri="{FF2B5EF4-FFF2-40B4-BE49-F238E27FC236}">
                        <a16:creationId xmlns:a16="http://schemas.microsoft.com/office/drawing/2014/main" id="{ADE26362-95F0-4468-A4D9-3E387F856BF9}"/>
                      </a:ext>
                    </a:extLst>
                  </p:cNvPr>
                  <p:cNvSpPr/>
                  <p:nvPr/>
                </p:nvSpPr>
                <p:spPr>
                  <a:xfrm>
                    <a:off x="6339154" y="30752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a:extLst>
                      <a:ext uri="{FF2B5EF4-FFF2-40B4-BE49-F238E27FC236}">
                        <a16:creationId xmlns:a16="http://schemas.microsoft.com/office/drawing/2014/main" id="{556895E1-020D-492F-9F15-B441BB4F1BD8}"/>
                      </a:ext>
                    </a:extLst>
                  </p:cNvPr>
                  <p:cNvSpPr/>
                  <p:nvPr/>
                </p:nvSpPr>
                <p:spPr>
                  <a:xfrm>
                    <a:off x="6491554" y="32276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nnector 65">
                    <a:extLst>
                      <a:ext uri="{FF2B5EF4-FFF2-40B4-BE49-F238E27FC236}">
                        <a16:creationId xmlns:a16="http://schemas.microsoft.com/office/drawing/2014/main" id="{62E5CF22-E293-4B08-8399-05BC6F9A7694}"/>
                      </a:ext>
                    </a:extLst>
                  </p:cNvPr>
                  <p:cNvSpPr/>
                  <p:nvPr/>
                </p:nvSpPr>
                <p:spPr>
                  <a:xfrm>
                    <a:off x="6643954" y="3380020"/>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Flowchart: Connector 57">
                  <a:extLst>
                    <a:ext uri="{FF2B5EF4-FFF2-40B4-BE49-F238E27FC236}">
                      <a16:creationId xmlns:a16="http://schemas.microsoft.com/office/drawing/2014/main" id="{A3FA426A-F096-4FBC-8C73-AB976EBE5812}"/>
                    </a:ext>
                  </a:extLst>
                </p:cNvPr>
                <p:cNvSpPr/>
                <p:nvPr/>
              </p:nvSpPr>
              <p:spPr>
                <a:xfrm>
                  <a:off x="3741531" y="619119"/>
                  <a:ext cx="164387" cy="171414"/>
                </a:xfrm>
                <a:prstGeom prst="flowChartConnector">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C630F899-E11A-4DFF-BACB-3A902B672888}"/>
                    </a:ext>
                  </a:extLst>
                </p:cNvPr>
                <p:cNvSpPr/>
                <p:nvPr/>
              </p:nvSpPr>
              <p:spPr>
                <a:xfrm>
                  <a:off x="2770623" y="2562595"/>
                  <a:ext cx="2106202" cy="1993188"/>
                </a:xfrm>
                <a:custGeom>
                  <a:avLst/>
                  <a:gdLst>
                    <a:gd name="connsiteX0" fmla="*/ 1051594 w 2106202"/>
                    <a:gd name="connsiteY0" fmla="*/ 67459 h 1993188"/>
                    <a:gd name="connsiteX1" fmla="*/ 969400 w 2106202"/>
                    <a:gd name="connsiteY1" fmla="*/ 153166 h 1993188"/>
                    <a:gd name="connsiteX2" fmla="*/ 1051594 w 2106202"/>
                    <a:gd name="connsiteY2" fmla="*/ 238873 h 1993188"/>
                    <a:gd name="connsiteX3" fmla="*/ 1133788 w 2106202"/>
                    <a:gd name="connsiteY3" fmla="*/ 153166 h 1993188"/>
                    <a:gd name="connsiteX4" fmla="*/ 1051594 w 2106202"/>
                    <a:gd name="connsiteY4" fmla="*/ 67459 h 1993188"/>
                    <a:gd name="connsiteX5" fmla="*/ 1053101 w 2106202"/>
                    <a:gd name="connsiteY5" fmla="*/ 0 h 1993188"/>
                    <a:gd name="connsiteX6" fmla="*/ 2106202 w 2106202"/>
                    <a:gd name="connsiteY6" fmla="*/ 996594 h 1993188"/>
                    <a:gd name="connsiteX7" fmla="*/ 1053101 w 2106202"/>
                    <a:gd name="connsiteY7" fmla="*/ 1993188 h 1993188"/>
                    <a:gd name="connsiteX8" fmla="*/ 0 w 2106202"/>
                    <a:gd name="connsiteY8" fmla="*/ 996594 h 1993188"/>
                    <a:gd name="connsiteX9" fmla="*/ 1053101 w 2106202"/>
                    <a:gd name="connsiteY9" fmla="*/ 0 h 199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202" h="1993188">
                      <a:moveTo>
                        <a:pt x="1051594" y="67459"/>
                      </a:moveTo>
                      <a:cubicBezTo>
                        <a:pt x="1006200" y="67459"/>
                        <a:pt x="969400" y="105831"/>
                        <a:pt x="969400" y="153166"/>
                      </a:cubicBezTo>
                      <a:cubicBezTo>
                        <a:pt x="969400" y="200501"/>
                        <a:pt x="1006200" y="238873"/>
                        <a:pt x="1051594" y="238873"/>
                      </a:cubicBezTo>
                      <a:cubicBezTo>
                        <a:pt x="1096988" y="238873"/>
                        <a:pt x="1133788" y="200501"/>
                        <a:pt x="1133788" y="153166"/>
                      </a:cubicBezTo>
                      <a:cubicBezTo>
                        <a:pt x="1133788" y="105831"/>
                        <a:pt x="1096988" y="67459"/>
                        <a:pt x="1051594" y="67459"/>
                      </a:cubicBezTo>
                      <a:close/>
                      <a:moveTo>
                        <a:pt x="1053101" y="0"/>
                      </a:moveTo>
                      <a:cubicBezTo>
                        <a:pt x="1634713" y="0"/>
                        <a:pt x="2106202" y="446190"/>
                        <a:pt x="2106202" y="996594"/>
                      </a:cubicBezTo>
                      <a:cubicBezTo>
                        <a:pt x="2106202" y="1546998"/>
                        <a:pt x="1634713" y="1993188"/>
                        <a:pt x="1053101" y="1993188"/>
                      </a:cubicBezTo>
                      <a:cubicBezTo>
                        <a:pt x="471489" y="1993188"/>
                        <a:pt x="0" y="1546998"/>
                        <a:pt x="0" y="996594"/>
                      </a:cubicBezTo>
                      <a:cubicBezTo>
                        <a:pt x="0" y="446190"/>
                        <a:pt x="471489" y="0"/>
                        <a:pt x="1053101" y="0"/>
                      </a:cubicBez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Freeform: Shape 54">
                <a:extLst>
                  <a:ext uri="{FF2B5EF4-FFF2-40B4-BE49-F238E27FC236}">
                    <a16:creationId xmlns:a16="http://schemas.microsoft.com/office/drawing/2014/main" id="{4E1BA8D9-4EC6-408E-90D8-126EED9A3B3B}"/>
                  </a:ext>
                </a:extLst>
              </p:cNvPr>
              <p:cNvSpPr/>
              <p:nvPr/>
            </p:nvSpPr>
            <p:spPr>
              <a:xfrm rot="10800000">
                <a:off x="3650955" y="224884"/>
                <a:ext cx="345538" cy="376268"/>
              </a:xfrm>
              <a:custGeom>
                <a:avLst/>
                <a:gdLst>
                  <a:gd name="connsiteX0" fmla="*/ 179798 w 345538"/>
                  <a:gd name="connsiteY0" fmla="*/ 0 h 376268"/>
                  <a:gd name="connsiteX1" fmla="*/ 345467 w 345538"/>
                  <a:gd name="connsiteY1" fmla="*/ 114904 h 376268"/>
                  <a:gd name="connsiteX2" fmla="*/ 345538 w 345538"/>
                  <a:gd name="connsiteY2" fmla="*/ 115273 h 376268"/>
                  <a:gd name="connsiteX3" fmla="*/ 238754 w 345538"/>
                  <a:gd name="connsiteY3" fmla="*/ 115273 h 376268"/>
                  <a:gd name="connsiteX4" fmla="*/ 214791 w 345538"/>
                  <a:gd name="connsiteY4" fmla="*/ 97619 h 376268"/>
                  <a:gd name="connsiteX5" fmla="*/ 179798 w 345538"/>
                  <a:gd name="connsiteY5" fmla="*/ 89899 h 376268"/>
                  <a:gd name="connsiteX6" fmla="*/ 89899 w 345538"/>
                  <a:gd name="connsiteY6" fmla="*/ 188134 h 376268"/>
                  <a:gd name="connsiteX7" fmla="*/ 179798 w 345538"/>
                  <a:gd name="connsiteY7" fmla="*/ 286369 h 376268"/>
                  <a:gd name="connsiteX8" fmla="*/ 214791 w 345538"/>
                  <a:gd name="connsiteY8" fmla="*/ 278649 h 376268"/>
                  <a:gd name="connsiteX9" fmla="*/ 238754 w 345538"/>
                  <a:gd name="connsiteY9" fmla="*/ 260995 h 376268"/>
                  <a:gd name="connsiteX10" fmla="*/ 345538 w 345538"/>
                  <a:gd name="connsiteY10" fmla="*/ 260995 h 376268"/>
                  <a:gd name="connsiteX11" fmla="*/ 345467 w 345538"/>
                  <a:gd name="connsiteY11" fmla="*/ 261365 h 376268"/>
                  <a:gd name="connsiteX12" fmla="*/ 179798 w 345538"/>
                  <a:gd name="connsiteY12" fmla="*/ 376268 h 376268"/>
                  <a:gd name="connsiteX13" fmla="*/ 0 w 345538"/>
                  <a:gd name="connsiteY13" fmla="*/ 188134 h 376268"/>
                  <a:gd name="connsiteX14" fmla="*/ 179798 w 345538"/>
                  <a:gd name="connsiteY14" fmla="*/ 0 h 37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5538" h="376268">
                    <a:moveTo>
                      <a:pt x="179798" y="0"/>
                    </a:moveTo>
                    <a:cubicBezTo>
                      <a:pt x="254273" y="0"/>
                      <a:pt x="318172" y="47380"/>
                      <a:pt x="345467" y="114904"/>
                    </a:cubicBezTo>
                    <a:lnTo>
                      <a:pt x="345538" y="115273"/>
                    </a:lnTo>
                    <a:lnTo>
                      <a:pt x="238754" y="115273"/>
                    </a:lnTo>
                    <a:lnTo>
                      <a:pt x="214791" y="97619"/>
                    </a:lnTo>
                    <a:cubicBezTo>
                      <a:pt x="204036" y="92648"/>
                      <a:pt x="192211" y="89899"/>
                      <a:pt x="179798" y="89899"/>
                    </a:cubicBezTo>
                    <a:cubicBezTo>
                      <a:pt x="130148" y="89899"/>
                      <a:pt x="89899" y="133880"/>
                      <a:pt x="89899" y="188134"/>
                    </a:cubicBezTo>
                    <a:cubicBezTo>
                      <a:pt x="89899" y="242388"/>
                      <a:pt x="130148" y="286369"/>
                      <a:pt x="179798" y="286369"/>
                    </a:cubicBezTo>
                    <a:cubicBezTo>
                      <a:pt x="192211" y="286369"/>
                      <a:pt x="204036" y="283620"/>
                      <a:pt x="214791" y="278649"/>
                    </a:cubicBezTo>
                    <a:lnTo>
                      <a:pt x="238754" y="260995"/>
                    </a:lnTo>
                    <a:lnTo>
                      <a:pt x="345538" y="260995"/>
                    </a:lnTo>
                    <a:lnTo>
                      <a:pt x="345467" y="261365"/>
                    </a:lnTo>
                    <a:cubicBezTo>
                      <a:pt x="318172" y="328889"/>
                      <a:pt x="254273" y="376268"/>
                      <a:pt x="179798" y="376268"/>
                    </a:cubicBezTo>
                    <a:cubicBezTo>
                      <a:pt x="80498" y="376268"/>
                      <a:pt x="0" y="292038"/>
                      <a:pt x="0" y="188134"/>
                    </a:cubicBezTo>
                    <a:cubicBezTo>
                      <a:pt x="0" y="84230"/>
                      <a:pt x="80498" y="0"/>
                      <a:pt x="179798" y="0"/>
                    </a:cubicBez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TextBox 52">
              <a:extLst>
                <a:ext uri="{FF2B5EF4-FFF2-40B4-BE49-F238E27FC236}">
                  <a16:creationId xmlns:a16="http://schemas.microsoft.com/office/drawing/2014/main" id="{9E17B178-4BB4-4DF9-9463-EC6A0A69EEF4}"/>
                </a:ext>
              </a:extLst>
            </p:cNvPr>
            <p:cNvSpPr txBox="1"/>
            <p:nvPr/>
          </p:nvSpPr>
          <p:spPr>
            <a:xfrm>
              <a:off x="-2106747" y="4259850"/>
              <a:ext cx="1268838" cy="1569660"/>
            </a:xfrm>
            <a:prstGeom prst="rect">
              <a:avLst/>
            </a:prstGeom>
            <a:noFill/>
          </p:spPr>
          <p:txBody>
            <a:bodyPr wrap="square" rtlCol="0">
              <a:spAutoFit/>
              <a:scene3d>
                <a:camera prst="orthographicFront"/>
                <a:lightRig rig="threePt" dir="t"/>
              </a:scene3d>
              <a:sp3d extrusionH="57150">
                <a:bevelT h="25400" prst="softRound"/>
              </a:sp3d>
            </a:bodyPr>
            <a:lstStyle/>
            <a:p>
              <a:r>
                <a:rPr lang="bn-BD" sz="9600" b="1" dirty="0">
                  <a:solidFill>
                    <a:srgbClr val="FF0066"/>
                  </a:solidFill>
                  <a:latin typeface="NikoshBAN" panose="02000000000000000000" pitchFamily="2" charset="0"/>
                  <a:cs typeface="NikoshBAN" panose="02000000000000000000" pitchFamily="2" charset="0"/>
                </a:rPr>
                <a:t>ম</a:t>
              </a:r>
              <a:endParaRPr lang="en-US" sz="9600" b="1" dirty="0">
                <a:solidFill>
                  <a:srgbClr val="FF0066"/>
                </a:solidFill>
                <a:latin typeface="NikoshBAN" panose="02000000000000000000" pitchFamily="2" charset="0"/>
                <a:cs typeface="NikoshBAN" panose="02000000000000000000" pitchFamily="2" charset="0"/>
              </a:endParaRPr>
            </a:p>
          </p:txBody>
        </p:sp>
      </p:grpSp>
      <p:pic>
        <p:nvPicPr>
          <p:cNvPr id="102" name="Picture 101">
            <a:extLst>
              <a:ext uri="{FF2B5EF4-FFF2-40B4-BE49-F238E27FC236}">
                <a16:creationId xmlns:a16="http://schemas.microsoft.com/office/drawing/2014/main" id="{152D573F-0B6E-4B83-A3B8-F0597ABA1CE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742782" y="-312791"/>
            <a:ext cx="2714103" cy="3392629"/>
          </a:xfrm>
          <a:prstGeom prst="rect">
            <a:avLst/>
          </a:prstGeom>
        </p:spPr>
      </p:pic>
      <p:pic>
        <p:nvPicPr>
          <p:cNvPr id="104" name="Picture 103">
            <a:extLst>
              <a:ext uri="{FF2B5EF4-FFF2-40B4-BE49-F238E27FC236}">
                <a16:creationId xmlns:a16="http://schemas.microsoft.com/office/drawing/2014/main" id="{F3D1CE50-1009-41A5-BF70-76538C5ED20D}"/>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449077" y="422927"/>
            <a:ext cx="1923811" cy="2778838"/>
          </a:xfrm>
          <a:prstGeom prst="rect">
            <a:avLst/>
          </a:prstGeom>
        </p:spPr>
      </p:pic>
      <p:pic>
        <p:nvPicPr>
          <p:cNvPr id="110" name="Picture 109">
            <a:extLst>
              <a:ext uri="{FF2B5EF4-FFF2-40B4-BE49-F238E27FC236}">
                <a16:creationId xmlns:a16="http://schemas.microsoft.com/office/drawing/2014/main" id="{1A5DC727-11E6-4FB7-A5BD-5D4F6D80B44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354" y="5060858"/>
            <a:ext cx="1136708" cy="1797142"/>
          </a:xfrm>
          <a:prstGeom prst="rect">
            <a:avLst/>
          </a:prstGeom>
        </p:spPr>
      </p:pic>
      <p:grpSp>
        <p:nvGrpSpPr>
          <p:cNvPr id="83" name="Group 82">
            <a:extLst>
              <a:ext uri="{FF2B5EF4-FFF2-40B4-BE49-F238E27FC236}">
                <a16:creationId xmlns:a16="http://schemas.microsoft.com/office/drawing/2014/main" id="{3A78E73D-F388-47C8-9771-C46C3742B80C}"/>
              </a:ext>
            </a:extLst>
          </p:cNvPr>
          <p:cNvGrpSpPr/>
          <p:nvPr/>
        </p:nvGrpSpPr>
        <p:grpSpPr>
          <a:xfrm>
            <a:off x="0" y="4396381"/>
            <a:ext cx="2505075" cy="2641110"/>
            <a:chOff x="0" y="4396381"/>
            <a:chExt cx="2505075" cy="2641110"/>
          </a:xfrm>
        </p:grpSpPr>
        <p:pic>
          <p:nvPicPr>
            <p:cNvPr id="112" name="Picture 111">
              <a:extLst>
                <a:ext uri="{FF2B5EF4-FFF2-40B4-BE49-F238E27FC236}">
                  <a16:creationId xmlns:a16="http://schemas.microsoft.com/office/drawing/2014/main" id="{B11927C4-7140-4D42-98B7-363E1F7004D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5218216"/>
              <a:ext cx="2505075" cy="1819275"/>
            </a:xfrm>
            <a:prstGeom prst="rect">
              <a:avLst/>
            </a:prstGeom>
          </p:spPr>
        </p:pic>
        <p:pic>
          <p:nvPicPr>
            <p:cNvPr id="69" name="Picture 68">
              <a:extLst>
                <a:ext uri="{FF2B5EF4-FFF2-40B4-BE49-F238E27FC236}">
                  <a16:creationId xmlns:a16="http://schemas.microsoft.com/office/drawing/2014/main" id="{F2517E00-01FD-4FE9-8CC6-4D768FFD759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0596" y="4396381"/>
              <a:ext cx="1440065" cy="2348288"/>
            </a:xfrm>
            <a:prstGeom prst="rect">
              <a:avLst/>
            </a:prstGeom>
          </p:spPr>
        </p:pic>
        <p:pic>
          <p:nvPicPr>
            <p:cNvPr id="87" name="Picture 86">
              <a:extLst>
                <a:ext uri="{FF2B5EF4-FFF2-40B4-BE49-F238E27FC236}">
                  <a16:creationId xmlns:a16="http://schemas.microsoft.com/office/drawing/2014/main" id="{2A30F79F-C09C-4548-969A-0F7F2F88E02D}"/>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1066" t="32064" b="11338"/>
            <a:stretch/>
          </p:blipFill>
          <p:spPr>
            <a:xfrm>
              <a:off x="680418" y="5637184"/>
              <a:ext cx="982768" cy="1149080"/>
            </a:xfrm>
            <a:prstGeom prst="rect">
              <a:avLst/>
            </a:prstGeom>
          </p:spPr>
        </p:pic>
      </p:grpSp>
      <p:pic>
        <p:nvPicPr>
          <p:cNvPr id="89" name="Picture 88">
            <a:extLst>
              <a:ext uri="{FF2B5EF4-FFF2-40B4-BE49-F238E27FC236}">
                <a16:creationId xmlns:a16="http://schemas.microsoft.com/office/drawing/2014/main" id="{D482C8DB-496B-462E-A439-18719F10E79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354" y="-26083"/>
            <a:ext cx="6271623" cy="6878836"/>
          </a:xfrm>
          <a:prstGeom prst="rect">
            <a:avLst/>
          </a:prstGeom>
        </p:spPr>
      </p:pic>
      <p:pic>
        <p:nvPicPr>
          <p:cNvPr id="90" name="Picture 89">
            <a:extLst>
              <a:ext uri="{FF2B5EF4-FFF2-40B4-BE49-F238E27FC236}">
                <a16:creationId xmlns:a16="http://schemas.microsoft.com/office/drawing/2014/main" id="{635BC04B-0AE9-41C2-9922-3C5A8DEE333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3688" y="50838"/>
            <a:ext cx="11933034" cy="6894284"/>
          </a:xfrm>
          <a:prstGeom prst="rect">
            <a:avLst/>
          </a:prstGeom>
        </p:spPr>
      </p:pic>
      <p:pic>
        <p:nvPicPr>
          <p:cNvPr id="67" name="Picture 67">
            <a:extLst>
              <a:ext uri="{FF2B5EF4-FFF2-40B4-BE49-F238E27FC236}">
                <a16:creationId xmlns:a16="http://schemas.microsoft.com/office/drawing/2014/main" id="{9D50A811-9E2A-3E45-BC60-0A201BFC2F3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 y="-84068"/>
            <a:ext cx="12181606" cy="7042158"/>
          </a:xfrm>
          <a:prstGeom prst="rect">
            <a:avLst/>
          </a:prstGeom>
        </p:spPr>
      </p:pic>
    </p:spTree>
    <p:extLst>
      <p:ext uri="{BB962C8B-B14F-4D97-AF65-F5344CB8AC3E}">
        <p14:creationId xmlns:p14="http://schemas.microsoft.com/office/powerpoint/2010/main" val="742309124"/>
      </p:ext>
    </p:extLst>
  </p:cSld>
  <p:clrMapOvr>
    <a:masterClrMapping/>
  </p:clrMapOvr>
  <mc:AlternateContent xmlns:mc="http://schemas.openxmlformats.org/markup-compatibility/2006" xmlns:p14="http://schemas.microsoft.com/office/powerpoint/2010/main">
    <mc:Choice Requires="p14">
      <p:transition spd="slow" p14:dur="2000" advTm="5862"/>
    </mc:Choice>
    <mc:Fallback xmlns="">
      <p:transition spd="slow" advTm="5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9167E-6 -2.59259E-6 L 0.49284 -2.59259E-6 " pathEditMode="relative" rAng="0" ptsTypes="AA">
                                      <p:cBhvr>
                                        <p:cTn id="6" dur="1900" fill="hold"/>
                                        <p:tgtEl>
                                          <p:spTgt spid="90"/>
                                        </p:tgtEl>
                                        <p:attrNameLst>
                                          <p:attrName>ppt_x</p:attrName>
                                          <p:attrName>ppt_y</p:attrName>
                                        </p:attrNameLst>
                                      </p:cBhvr>
                                      <p:rCtr x="24635" y="0"/>
                                    </p:animMotion>
                                  </p:childTnLst>
                                </p:cTn>
                              </p:par>
                              <p:par>
                                <p:cTn id="7" presetID="35" presetClass="path" presetSubtype="0" accel="50000" decel="50000" fill="hold" nodeType="withEffect">
                                  <p:stCondLst>
                                    <p:cond delay="0"/>
                                  </p:stCondLst>
                                  <p:childTnLst>
                                    <p:animMotion origin="layout" path="M 2.29167E-6 4.81481E-6 L -0.50977 0.00601 " pathEditMode="relative" rAng="0" ptsTypes="AA">
                                      <p:cBhvr>
                                        <p:cTn id="8" dur="2000" fill="hold"/>
                                        <p:tgtEl>
                                          <p:spTgt spid="89"/>
                                        </p:tgtEl>
                                        <p:attrNameLst>
                                          <p:attrName>ppt_x</p:attrName>
                                          <p:attrName>ppt_y</p:attrName>
                                        </p:attrNameLst>
                                      </p:cBhvr>
                                      <p:rCtr x="-25482" y="301"/>
                                    </p:animMotion>
                                  </p:childTnLst>
                                </p:cTn>
                              </p:par>
                              <p:par>
                                <p:cTn id="9" presetID="35" presetClass="path" presetSubtype="0" accel="46000" decel="54000" fill="hold" nodeType="withEffect">
                                  <p:stCondLst>
                                    <p:cond delay="0"/>
                                  </p:stCondLst>
                                  <p:childTnLst>
                                    <p:animMotion origin="layout" path="M -1.25E-6 -2.22222E-6 L -0.8806 -0.0044 " pathEditMode="relative" rAng="0" ptsTypes="AA">
                                      <p:cBhvr>
                                        <p:cTn id="10" dur="1000" fill="hold"/>
                                        <p:tgtEl>
                                          <p:spTgt spid="2"/>
                                        </p:tgtEl>
                                        <p:attrNameLst>
                                          <p:attrName>ppt_x</p:attrName>
                                          <p:attrName>ppt_y</p:attrName>
                                        </p:attrNameLst>
                                      </p:cBhvr>
                                      <p:rCtr x="-44036" y="-231"/>
                                    </p:animMotion>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0.0332 -0.00301 L -0.86732 -0.00232 " pathEditMode="relative" rAng="0" ptsTypes="AA">
                                      <p:cBhvr>
                                        <p:cTn id="13" dur="1000" fill="hold"/>
                                        <p:tgtEl>
                                          <p:spTgt spid="19"/>
                                        </p:tgtEl>
                                        <p:attrNameLst>
                                          <p:attrName>ppt_x</p:attrName>
                                          <p:attrName>ppt_y</p:attrName>
                                        </p:attrNameLst>
                                      </p:cBhvr>
                                      <p:rCtr x="-45026" y="23"/>
                                    </p:animMotion>
                                  </p:childTnLst>
                                </p:cTn>
                              </p:par>
                            </p:childTnLst>
                          </p:cTn>
                        </p:par>
                        <p:par>
                          <p:cTn id="14" fill="hold">
                            <p:stCondLst>
                              <p:cond delay="3000"/>
                            </p:stCondLst>
                            <p:childTnLst>
                              <p:par>
                                <p:cTn id="15" presetID="35" presetClass="path" presetSubtype="0" accel="50000" decel="50000" fill="hold" nodeType="afterEffect">
                                  <p:stCondLst>
                                    <p:cond delay="0"/>
                                  </p:stCondLst>
                                  <p:childTnLst>
                                    <p:animMotion origin="layout" path="M 3.33333E-6 4.07407E-6 L -0.84922 -0.00348 " pathEditMode="relative" rAng="0" ptsTypes="AA">
                                      <p:cBhvr>
                                        <p:cTn id="16" dur="1000" fill="hold"/>
                                        <p:tgtEl>
                                          <p:spTgt spid="35"/>
                                        </p:tgtEl>
                                        <p:attrNameLst>
                                          <p:attrName>ppt_x</p:attrName>
                                          <p:attrName>ppt_y</p:attrName>
                                        </p:attrNameLst>
                                      </p:cBhvr>
                                      <p:rCtr x="-42461" y="-185"/>
                                    </p:animMotion>
                                  </p:childTnLst>
                                </p:cTn>
                              </p:par>
                            </p:childTnLst>
                          </p:cTn>
                        </p:par>
                        <p:par>
                          <p:cTn id="17" fill="hold">
                            <p:stCondLst>
                              <p:cond delay="4000"/>
                            </p:stCondLst>
                            <p:childTnLst>
                              <p:par>
                                <p:cTn id="18" presetID="35" presetClass="path" presetSubtype="0" accel="50000" decel="50000" fill="hold" nodeType="afterEffect">
                                  <p:stCondLst>
                                    <p:cond delay="0"/>
                                  </p:stCondLst>
                                  <p:childTnLst>
                                    <p:animMotion origin="layout" path="M 8.33333E-7 -4.07407E-6 L -0.83451 -0.00162 " pathEditMode="relative" rAng="0" ptsTypes="AA">
                                      <p:cBhvr>
                                        <p:cTn id="19" dur="1000" fill="hold"/>
                                        <p:tgtEl>
                                          <p:spTgt spid="51"/>
                                        </p:tgtEl>
                                        <p:attrNameLst>
                                          <p:attrName>ppt_x</p:attrName>
                                          <p:attrName>ppt_y</p:attrName>
                                        </p:attrNameLst>
                                      </p:cBhvr>
                                      <p:rCtr x="-41732"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3604839" y="501337"/>
            <a:ext cx="4002791" cy="70788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dirty="0">
                <a:latin typeface="NikoshBAN" panose="02000000000000000000" pitchFamily="2" charset="0"/>
                <a:cs typeface="NikoshBAN" panose="02000000000000000000" pitchFamily="2" charset="0"/>
              </a:rPr>
              <a:t>ভূগোলের শাখা</a:t>
            </a:r>
          </a:p>
        </p:txBody>
      </p:sp>
      <p:sp>
        <p:nvSpPr>
          <p:cNvPr id="12" name="Down Arrow 11"/>
          <p:cNvSpPr/>
          <p:nvPr/>
        </p:nvSpPr>
        <p:spPr>
          <a:xfrm>
            <a:off x="5695406" y="1243461"/>
            <a:ext cx="222068" cy="50696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319025" y="1750428"/>
            <a:ext cx="6799209" cy="26127"/>
          </a:xfrm>
          <a:prstGeom prst="line">
            <a:avLst/>
          </a:prstGeom>
          <a:ln w="76200"/>
        </p:spPr>
        <p:style>
          <a:lnRef idx="3">
            <a:schemeClr val="dk1"/>
          </a:lnRef>
          <a:fillRef idx="0">
            <a:schemeClr val="dk1"/>
          </a:fillRef>
          <a:effectRef idx="2">
            <a:schemeClr val="dk1"/>
          </a:effectRef>
          <a:fontRef idx="minor">
            <a:schemeClr val="tx1"/>
          </a:fontRef>
        </p:style>
      </p:cxnSp>
      <p:sp>
        <p:nvSpPr>
          <p:cNvPr id="16" name="Down Arrow 15"/>
          <p:cNvSpPr/>
          <p:nvPr/>
        </p:nvSpPr>
        <p:spPr>
          <a:xfrm flipH="1">
            <a:off x="2259139" y="1789801"/>
            <a:ext cx="241658" cy="40494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8883663" y="1802680"/>
            <a:ext cx="293910" cy="44413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32855" y="2272941"/>
            <a:ext cx="1371601" cy="3396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flipH="1">
            <a:off x="1660439" y="2360995"/>
            <a:ext cx="3423683" cy="523220"/>
          </a:xfrm>
          <a:prstGeom prst="rect">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800" b="1" err="1">
                <a:solidFill>
                  <a:srgbClr val="002060"/>
                </a:solidFill>
                <a:latin typeface="NikoshBAN" panose="02000000000000000000" pitchFamily="2" charset="0"/>
                <a:cs typeface="NikoshBAN" panose="02000000000000000000" pitchFamily="2" charset="0"/>
              </a:rPr>
              <a:t>প্রাকৃতিক</a:t>
            </a:r>
            <a:r>
              <a:rPr lang="en-US" sz="2800" b="1">
                <a:solidFill>
                  <a:srgbClr val="002060"/>
                </a:solidFill>
                <a:latin typeface="NikoshBAN" panose="02000000000000000000" pitchFamily="2" charset="0"/>
                <a:cs typeface="NikoshBAN" panose="02000000000000000000" pitchFamily="2" charset="0"/>
              </a:rPr>
              <a:t> ভূগো</a:t>
            </a:r>
            <a:r>
              <a:rPr lang="en-GB" sz="2800" b="1">
                <a:solidFill>
                  <a:srgbClr val="002060"/>
                </a:solidFill>
                <a:latin typeface="NikoshBAN" panose="02000000000000000000" pitchFamily="2" charset="0"/>
                <a:cs typeface="NikoshBAN" panose="02000000000000000000" pitchFamily="2" charset="0"/>
              </a:rPr>
              <a:t>ল</a:t>
            </a:r>
            <a:endParaRPr lang="en-US" sz="2800" b="1" dirty="0">
              <a:solidFill>
                <a:srgbClr val="002060"/>
              </a:solidFill>
              <a:latin typeface="NikoshBAN" panose="02000000000000000000" pitchFamily="2" charset="0"/>
              <a:cs typeface="NikoshBAN" panose="02000000000000000000" pitchFamily="2" charset="0"/>
            </a:endParaRPr>
          </a:p>
        </p:txBody>
      </p:sp>
      <p:sp>
        <p:nvSpPr>
          <p:cNvPr id="21" name="TextBox 20"/>
          <p:cNvSpPr txBox="1"/>
          <p:nvPr/>
        </p:nvSpPr>
        <p:spPr>
          <a:xfrm>
            <a:off x="7767771" y="2277220"/>
            <a:ext cx="2283297" cy="523220"/>
          </a:xfrm>
          <a:prstGeom prst="rect">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800" b="1" dirty="0">
                <a:solidFill>
                  <a:srgbClr val="002060"/>
                </a:solidFill>
                <a:latin typeface="NikoshBAN" panose="02000000000000000000" pitchFamily="2" charset="0"/>
                <a:cs typeface="NikoshBAN" panose="02000000000000000000" pitchFamily="2" charset="0"/>
              </a:rPr>
              <a:t>মানব ভূগোল</a:t>
            </a:r>
          </a:p>
        </p:txBody>
      </p:sp>
      <p:sp>
        <p:nvSpPr>
          <p:cNvPr id="22" name="Down Arrow 21"/>
          <p:cNvSpPr/>
          <p:nvPr/>
        </p:nvSpPr>
        <p:spPr>
          <a:xfrm flipH="1">
            <a:off x="2246260" y="2743909"/>
            <a:ext cx="241658" cy="4339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8909420" y="2759840"/>
            <a:ext cx="293911" cy="49281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62147" y="3344092"/>
            <a:ext cx="4885505" cy="1991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5" name="TextBox 24"/>
          <p:cNvSpPr txBox="1"/>
          <p:nvPr/>
        </p:nvSpPr>
        <p:spPr>
          <a:xfrm>
            <a:off x="483359" y="3177847"/>
            <a:ext cx="5819103" cy="3539430"/>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2800" b="1" dirty="0">
                <a:solidFill>
                  <a:srgbClr val="002060"/>
                </a:solidFill>
                <a:latin typeface="NikoshBAN" panose="02000000000000000000" pitchFamily="2" charset="0"/>
                <a:cs typeface="NikoshBAN" panose="02000000000000000000" pitchFamily="2" charset="0"/>
              </a:rPr>
              <a:t>ভূগোলের যে শাখায় ভৌত পরিবেশ ও এর মধ্যে কার্যরত বিভিন্ন প্রক্রিয়া অন্তর্ভূক্ত থাকে তাকে প্রাকৃতিক ভূগোল বলে। পৃথিবীর ভূমিরুপ, এর গঠন প্রক্রিয়া, বায়ূমন্ডল, বারিমন্ডল, জলবায়ু ইত্যাদি প্রাকৃতিক ভূগোলের আলোচ্য বিষয়।</a:t>
            </a:r>
          </a:p>
        </p:txBody>
      </p:sp>
      <p:sp>
        <p:nvSpPr>
          <p:cNvPr id="29" name="TextBox 28"/>
          <p:cNvSpPr txBox="1"/>
          <p:nvPr/>
        </p:nvSpPr>
        <p:spPr>
          <a:xfrm>
            <a:off x="6518362" y="3283061"/>
            <a:ext cx="5457738" cy="3108543"/>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800" b="1" dirty="0" err="1">
                <a:solidFill>
                  <a:srgbClr val="002060"/>
                </a:solidFill>
                <a:latin typeface="NikoshBAN" panose="02000000000000000000" pitchFamily="2" charset="0"/>
                <a:cs typeface="NikoshBAN" panose="02000000000000000000" pitchFamily="2" charset="0"/>
              </a:rPr>
              <a:t>পৃথিবীর</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বিভিন্ন</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অঞ্চলে</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বিভিন্ন</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পরিবেশে</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মানুষ</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কীভাবে</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বসবাস</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করছে</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কীভাবে</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জীবনযাত্রা</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র্নিবাহ</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করছে</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কেন</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এভাবে</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জীবনযাত্রা</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র্নিবাহ</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করছে</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তার</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কার্যকারণ</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অনুসন্ধান</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মানব</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ভূগোলের</a:t>
            </a:r>
            <a:r>
              <a:rPr lang="en-US" sz="2800" b="1" dirty="0">
                <a:solidFill>
                  <a:srgbClr val="002060"/>
                </a:solidFill>
                <a:latin typeface="NikoshBAN" panose="02000000000000000000" pitchFamily="2" charset="0"/>
                <a:cs typeface="NikoshBAN" panose="02000000000000000000" pitchFamily="2" charset="0"/>
              </a:rPr>
              <a:t> আ</a:t>
            </a:r>
            <a:r>
              <a:rPr lang="bn-BD" sz="2800" b="1" dirty="0">
                <a:solidFill>
                  <a:srgbClr val="002060"/>
                </a:solidFill>
                <a:latin typeface="NikoshBAN" panose="02000000000000000000" pitchFamily="2" charset="0"/>
                <a:cs typeface="NikoshBAN" panose="02000000000000000000" pitchFamily="2" charset="0"/>
              </a:rPr>
              <a:t>লো</a:t>
            </a:r>
            <a:r>
              <a:rPr lang="en-US" sz="2800" b="1" dirty="0" err="1">
                <a:solidFill>
                  <a:srgbClr val="002060"/>
                </a:solidFill>
                <a:latin typeface="NikoshBAN" panose="02000000000000000000" pitchFamily="2" charset="0"/>
                <a:cs typeface="NikoshBAN" panose="02000000000000000000" pitchFamily="2" charset="0"/>
              </a:rPr>
              <a:t>চ্য</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বিষয়</a:t>
            </a:r>
            <a:r>
              <a:rPr lang="en-US" sz="2800" b="1" dirty="0">
                <a:solidFill>
                  <a:srgbClr val="002060"/>
                </a:solidFill>
                <a:latin typeface="NikoshBAN" panose="02000000000000000000" pitchFamily="2" charset="0"/>
                <a:cs typeface="NikoshBAN" panose="02000000000000000000" pitchFamily="2" charset="0"/>
              </a:rPr>
              <a:t>।</a:t>
            </a:r>
          </a:p>
        </p:txBody>
      </p:sp>
      <p:grpSp>
        <p:nvGrpSpPr>
          <p:cNvPr id="26" name="Group 25"/>
          <p:cNvGrpSpPr/>
          <p:nvPr/>
        </p:nvGrpSpPr>
        <p:grpSpPr>
          <a:xfrm>
            <a:off x="0" y="-51516"/>
            <a:ext cx="12192000" cy="6858000"/>
            <a:chOff x="0" y="0"/>
            <a:chExt cx="12192000" cy="6858000"/>
          </a:xfrm>
        </p:grpSpPr>
        <p:sp>
          <p:nvSpPr>
            <p:cNvPr id="27" name="Frame 26"/>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980" y="244699"/>
              <a:ext cx="937123" cy="584530"/>
            </a:xfrm>
            <a:prstGeom prst="rect">
              <a:avLst/>
            </a:prstGeom>
            <a:ln>
              <a:noFill/>
            </a:ln>
            <a:effectLst>
              <a:softEdge rad="112500"/>
            </a:effectLst>
          </p:spPr>
        </p:pic>
      </p:gr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994329183"/>
      </p:ext>
    </p:extLst>
  </p:cSld>
  <p:clrMapOvr>
    <a:masterClrMapping/>
  </p:clrMapOvr>
  <mc:AlternateContent xmlns:mc="http://schemas.openxmlformats.org/markup-compatibility/2006" xmlns:p14="http://schemas.microsoft.com/office/powerpoint/2010/main">
    <mc:Choice Requires="p14">
      <p:transition spd="slow" p14:dur="2000" advTm="46033"/>
    </mc:Choice>
    <mc:Fallback xmlns="">
      <p:transition spd="slow" advTm="460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 presetClass="entr" presetSubtype="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1500" fill="hold"/>
                                        <p:tgtEl>
                                          <p:spTgt spid="2"/>
                                        </p:tgtEl>
                                        <p:attrNameLst>
                                          <p:attrName>ppt_x</p:attrName>
                                        </p:attrNameLst>
                                      </p:cBhvr>
                                      <p:tavLst>
                                        <p:tav tm="0">
                                          <p:val>
                                            <p:strVal val="#ppt_x"/>
                                          </p:val>
                                        </p:tav>
                                        <p:tav tm="100000">
                                          <p:val>
                                            <p:strVal val="#ppt_x"/>
                                          </p:val>
                                        </p:tav>
                                      </p:tavLst>
                                    </p:anim>
                                    <p:anim calcmode="lin" valueType="num">
                                      <p:cBhvr additive="base">
                                        <p:cTn id="10"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ppt_x"/>
                                          </p:val>
                                        </p:tav>
                                        <p:tav tm="100000">
                                          <p:val>
                                            <p:strVal val="#ppt_x"/>
                                          </p:val>
                                        </p:tav>
                                      </p:tavLst>
                                    </p:anim>
                                    <p:anim calcmode="lin" valueType="num">
                                      <p:cBhvr additive="base">
                                        <p:cTn id="16" dur="1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ppt_x"/>
                                          </p:val>
                                        </p:tav>
                                        <p:tav tm="100000">
                                          <p:val>
                                            <p:strVal val="#ppt_x"/>
                                          </p:val>
                                        </p:tav>
                                      </p:tavLst>
                                    </p:anim>
                                    <p:anim calcmode="lin" valueType="num">
                                      <p:cBhvr additive="base">
                                        <p:cTn id="20" dur="1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500" fill="hold"/>
                                        <p:tgtEl>
                                          <p:spTgt spid="17"/>
                                        </p:tgtEl>
                                        <p:attrNameLst>
                                          <p:attrName>ppt_x</p:attrName>
                                        </p:attrNameLst>
                                      </p:cBhvr>
                                      <p:tavLst>
                                        <p:tav tm="0">
                                          <p:val>
                                            <p:strVal val="#ppt_x"/>
                                          </p:val>
                                        </p:tav>
                                        <p:tav tm="100000">
                                          <p:val>
                                            <p:strVal val="#ppt_x"/>
                                          </p:val>
                                        </p:tav>
                                      </p:tavLst>
                                    </p:anim>
                                    <p:anim calcmode="lin" valueType="num">
                                      <p:cBhvr additive="base">
                                        <p:cTn id="24" dur="1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ppt_x"/>
                                          </p:val>
                                        </p:tav>
                                        <p:tav tm="100000">
                                          <p:val>
                                            <p:strVal val="#ppt_x"/>
                                          </p:val>
                                        </p:tav>
                                      </p:tavLst>
                                    </p:anim>
                                    <p:anim calcmode="lin" valueType="num">
                                      <p:cBhvr additive="base">
                                        <p:cTn id="28" dur="1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1250" fill="hold"/>
                                        <p:tgtEl>
                                          <p:spTgt spid="19"/>
                                        </p:tgtEl>
                                        <p:attrNameLst>
                                          <p:attrName>ppt_x</p:attrName>
                                        </p:attrNameLst>
                                      </p:cBhvr>
                                      <p:tavLst>
                                        <p:tav tm="0">
                                          <p:val>
                                            <p:strVal val="0-#ppt_w/2"/>
                                          </p:val>
                                        </p:tav>
                                        <p:tav tm="100000">
                                          <p:val>
                                            <p:strVal val="#ppt_x"/>
                                          </p:val>
                                        </p:tav>
                                      </p:tavLst>
                                    </p:anim>
                                    <p:anim calcmode="lin" valueType="num">
                                      <p:cBhvr additive="base">
                                        <p:cTn id="34" dur="125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250" fill="hold"/>
                                        <p:tgtEl>
                                          <p:spTgt spid="18"/>
                                        </p:tgtEl>
                                        <p:attrNameLst>
                                          <p:attrName>ppt_x</p:attrName>
                                        </p:attrNameLst>
                                      </p:cBhvr>
                                      <p:tavLst>
                                        <p:tav tm="0">
                                          <p:val>
                                            <p:strVal val="0-#ppt_w/2"/>
                                          </p:val>
                                        </p:tav>
                                        <p:tav tm="100000">
                                          <p:val>
                                            <p:strVal val="#ppt_x"/>
                                          </p:val>
                                        </p:tav>
                                      </p:tavLst>
                                    </p:anim>
                                    <p:anim calcmode="lin" valueType="num">
                                      <p:cBhvr additive="base">
                                        <p:cTn id="38" dur="12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250" fill="hold"/>
                                        <p:tgtEl>
                                          <p:spTgt spid="21"/>
                                        </p:tgtEl>
                                        <p:attrNameLst>
                                          <p:attrName>ppt_x</p:attrName>
                                        </p:attrNameLst>
                                      </p:cBhvr>
                                      <p:tavLst>
                                        <p:tav tm="0">
                                          <p:val>
                                            <p:strVal val="1+#ppt_w/2"/>
                                          </p:val>
                                        </p:tav>
                                        <p:tav tm="100000">
                                          <p:val>
                                            <p:strVal val="#ppt_x"/>
                                          </p:val>
                                        </p:tav>
                                      </p:tavLst>
                                    </p:anim>
                                    <p:anim calcmode="lin" valueType="num">
                                      <p:cBhvr additive="base">
                                        <p:cTn id="44" dur="1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1250" fill="hold"/>
                                        <p:tgtEl>
                                          <p:spTgt spid="22"/>
                                        </p:tgtEl>
                                        <p:attrNameLst>
                                          <p:attrName>ppt_x</p:attrName>
                                        </p:attrNameLst>
                                      </p:cBhvr>
                                      <p:tavLst>
                                        <p:tav tm="0">
                                          <p:val>
                                            <p:strVal val="#ppt_x"/>
                                          </p:val>
                                        </p:tav>
                                        <p:tav tm="100000">
                                          <p:val>
                                            <p:strVal val="#ppt_x"/>
                                          </p:val>
                                        </p:tav>
                                      </p:tavLst>
                                    </p:anim>
                                    <p:anim calcmode="lin" valueType="num">
                                      <p:cBhvr additive="base">
                                        <p:cTn id="50" dur="125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250" fill="hold"/>
                                        <p:tgtEl>
                                          <p:spTgt spid="25"/>
                                        </p:tgtEl>
                                        <p:attrNameLst>
                                          <p:attrName>ppt_x</p:attrName>
                                        </p:attrNameLst>
                                      </p:cBhvr>
                                      <p:tavLst>
                                        <p:tav tm="0">
                                          <p:val>
                                            <p:strVal val="#ppt_x"/>
                                          </p:val>
                                        </p:tav>
                                        <p:tav tm="100000">
                                          <p:val>
                                            <p:strVal val="#ppt_x"/>
                                          </p:val>
                                        </p:tav>
                                      </p:tavLst>
                                    </p:anim>
                                    <p:anim calcmode="lin" valueType="num">
                                      <p:cBhvr additive="base">
                                        <p:cTn id="56" dur="125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250" fill="hold"/>
                                        <p:tgtEl>
                                          <p:spTgt spid="24"/>
                                        </p:tgtEl>
                                        <p:attrNameLst>
                                          <p:attrName>ppt_x</p:attrName>
                                        </p:attrNameLst>
                                      </p:cBhvr>
                                      <p:tavLst>
                                        <p:tav tm="0">
                                          <p:val>
                                            <p:strVal val="#ppt_x"/>
                                          </p:val>
                                        </p:tav>
                                        <p:tav tm="100000">
                                          <p:val>
                                            <p:strVal val="#ppt_x"/>
                                          </p:val>
                                        </p:tav>
                                      </p:tavLst>
                                    </p:anim>
                                    <p:anim calcmode="lin" valueType="num">
                                      <p:cBhvr additive="base">
                                        <p:cTn id="60" dur="12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1250" fill="hold"/>
                                        <p:tgtEl>
                                          <p:spTgt spid="23"/>
                                        </p:tgtEl>
                                        <p:attrNameLst>
                                          <p:attrName>ppt_x</p:attrName>
                                        </p:attrNameLst>
                                      </p:cBhvr>
                                      <p:tavLst>
                                        <p:tav tm="0">
                                          <p:val>
                                            <p:strVal val="#ppt_x"/>
                                          </p:val>
                                        </p:tav>
                                        <p:tav tm="100000">
                                          <p:val>
                                            <p:strVal val="#ppt_x"/>
                                          </p:val>
                                        </p:tav>
                                      </p:tavLst>
                                    </p:anim>
                                    <p:anim calcmode="lin" valueType="num">
                                      <p:cBhvr additive="base">
                                        <p:cTn id="66" dur="125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250" fill="hold"/>
                                        <p:tgtEl>
                                          <p:spTgt spid="29"/>
                                        </p:tgtEl>
                                        <p:attrNameLst>
                                          <p:attrName>ppt_x</p:attrName>
                                        </p:attrNameLst>
                                      </p:cBhvr>
                                      <p:tavLst>
                                        <p:tav tm="0">
                                          <p:val>
                                            <p:strVal val="#ppt_x"/>
                                          </p:val>
                                        </p:tav>
                                        <p:tav tm="100000">
                                          <p:val>
                                            <p:strVal val="#ppt_x"/>
                                          </p:val>
                                        </p:tav>
                                      </p:tavLst>
                                    </p:anim>
                                    <p:anim calcmode="lin" valueType="num">
                                      <p:cBhvr additive="base">
                                        <p:cTn id="72" dur="12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3" fill="hold" display="0">
                  <p:stCondLst>
                    <p:cond delay="indefinite"/>
                  </p:stCondLst>
                  <p:endCondLst>
                    <p:cond evt="onStopAudio" delay="0">
                      <p:tgtEl>
                        <p:sldTgt/>
                      </p:tgtEl>
                    </p:cond>
                  </p:endCondLst>
                </p:cTn>
                <p:tgtEl>
                  <p:spTgt spid="3"/>
                </p:tgtEl>
              </p:cMediaNode>
            </p:audio>
          </p:childTnLst>
        </p:cTn>
      </p:par>
    </p:tnLst>
    <p:bldLst>
      <p:bldP spid="2" grpId="0" animBg="1"/>
      <p:bldP spid="12" grpId="0" animBg="1"/>
      <p:bldP spid="16" grpId="0" animBg="1"/>
      <p:bldP spid="17" grpId="0" animBg="1"/>
      <p:bldP spid="18" grpId="0" animBg="1"/>
      <p:bldP spid="19" grpId="0" animBg="1"/>
      <p:bldP spid="21" grpId="0" animBg="1"/>
      <p:bldP spid="22" grpId="0" animBg="1"/>
      <p:bldP spid="23" grpId="0" animBg="1"/>
      <p:bldP spid="24" grpId="0" animBg="1"/>
      <p:bldP spid="25"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521" y="662383"/>
            <a:ext cx="5679348" cy="299521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1613" y="3799268"/>
            <a:ext cx="5180701" cy="285910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521" y="3799268"/>
            <a:ext cx="5679347" cy="285910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1615" y="662383"/>
            <a:ext cx="5180700" cy="2995218"/>
          </a:xfrm>
          <a:prstGeom prst="rect">
            <a:avLst/>
          </a:prstGeom>
        </p:spPr>
      </p:pic>
      <p:sp>
        <p:nvSpPr>
          <p:cNvPr id="6" name="TextBox 5"/>
          <p:cNvSpPr txBox="1"/>
          <p:nvPr/>
        </p:nvSpPr>
        <p:spPr>
          <a:xfrm>
            <a:off x="3911344" y="470182"/>
            <a:ext cx="5180701" cy="584775"/>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err="1">
                <a:solidFill>
                  <a:srgbClr val="FF0000"/>
                </a:solidFill>
                <a:latin typeface="NikoshBAN" panose="02000000000000000000" pitchFamily="2" charset="0"/>
                <a:cs typeface="NikoshBAN" panose="02000000000000000000" pitchFamily="2" charset="0"/>
              </a:rPr>
              <a:t>প্রাকৃতিক</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ভূগোল</a:t>
            </a:r>
            <a:endParaRPr lang="en-US" sz="3200" b="1" dirty="0">
              <a:solidFill>
                <a:srgbClr val="FF0000"/>
              </a:solidFill>
              <a:latin typeface="NikoshBAN" panose="02000000000000000000" pitchFamily="2" charset="0"/>
              <a:cs typeface="NikoshBAN" panose="02000000000000000000" pitchFamily="2" charset="0"/>
            </a:endParaRPr>
          </a:p>
        </p:txBody>
      </p:sp>
      <p:grpSp>
        <p:nvGrpSpPr>
          <p:cNvPr id="7" name="Group 6"/>
          <p:cNvGrpSpPr/>
          <p:nvPr/>
        </p:nvGrpSpPr>
        <p:grpSpPr>
          <a:xfrm>
            <a:off x="0" y="-51516"/>
            <a:ext cx="12192000" cy="6858000"/>
            <a:chOff x="0" y="0"/>
            <a:chExt cx="12192000" cy="6858000"/>
          </a:xfrm>
        </p:grpSpPr>
        <p:sp>
          <p:nvSpPr>
            <p:cNvPr id="8" name="Frame 7"/>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980" y="244699"/>
              <a:ext cx="937123" cy="584530"/>
            </a:xfrm>
            <a:prstGeom prst="rect">
              <a:avLst/>
            </a:prstGeom>
            <a:ln>
              <a:noFill/>
            </a:ln>
            <a:effectLst>
              <a:softEdge rad="112500"/>
            </a:effectLst>
          </p:spPr>
        </p:pic>
      </p:gr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049406757"/>
      </p:ext>
    </p:extLst>
  </p:cSld>
  <p:clrMapOvr>
    <a:masterClrMapping/>
  </p:clrMapOvr>
  <mc:AlternateContent xmlns:mc="http://schemas.openxmlformats.org/markup-compatibility/2006" xmlns:p14="http://schemas.microsoft.com/office/powerpoint/2010/main">
    <mc:Choice Requires="p14">
      <p:transition spd="slow" p14:dur="2000" advTm="14691"/>
    </mc:Choice>
    <mc:Fallback xmlns="">
      <p:transition spd="slow" advTm="14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0" fill="hold"/>
                                        <p:tgtEl>
                                          <p:spTgt spid="2"/>
                                        </p:tgtEl>
                                        <p:attrNameLst>
                                          <p:attrName>ppt_x</p:attrName>
                                        </p:attrNameLst>
                                      </p:cBhvr>
                                      <p:tavLst>
                                        <p:tav tm="0">
                                          <p:val>
                                            <p:strVal val="#ppt_x"/>
                                          </p:val>
                                        </p:tav>
                                        <p:tav tm="100000">
                                          <p:val>
                                            <p:strVal val="#ppt_x"/>
                                          </p:val>
                                        </p:tav>
                                      </p:tavLst>
                                    </p:anim>
                                    <p:anim calcmode="lin" valueType="num">
                                      <p:cBhvr additive="base">
                                        <p:cTn id="18" dur="2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500" fill="hold"/>
                                        <p:tgtEl>
                                          <p:spTgt spid="4"/>
                                        </p:tgtEl>
                                        <p:attrNameLst>
                                          <p:attrName>ppt_x</p:attrName>
                                        </p:attrNameLst>
                                      </p:cBhvr>
                                      <p:tavLst>
                                        <p:tav tm="0">
                                          <p:val>
                                            <p:strVal val="#ppt_x"/>
                                          </p:val>
                                        </p:tav>
                                        <p:tav tm="100000">
                                          <p:val>
                                            <p:strVal val="#ppt_x"/>
                                          </p:val>
                                        </p:tav>
                                      </p:tavLst>
                                    </p:anim>
                                    <p:anim calcmode="lin" valueType="num">
                                      <p:cBhvr additive="base">
                                        <p:cTn id="22" dur="2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500" fill="hold"/>
                                        <p:tgtEl>
                                          <p:spTgt spid="5"/>
                                        </p:tgtEl>
                                        <p:attrNameLst>
                                          <p:attrName>ppt_x</p:attrName>
                                        </p:attrNameLst>
                                      </p:cBhvr>
                                      <p:tavLst>
                                        <p:tav tm="0">
                                          <p:val>
                                            <p:strVal val="#ppt_x"/>
                                          </p:val>
                                        </p:tav>
                                        <p:tav tm="100000">
                                          <p:val>
                                            <p:strVal val="#ppt_x"/>
                                          </p:val>
                                        </p:tav>
                                      </p:tavLst>
                                    </p:anim>
                                    <p:anim calcmode="lin" valueType="num">
                                      <p:cBhvr additive="base">
                                        <p:cTn id="26" dur="2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2500" fill="hold"/>
                                        <p:tgtEl>
                                          <p:spTgt spid="3"/>
                                        </p:tgtEl>
                                        <p:attrNameLst>
                                          <p:attrName>ppt_x</p:attrName>
                                        </p:attrNameLst>
                                      </p:cBhvr>
                                      <p:tavLst>
                                        <p:tav tm="0">
                                          <p:val>
                                            <p:strVal val="#ppt_x"/>
                                          </p:val>
                                        </p:tav>
                                        <p:tav tm="100000">
                                          <p:val>
                                            <p:strVal val="#ppt_x"/>
                                          </p:val>
                                        </p:tav>
                                      </p:tavLst>
                                    </p:anim>
                                    <p:anim calcmode="lin" valueType="num">
                                      <p:cBhvr additive="base">
                                        <p:cTn id="30" dur="2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11"/>
                </p:tgtEl>
              </p:cMediaNode>
            </p:audio>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Oval 1"/>
          <p:cNvSpPr/>
          <p:nvPr/>
        </p:nvSpPr>
        <p:spPr>
          <a:xfrm>
            <a:off x="4598126" y="2499357"/>
            <a:ext cx="2952207" cy="176348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NikoshBAN" panose="02000000000000000000" pitchFamily="2" charset="0"/>
              <a:cs typeface="NikoshBAN" panose="02000000000000000000" pitchFamily="2" charset="0"/>
            </a:endParaRPr>
          </a:p>
        </p:txBody>
      </p:sp>
      <p:sp>
        <p:nvSpPr>
          <p:cNvPr id="5" name="Oval 4"/>
          <p:cNvSpPr/>
          <p:nvPr/>
        </p:nvSpPr>
        <p:spPr>
          <a:xfrm>
            <a:off x="4604656" y="204651"/>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NikoshBAN" panose="02000000000000000000" pitchFamily="2" charset="0"/>
              <a:cs typeface="NikoshBAN" panose="02000000000000000000" pitchFamily="2" charset="0"/>
            </a:endParaRPr>
          </a:p>
        </p:txBody>
      </p:sp>
      <p:sp>
        <p:nvSpPr>
          <p:cNvPr id="6" name="Oval 5"/>
          <p:cNvSpPr/>
          <p:nvPr/>
        </p:nvSpPr>
        <p:spPr>
          <a:xfrm>
            <a:off x="4737460" y="4885516"/>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NikoshBAN" panose="02000000000000000000" pitchFamily="2" charset="0"/>
              <a:cs typeface="NikoshBAN" panose="02000000000000000000" pitchFamily="2" charset="0"/>
            </a:endParaRPr>
          </a:p>
        </p:txBody>
      </p:sp>
      <p:sp>
        <p:nvSpPr>
          <p:cNvPr id="7" name="Oval 6"/>
          <p:cNvSpPr/>
          <p:nvPr/>
        </p:nvSpPr>
        <p:spPr>
          <a:xfrm>
            <a:off x="1079855" y="3622764"/>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NikoshBAN" panose="02000000000000000000" pitchFamily="2" charset="0"/>
              <a:cs typeface="NikoshBAN" panose="02000000000000000000" pitchFamily="2" charset="0"/>
            </a:endParaRPr>
          </a:p>
        </p:txBody>
      </p:sp>
      <p:sp>
        <p:nvSpPr>
          <p:cNvPr id="8" name="Oval 7"/>
          <p:cNvSpPr/>
          <p:nvPr/>
        </p:nvSpPr>
        <p:spPr>
          <a:xfrm>
            <a:off x="709739" y="801186"/>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NikoshBAN" panose="02000000000000000000" pitchFamily="2" charset="0"/>
              <a:cs typeface="NikoshBAN" panose="02000000000000000000" pitchFamily="2" charset="0"/>
            </a:endParaRPr>
          </a:p>
        </p:txBody>
      </p:sp>
      <p:sp>
        <p:nvSpPr>
          <p:cNvPr id="9" name="Oval 8"/>
          <p:cNvSpPr/>
          <p:nvPr/>
        </p:nvSpPr>
        <p:spPr>
          <a:xfrm>
            <a:off x="8255731" y="822957"/>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NikoshBAN" panose="02000000000000000000" pitchFamily="2" charset="0"/>
              <a:cs typeface="NikoshBAN" panose="02000000000000000000" pitchFamily="2" charset="0"/>
            </a:endParaRPr>
          </a:p>
        </p:txBody>
      </p:sp>
      <p:sp>
        <p:nvSpPr>
          <p:cNvPr id="10" name="Oval 9"/>
          <p:cNvSpPr/>
          <p:nvPr/>
        </p:nvSpPr>
        <p:spPr>
          <a:xfrm>
            <a:off x="8395065" y="3770813"/>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NikoshBAN" panose="02000000000000000000" pitchFamily="2" charset="0"/>
              <a:cs typeface="NikoshBAN" panose="02000000000000000000" pitchFamily="2" charset="0"/>
            </a:endParaRPr>
          </a:p>
        </p:txBody>
      </p:sp>
      <p:sp>
        <p:nvSpPr>
          <p:cNvPr id="3" name="TextBox 2"/>
          <p:cNvSpPr txBox="1"/>
          <p:nvPr/>
        </p:nvSpPr>
        <p:spPr>
          <a:xfrm>
            <a:off x="4713885" y="3015280"/>
            <a:ext cx="2836448" cy="707886"/>
          </a:xfrm>
          <a:prstGeom prst="rect">
            <a:avLst/>
          </a:prstGeom>
          <a:noFill/>
        </p:spPr>
        <p:txBody>
          <a:bodyPr wrap="square" rtlCol="0">
            <a:spAutoFit/>
          </a:bodyPr>
          <a:lstStyle/>
          <a:p>
            <a:r>
              <a:rPr lang="en-US" sz="4000" b="1" dirty="0">
                <a:latin typeface="NikoshBAN" panose="02000000000000000000" pitchFamily="2" charset="0"/>
                <a:cs typeface="NikoshBAN" panose="02000000000000000000" pitchFamily="2" charset="0"/>
              </a:rPr>
              <a:t>প্রাকৃতিক ভূগোল</a:t>
            </a:r>
          </a:p>
        </p:txBody>
      </p:sp>
      <p:sp>
        <p:nvSpPr>
          <p:cNvPr id="11" name="TextBox 10"/>
          <p:cNvSpPr txBox="1"/>
          <p:nvPr/>
        </p:nvSpPr>
        <p:spPr>
          <a:xfrm>
            <a:off x="5095214" y="676777"/>
            <a:ext cx="1971090"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জীব ভূগোল</a:t>
            </a:r>
          </a:p>
        </p:txBody>
      </p:sp>
      <p:sp>
        <p:nvSpPr>
          <p:cNvPr id="13" name="TextBox 12"/>
          <p:cNvSpPr txBox="1"/>
          <p:nvPr/>
        </p:nvSpPr>
        <p:spPr>
          <a:xfrm>
            <a:off x="8677295" y="1318099"/>
            <a:ext cx="2387745"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জলবায়ু বিদ্যা</a:t>
            </a:r>
          </a:p>
        </p:txBody>
      </p:sp>
      <p:sp>
        <p:nvSpPr>
          <p:cNvPr id="14" name="TextBox 13"/>
          <p:cNvSpPr txBox="1"/>
          <p:nvPr/>
        </p:nvSpPr>
        <p:spPr>
          <a:xfrm>
            <a:off x="8824051" y="4265955"/>
            <a:ext cx="2498688"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ভূমিরুপ বিদ্যা</a:t>
            </a:r>
          </a:p>
        </p:txBody>
      </p:sp>
      <p:sp>
        <p:nvSpPr>
          <p:cNvPr id="15" name="TextBox 14"/>
          <p:cNvSpPr txBox="1"/>
          <p:nvPr/>
        </p:nvSpPr>
        <p:spPr>
          <a:xfrm>
            <a:off x="5095214" y="5468984"/>
            <a:ext cx="2724273"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মৃত্তিকা বিদ্যা</a:t>
            </a:r>
          </a:p>
        </p:txBody>
      </p:sp>
      <p:sp>
        <p:nvSpPr>
          <p:cNvPr id="17" name="TextBox 16"/>
          <p:cNvSpPr txBox="1"/>
          <p:nvPr/>
        </p:nvSpPr>
        <p:spPr>
          <a:xfrm>
            <a:off x="1451569" y="4117906"/>
            <a:ext cx="2441159" cy="707886"/>
          </a:xfrm>
          <a:prstGeom prst="rect">
            <a:avLst/>
          </a:prstGeom>
          <a:noFill/>
        </p:spPr>
        <p:txBody>
          <a:bodyPr wrap="square" rtlCol="0">
            <a:spAutoFit/>
          </a:bodyPr>
          <a:lstStyle/>
          <a:p>
            <a:r>
              <a:rPr lang="en-US" sz="4000" dirty="0" err="1">
                <a:latin typeface="NikoshBAN" panose="02000000000000000000" pitchFamily="2" charset="0"/>
                <a:cs typeface="NikoshBAN" panose="02000000000000000000" pitchFamily="2" charset="0"/>
              </a:rPr>
              <a:t>সমুদ্র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বিদ্যা</a:t>
            </a:r>
            <a:endParaRPr lang="en-US" sz="4000" dirty="0">
              <a:latin typeface="NikoshBAN" panose="02000000000000000000" pitchFamily="2" charset="0"/>
              <a:cs typeface="NikoshBAN" panose="02000000000000000000" pitchFamily="2" charset="0"/>
            </a:endParaRPr>
          </a:p>
        </p:txBody>
      </p:sp>
      <p:sp>
        <p:nvSpPr>
          <p:cNvPr id="18" name="TextBox 17"/>
          <p:cNvSpPr txBox="1"/>
          <p:nvPr/>
        </p:nvSpPr>
        <p:spPr>
          <a:xfrm>
            <a:off x="1261544" y="1318099"/>
            <a:ext cx="1912328"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প্রাণী বিদ্যা</a:t>
            </a:r>
          </a:p>
        </p:txBody>
      </p:sp>
      <p:grpSp>
        <p:nvGrpSpPr>
          <p:cNvPr id="12" name="Group 11"/>
          <p:cNvGrpSpPr/>
          <p:nvPr/>
        </p:nvGrpSpPr>
        <p:grpSpPr>
          <a:xfrm>
            <a:off x="3133038" y="1898152"/>
            <a:ext cx="5646812" cy="2970319"/>
            <a:chOff x="3133038" y="1898152"/>
            <a:chExt cx="5646812" cy="2970319"/>
          </a:xfrm>
        </p:grpSpPr>
        <p:sp>
          <p:nvSpPr>
            <p:cNvPr id="4" name="Left Arrow 3"/>
            <p:cNvSpPr/>
            <p:nvPr/>
          </p:nvSpPr>
          <p:spPr>
            <a:xfrm rot="1751144">
              <a:off x="3133038" y="2444704"/>
              <a:ext cx="1670469" cy="4149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rot="8922487">
              <a:off x="7308962" y="2433892"/>
              <a:ext cx="1470888" cy="4149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rot="19844754">
              <a:off x="3923261" y="3762269"/>
              <a:ext cx="872785" cy="4149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rot="12608713">
              <a:off x="7392532" y="3777441"/>
              <a:ext cx="1170971" cy="4149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rot="5400000">
              <a:off x="5793292" y="1990838"/>
              <a:ext cx="600360" cy="4149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rot="16200000">
              <a:off x="5835468" y="4364336"/>
              <a:ext cx="593282" cy="4149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0" y="0"/>
            <a:ext cx="12192000" cy="6858000"/>
            <a:chOff x="0" y="0"/>
            <a:chExt cx="12192000" cy="6858000"/>
          </a:xfrm>
        </p:grpSpPr>
        <p:sp>
          <p:nvSpPr>
            <p:cNvPr id="25" name="Frame 24"/>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16" name="Audio 1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964432426"/>
      </p:ext>
    </p:extLst>
  </p:cSld>
  <p:clrMapOvr>
    <a:masterClrMapping/>
  </p:clrMapOvr>
  <mc:AlternateContent xmlns:mc="http://schemas.openxmlformats.org/markup-compatibility/2006" xmlns:p14="http://schemas.microsoft.com/office/powerpoint/2010/main">
    <mc:Choice Requires="p14">
      <p:transition spd="slow" p14:dur="2000" advTm="17539"/>
    </mc:Choice>
    <mc:Fallback xmlns="">
      <p:transition spd="slow" advTm="175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ppt_x"/>
                                          </p:val>
                                        </p:tav>
                                        <p:tav tm="100000">
                                          <p:val>
                                            <p:strVal val="#ppt_x"/>
                                          </p:val>
                                        </p:tav>
                                      </p:tavLst>
                                    </p:anim>
                                    <p:anim calcmode="lin" valueType="num">
                                      <p:cBhvr additive="base">
                                        <p:cTn id="16"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50" fill="hold"/>
                                        <p:tgtEl>
                                          <p:spTgt spid="11"/>
                                        </p:tgtEl>
                                        <p:attrNameLst>
                                          <p:attrName>ppt_x</p:attrName>
                                        </p:attrNameLst>
                                      </p:cBhvr>
                                      <p:tavLst>
                                        <p:tav tm="0">
                                          <p:val>
                                            <p:strVal val="1+#ppt_w/2"/>
                                          </p:val>
                                        </p:tav>
                                        <p:tav tm="100000">
                                          <p:val>
                                            <p:strVal val="#ppt_x"/>
                                          </p:val>
                                        </p:tav>
                                      </p:tavLst>
                                    </p:anim>
                                    <p:anim calcmode="lin" valueType="num">
                                      <p:cBhvr additive="base">
                                        <p:cTn id="22" dur="12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250" fill="hold"/>
                                        <p:tgtEl>
                                          <p:spTgt spid="5"/>
                                        </p:tgtEl>
                                        <p:attrNameLst>
                                          <p:attrName>ppt_x</p:attrName>
                                        </p:attrNameLst>
                                      </p:cBhvr>
                                      <p:tavLst>
                                        <p:tav tm="0">
                                          <p:val>
                                            <p:strVal val="1+#ppt_w/2"/>
                                          </p:val>
                                        </p:tav>
                                        <p:tav tm="100000">
                                          <p:val>
                                            <p:strVal val="#ppt_x"/>
                                          </p:val>
                                        </p:tav>
                                      </p:tavLst>
                                    </p:anim>
                                    <p:anim calcmode="lin" valueType="num">
                                      <p:cBhvr additive="base">
                                        <p:cTn id="26"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500" fill="hold"/>
                                        <p:tgtEl>
                                          <p:spTgt spid="13"/>
                                        </p:tgtEl>
                                        <p:attrNameLst>
                                          <p:attrName>ppt_x</p:attrName>
                                        </p:attrNameLst>
                                      </p:cBhvr>
                                      <p:tavLst>
                                        <p:tav tm="0">
                                          <p:val>
                                            <p:strVal val="0-#ppt_w/2"/>
                                          </p:val>
                                        </p:tav>
                                        <p:tav tm="100000">
                                          <p:val>
                                            <p:strVal val="#ppt_x"/>
                                          </p:val>
                                        </p:tav>
                                      </p:tavLst>
                                    </p:anim>
                                    <p:anim calcmode="lin" valueType="num">
                                      <p:cBhvr additive="base">
                                        <p:cTn id="32" dur="1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500" fill="hold"/>
                                        <p:tgtEl>
                                          <p:spTgt spid="9"/>
                                        </p:tgtEl>
                                        <p:attrNameLst>
                                          <p:attrName>ppt_x</p:attrName>
                                        </p:attrNameLst>
                                      </p:cBhvr>
                                      <p:tavLst>
                                        <p:tav tm="0">
                                          <p:val>
                                            <p:strVal val="0-#ppt_w/2"/>
                                          </p:val>
                                        </p:tav>
                                        <p:tav tm="100000">
                                          <p:val>
                                            <p:strVal val="#ppt_x"/>
                                          </p:val>
                                        </p:tav>
                                      </p:tavLst>
                                    </p:anim>
                                    <p:anim calcmode="lin" valueType="num">
                                      <p:cBhvr additive="base">
                                        <p:cTn id="36"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500" fill="hold"/>
                                        <p:tgtEl>
                                          <p:spTgt spid="14"/>
                                        </p:tgtEl>
                                        <p:attrNameLst>
                                          <p:attrName>ppt_x</p:attrName>
                                        </p:attrNameLst>
                                      </p:cBhvr>
                                      <p:tavLst>
                                        <p:tav tm="0">
                                          <p:val>
                                            <p:strVal val="0-#ppt_w/2"/>
                                          </p:val>
                                        </p:tav>
                                        <p:tav tm="100000">
                                          <p:val>
                                            <p:strVal val="#ppt_x"/>
                                          </p:val>
                                        </p:tav>
                                      </p:tavLst>
                                    </p:anim>
                                    <p:anim calcmode="lin" valueType="num">
                                      <p:cBhvr additive="base">
                                        <p:cTn id="42" dur="1500" fill="hold"/>
                                        <p:tgtEl>
                                          <p:spTgt spid="14"/>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1500" fill="hold"/>
                                        <p:tgtEl>
                                          <p:spTgt spid="10"/>
                                        </p:tgtEl>
                                        <p:attrNameLst>
                                          <p:attrName>ppt_x</p:attrName>
                                        </p:attrNameLst>
                                      </p:cBhvr>
                                      <p:tavLst>
                                        <p:tav tm="0">
                                          <p:val>
                                            <p:strVal val="0-#ppt_w/2"/>
                                          </p:val>
                                        </p:tav>
                                        <p:tav tm="100000">
                                          <p:val>
                                            <p:strVal val="#ppt_x"/>
                                          </p:val>
                                        </p:tav>
                                      </p:tavLst>
                                    </p:anim>
                                    <p:anim calcmode="lin" valueType="num">
                                      <p:cBhvr additive="base">
                                        <p:cTn id="46" dur="1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500" fill="hold"/>
                                        <p:tgtEl>
                                          <p:spTgt spid="15"/>
                                        </p:tgtEl>
                                        <p:attrNameLst>
                                          <p:attrName>ppt_x</p:attrName>
                                        </p:attrNameLst>
                                      </p:cBhvr>
                                      <p:tavLst>
                                        <p:tav tm="0">
                                          <p:val>
                                            <p:strVal val="#ppt_x"/>
                                          </p:val>
                                        </p:tav>
                                        <p:tav tm="100000">
                                          <p:val>
                                            <p:strVal val="#ppt_x"/>
                                          </p:val>
                                        </p:tav>
                                      </p:tavLst>
                                    </p:anim>
                                    <p:anim calcmode="lin" valueType="num">
                                      <p:cBhvr additive="base">
                                        <p:cTn id="52" dur="1500" fill="hold"/>
                                        <p:tgtEl>
                                          <p:spTgt spid="15"/>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500" fill="hold"/>
                                        <p:tgtEl>
                                          <p:spTgt spid="6"/>
                                        </p:tgtEl>
                                        <p:attrNameLst>
                                          <p:attrName>ppt_x</p:attrName>
                                        </p:attrNameLst>
                                      </p:cBhvr>
                                      <p:tavLst>
                                        <p:tav tm="0">
                                          <p:val>
                                            <p:strVal val="#ppt_x"/>
                                          </p:val>
                                        </p:tav>
                                        <p:tav tm="100000">
                                          <p:val>
                                            <p:strVal val="#ppt_x"/>
                                          </p:val>
                                        </p:tav>
                                      </p:tavLst>
                                    </p:anim>
                                    <p:anim calcmode="lin" valueType="num">
                                      <p:cBhvr additive="base">
                                        <p:cTn id="56"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1500" fill="hold"/>
                                        <p:tgtEl>
                                          <p:spTgt spid="17"/>
                                        </p:tgtEl>
                                        <p:attrNameLst>
                                          <p:attrName>ppt_x</p:attrName>
                                        </p:attrNameLst>
                                      </p:cBhvr>
                                      <p:tavLst>
                                        <p:tav tm="0">
                                          <p:val>
                                            <p:strVal val="1+#ppt_w/2"/>
                                          </p:val>
                                        </p:tav>
                                        <p:tav tm="100000">
                                          <p:val>
                                            <p:strVal val="#ppt_x"/>
                                          </p:val>
                                        </p:tav>
                                      </p:tavLst>
                                    </p:anim>
                                    <p:anim calcmode="lin" valueType="num">
                                      <p:cBhvr additive="base">
                                        <p:cTn id="62" dur="1500" fill="hold"/>
                                        <p:tgtEl>
                                          <p:spTgt spid="17"/>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1500" fill="hold"/>
                                        <p:tgtEl>
                                          <p:spTgt spid="7"/>
                                        </p:tgtEl>
                                        <p:attrNameLst>
                                          <p:attrName>ppt_x</p:attrName>
                                        </p:attrNameLst>
                                      </p:cBhvr>
                                      <p:tavLst>
                                        <p:tav tm="0">
                                          <p:val>
                                            <p:strVal val="1+#ppt_w/2"/>
                                          </p:val>
                                        </p:tav>
                                        <p:tav tm="100000">
                                          <p:val>
                                            <p:strVal val="#ppt_x"/>
                                          </p:val>
                                        </p:tav>
                                      </p:tavLst>
                                    </p:anim>
                                    <p:anim calcmode="lin" valueType="num">
                                      <p:cBhvr additive="base">
                                        <p:cTn id="66" dur="1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1500" fill="hold"/>
                                        <p:tgtEl>
                                          <p:spTgt spid="18"/>
                                        </p:tgtEl>
                                        <p:attrNameLst>
                                          <p:attrName>ppt_x</p:attrName>
                                        </p:attrNameLst>
                                      </p:cBhvr>
                                      <p:tavLst>
                                        <p:tav tm="0">
                                          <p:val>
                                            <p:strVal val="1+#ppt_w/2"/>
                                          </p:val>
                                        </p:tav>
                                        <p:tav tm="100000">
                                          <p:val>
                                            <p:strVal val="#ppt_x"/>
                                          </p:val>
                                        </p:tav>
                                      </p:tavLst>
                                    </p:anim>
                                    <p:anim calcmode="lin" valueType="num">
                                      <p:cBhvr additive="base">
                                        <p:cTn id="72" dur="1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1500" fill="hold"/>
                                        <p:tgtEl>
                                          <p:spTgt spid="8"/>
                                        </p:tgtEl>
                                        <p:attrNameLst>
                                          <p:attrName>ppt_x</p:attrName>
                                        </p:attrNameLst>
                                      </p:cBhvr>
                                      <p:tavLst>
                                        <p:tav tm="0">
                                          <p:val>
                                            <p:strVal val="1+#ppt_w/2"/>
                                          </p:val>
                                        </p:tav>
                                        <p:tav tm="100000">
                                          <p:val>
                                            <p:strVal val="#ppt_x"/>
                                          </p:val>
                                        </p:tav>
                                      </p:tavLst>
                                    </p:anim>
                                    <p:anim calcmode="lin" valueType="num">
                                      <p:cBhvr additive="base">
                                        <p:cTn id="76"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7" fill="hold" display="0">
                  <p:stCondLst>
                    <p:cond delay="indefinite"/>
                  </p:stCondLst>
                  <p:endCondLst>
                    <p:cond evt="onStopAudio" delay="0">
                      <p:tgtEl>
                        <p:sldTgt/>
                      </p:tgtEl>
                    </p:cond>
                  </p:endCondLst>
                </p:cTn>
                <p:tgtEl>
                  <p:spTgt spid="16"/>
                </p:tgtEl>
              </p:cMediaNode>
            </p:audio>
          </p:childTnLst>
        </p:cTn>
      </p:par>
    </p:tnLst>
    <p:bldLst>
      <p:bldP spid="2" grpId="0" animBg="1"/>
      <p:bldP spid="5" grpId="0" animBg="1"/>
      <p:bldP spid="6" grpId="0" animBg="1"/>
      <p:bldP spid="7" grpId="0" animBg="1"/>
      <p:bldP spid="8" grpId="0" animBg="1"/>
      <p:bldP spid="9" grpId="0" animBg="1"/>
      <p:bldP spid="10" grpId="0" animBg="1"/>
      <p:bldP spid="3" grpId="0"/>
      <p:bldP spid="11" grpId="0"/>
      <p:bldP spid="13" grpId="0"/>
      <p:bldP spid="14" grpId="0"/>
      <p:bldP spid="15"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9258" y="831215"/>
            <a:ext cx="5551733" cy="287007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694" y="831215"/>
            <a:ext cx="4989849" cy="309249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880" y="4016873"/>
            <a:ext cx="5016663" cy="258486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4943" y="4016873"/>
            <a:ext cx="4961141" cy="2533350"/>
          </a:xfrm>
          <a:prstGeom prst="rect">
            <a:avLst/>
          </a:prstGeom>
          <a:ln>
            <a:solidFill>
              <a:srgbClr val="00B050"/>
            </a:solidFill>
          </a:ln>
        </p:spPr>
      </p:pic>
      <p:grpSp>
        <p:nvGrpSpPr>
          <p:cNvPr id="7" name="Group 6"/>
          <p:cNvGrpSpPr/>
          <p:nvPr/>
        </p:nvGrpSpPr>
        <p:grpSpPr>
          <a:xfrm>
            <a:off x="0" y="0"/>
            <a:ext cx="12192000" cy="6858000"/>
            <a:chOff x="0" y="0"/>
            <a:chExt cx="12192000" cy="6858000"/>
          </a:xfrm>
        </p:grpSpPr>
        <p:sp>
          <p:nvSpPr>
            <p:cNvPr id="8" name="Frame 7"/>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8808" y="234686"/>
              <a:ext cx="1108188" cy="596529"/>
            </a:xfrm>
            <a:prstGeom prst="rect">
              <a:avLst/>
            </a:prstGeom>
            <a:ln>
              <a:noFill/>
            </a:ln>
            <a:effectLst>
              <a:softEdge rad="112500"/>
            </a:effectLst>
          </p:spPr>
        </p:pic>
      </p:grpSp>
      <p:sp>
        <p:nvSpPr>
          <p:cNvPr id="2" name="TextBox 1"/>
          <p:cNvSpPr txBox="1"/>
          <p:nvPr/>
        </p:nvSpPr>
        <p:spPr>
          <a:xfrm>
            <a:off x="4443548" y="253914"/>
            <a:ext cx="4685608" cy="584775"/>
          </a:xfrm>
          <a:prstGeom prst="rect">
            <a:avLst/>
          </a:prstGeom>
          <a:solidFill>
            <a:schemeClr val="accent6">
              <a:lumMod val="20000"/>
              <a:lumOff val="80000"/>
            </a:schemeClr>
          </a:solidFill>
        </p:spPr>
        <p:txBody>
          <a:bodyPr wrap="square" rtlCol="0">
            <a:spAutoFit/>
          </a:bodyPr>
          <a:lstStyle/>
          <a:p>
            <a:r>
              <a:rPr lang="en-US" sz="3200" dirty="0">
                <a:solidFill>
                  <a:srgbClr val="7030A0"/>
                </a:solidFill>
                <a:latin typeface="NikoshBAN" panose="02000000000000000000" pitchFamily="2" charset="0"/>
                <a:cs typeface="NikoshBAN" panose="02000000000000000000" pitchFamily="2" charset="0"/>
              </a:rPr>
              <a:t>মানব </a:t>
            </a:r>
            <a:r>
              <a:rPr lang="en-US" sz="3200">
                <a:solidFill>
                  <a:srgbClr val="7030A0"/>
                </a:solidFill>
                <a:latin typeface="NikoshBAN" panose="02000000000000000000" pitchFamily="2" charset="0"/>
                <a:cs typeface="NikoshBAN" panose="02000000000000000000" pitchFamily="2" charset="0"/>
              </a:rPr>
              <a:t>ভূগোলের কিছ</a:t>
            </a:r>
            <a:r>
              <a:rPr lang="en-GB" sz="3200">
                <a:solidFill>
                  <a:srgbClr val="7030A0"/>
                </a:solidFill>
                <a:latin typeface="NikoshBAN" panose="02000000000000000000" pitchFamily="2" charset="0"/>
                <a:cs typeface="NikoshBAN" panose="02000000000000000000" pitchFamily="2" charset="0"/>
              </a:rPr>
              <a:t>ু ছবি</a:t>
            </a:r>
            <a:endParaRPr lang="en-US" sz="3200" dirty="0">
              <a:solidFill>
                <a:srgbClr val="7030A0"/>
              </a:solidFill>
              <a:latin typeface="NikoshBAN" panose="02000000000000000000" pitchFamily="2" charset="0"/>
              <a:cs typeface="NikoshBAN" panose="02000000000000000000" pitchFamily="2" charset="0"/>
            </a:endParaRPr>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938616520"/>
      </p:ext>
    </p:extLst>
  </p:cSld>
  <p:clrMapOvr>
    <a:masterClrMapping/>
  </p:clrMapOvr>
  <mc:AlternateContent xmlns:mc="http://schemas.openxmlformats.org/markup-compatibility/2006" xmlns:p14="http://schemas.microsoft.com/office/powerpoint/2010/main">
    <mc:Choice Requires="p14">
      <p:transition spd="slow" p14:dur="2000" advTm="24698"/>
    </mc:Choice>
    <mc:Fallback xmlns="">
      <p:transition spd="slow" advTm="24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ppt_x"/>
                                          </p:val>
                                        </p:tav>
                                        <p:tav tm="100000">
                                          <p:val>
                                            <p:strVal val="#ppt_x"/>
                                          </p:val>
                                        </p:tav>
                                      </p:tavLst>
                                    </p:anim>
                                    <p:anim calcmode="lin" valueType="num">
                                      <p:cBhvr additive="base">
                                        <p:cTn id="22" dur="2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000" fill="hold"/>
                                        <p:tgtEl>
                                          <p:spTgt spid="3"/>
                                        </p:tgtEl>
                                        <p:attrNameLst>
                                          <p:attrName>ppt_x</p:attrName>
                                        </p:attrNameLst>
                                      </p:cBhvr>
                                      <p:tavLst>
                                        <p:tav tm="0">
                                          <p:val>
                                            <p:strVal val="#ppt_x"/>
                                          </p:val>
                                        </p:tav>
                                        <p:tav tm="100000">
                                          <p:val>
                                            <p:strVal val="#ppt_x"/>
                                          </p:val>
                                        </p:tav>
                                      </p:tavLst>
                                    </p:anim>
                                    <p:anim calcmode="lin" valueType="num">
                                      <p:cBhvr additive="base">
                                        <p:cTn id="26" dur="20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000" fill="hold"/>
                                        <p:tgtEl>
                                          <p:spTgt spid="6"/>
                                        </p:tgtEl>
                                        <p:attrNameLst>
                                          <p:attrName>ppt_x</p:attrName>
                                        </p:attrNameLst>
                                      </p:cBhvr>
                                      <p:tavLst>
                                        <p:tav tm="0">
                                          <p:val>
                                            <p:strVal val="#ppt_x"/>
                                          </p:val>
                                        </p:tav>
                                        <p:tav tm="100000">
                                          <p:val>
                                            <p:strVal val="#ppt_x"/>
                                          </p:val>
                                        </p:tav>
                                      </p:tavLst>
                                    </p:anim>
                                    <p:anim calcmode="lin" valueType="num">
                                      <p:cBhvr additive="base">
                                        <p:cTn id="3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11"/>
                </p:tgtEl>
              </p:cMediaNode>
            </p:audio>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Oval 1"/>
          <p:cNvSpPr/>
          <p:nvPr/>
        </p:nvSpPr>
        <p:spPr>
          <a:xfrm>
            <a:off x="4567663" y="2655332"/>
            <a:ext cx="2695286" cy="15414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579327" y="5138059"/>
            <a:ext cx="1985554" cy="15762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45575" y="5125000"/>
            <a:ext cx="1985554" cy="155448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50859" y="4898574"/>
            <a:ext cx="1985554" cy="155884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3942" y="3622770"/>
            <a:ext cx="2020389"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22954" y="1937652"/>
            <a:ext cx="1989909"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37977" y="631369"/>
            <a:ext cx="1985554" cy="15327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67663" y="324381"/>
            <a:ext cx="1985554" cy="15631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40598" y="478961"/>
            <a:ext cx="1985554" cy="148916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139654" y="1367242"/>
            <a:ext cx="1959428"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492351" y="3261361"/>
            <a:ext cx="1985554"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800017" y="4942119"/>
            <a:ext cx="2111827"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94517" y="3117668"/>
            <a:ext cx="1602378" cy="523220"/>
          </a:xfrm>
          <a:prstGeom prst="rect">
            <a:avLst/>
          </a:prstGeom>
          <a:noFill/>
        </p:spPr>
        <p:txBody>
          <a:bodyPr wrap="square" rtlCol="0">
            <a:spAutoFit/>
          </a:bodyPr>
          <a:lstStyle/>
          <a:p>
            <a:r>
              <a:rPr lang="en-US" sz="2800" b="1" dirty="0">
                <a:latin typeface="NikoshBAN" panose="02000000000000000000" pitchFamily="2" charset="0"/>
                <a:cs typeface="NikoshBAN" panose="02000000000000000000" pitchFamily="2" charset="0"/>
              </a:rPr>
              <a:t>মানব ভূগোল</a:t>
            </a:r>
          </a:p>
        </p:txBody>
      </p:sp>
      <p:sp>
        <p:nvSpPr>
          <p:cNvPr id="15" name="TextBox 14"/>
          <p:cNvSpPr txBox="1"/>
          <p:nvPr/>
        </p:nvSpPr>
        <p:spPr>
          <a:xfrm>
            <a:off x="4820195" y="914400"/>
            <a:ext cx="1576249" cy="400110"/>
          </a:xfrm>
          <a:prstGeom prst="rect">
            <a:avLst/>
          </a:prstGeom>
          <a:noFill/>
        </p:spPr>
        <p:txBody>
          <a:bodyPr wrap="square" rtlCol="0">
            <a:spAutoFit/>
          </a:bodyPr>
          <a:lstStyle/>
          <a:p>
            <a:r>
              <a:rPr lang="en-US" sz="2000" b="1" dirty="0">
                <a:latin typeface="NikoshBAN" panose="02000000000000000000" pitchFamily="2" charset="0"/>
                <a:cs typeface="NikoshBAN" panose="02000000000000000000" pitchFamily="2" charset="0"/>
              </a:rPr>
              <a:t>অর্থনৈতিক ভূগোল</a:t>
            </a:r>
          </a:p>
        </p:txBody>
      </p:sp>
      <p:sp>
        <p:nvSpPr>
          <p:cNvPr id="16" name="TextBox 15"/>
          <p:cNvSpPr txBox="1"/>
          <p:nvPr/>
        </p:nvSpPr>
        <p:spPr>
          <a:xfrm>
            <a:off x="7075727" y="1092912"/>
            <a:ext cx="1567532" cy="400110"/>
          </a:xfrm>
          <a:prstGeom prst="rect">
            <a:avLst/>
          </a:prstGeom>
          <a:noFill/>
        </p:spPr>
        <p:txBody>
          <a:bodyPr wrap="square" rtlCol="0">
            <a:spAutoFit/>
          </a:bodyPr>
          <a:lstStyle/>
          <a:p>
            <a:r>
              <a:rPr lang="en-US" sz="2000" b="1" dirty="0">
                <a:latin typeface="NikoshBAN" panose="02000000000000000000" pitchFamily="2" charset="0"/>
                <a:cs typeface="NikoshBAN" panose="02000000000000000000" pitchFamily="2" charset="0"/>
              </a:rPr>
              <a:t>জনসংখ্যা ভূগোল</a:t>
            </a:r>
          </a:p>
        </p:txBody>
      </p:sp>
      <p:sp>
        <p:nvSpPr>
          <p:cNvPr id="17" name="TextBox 16"/>
          <p:cNvSpPr txBox="1"/>
          <p:nvPr/>
        </p:nvSpPr>
        <p:spPr>
          <a:xfrm>
            <a:off x="9361725" y="1968126"/>
            <a:ext cx="1641560" cy="400110"/>
          </a:xfrm>
          <a:prstGeom prst="rect">
            <a:avLst/>
          </a:prstGeom>
          <a:noFill/>
        </p:spPr>
        <p:txBody>
          <a:bodyPr wrap="square" rtlCol="0">
            <a:spAutoFit/>
          </a:bodyPr>
          <a:lstStyle/>
          <a:p>
            <a:r>
              <a:rPr lang="en-US" sz="2000" b="1" dirty="0">
                <a:latin typeface="NikoshBAN" panose="02000000000000000000" pitchFamily="2" charset="0"/>
                <a:cs typeface="NikoshBAN" panose="02000000000000000000" pitchFamily="2" charset="0"/>
              </a:rPr>
              <a:t>রাজনৈতিক ভূগোল</a:t>
            </a:r>
          </a:p>
        </p:txBody>
      </p:sp>
      <p:sp>
        <p:nvSpPr>
          <p:cNvPr id="18" name="TextBox 17"/>
          <p:cNvSpPr txBox="1"/>
          <p:nvPr/>
        </p:nvSpPr>
        <p:spPr>
          <a:xfrm>
            <a:off x="9829804" y="3840480"/>
            <a:ext cx="1534881" cy="400110"/>
          </a:xfrm>
          <a:prstGeom prst="rect">
            <a:avLst/>
          </a:prstGeom>
          <a:noFill/>
        </p:spPr>
        <p:txBody>
          <a:bodyPr wrap="square" rtlCol="0">
            <a:spAutoFit/>
          </a:bodyPr>
          <a:lstStyle/>
          <a:p>
            <a:r>
              <a:rPr lang="en-US" sz="2000" b="1" dirty="0">
                <a:latin typeface="NikoshBAN" panose="02000000000000000000" pitchFamily="2" charset="0"/>
                <a:cs typeface="NikoshBAN" panose="02000000000000000000" pitchFamily="2" charset="0"/>
              </a:rPr>
              <a:t>আঞ্চলিক ভূগোল</a:t>
            </a:r>
          </a:p>
        </p:txBody>
      </p:sp>
      <p:sp>
        <p:nvSpPr>
          <p:cNvPr id="19" name="TextBox 18"/>
          <p:cNvSpPr txBox="1"/>
          <p:nvPr/>
        </p:nvSpPr>
        <p:spPr>
          <a:xfrm>
            <a:off x="9104813" y="5525588"/>
            <a:ext cx="1724297" cy="400110"/>
          </a:xfrm>
          <a:prstGeom prst="rect">
            <a:avLst/>
          </a:prstGeom>
          <a:noFill/>
        </p:spPr>
        <p:txBody>
          <a:bodyPr wrap="square" rtlCol="0">
            <a:spAutoFit/>
          </a:bodyPr>
          <a:lstStyle/>
          <a:p>
            <a:r>
              <a:rPr lang="en-US" sz="2000" b="1" dirty="0">
                <a:latin typeface="NikoshBAN" panose="02000000000000000000" pitchFamily="2" charset="0"/>
                <a:cs typeface="NikoshBAN" panose="02000000000000000000" pitchFamily="2" charset="0"/>
              </a:rPr>
              <a:t>সামাজিক ভূগোল</a:t>
            </a:r>
          </a:p>
        </p:txBody>
      </p:sp>
      <p:sp>
        <p:nvSpPr>
          <p:cNvPr id="20" name="TextBox 19"/>
          <p:cNvSpPr txBox="1"/>
          <p:nvPr/>
        </p:nvSpPr>
        <p:spPr>
          <a:xfrm>
            <a:off x="6840599" y="5760722"/>
            <a:ext cx="1545756" cy="400110"/>
          </a:xfrm>
          <a:prstGeom prst="rect">
            <a:avLst/>
          </a:prstGeom>
          <a:noFill/>
        </p:spPr>
        <p:txBody>
          <a:bodyPr wrap="square" rtlCol="0">
            <a:spAutoFit/>
          </a:bodyPr>
          <a:lstStyle/>
          <a:p>
            <a:r>
              <a:rPr lang="en-US" sz="2000" b="1" dirty="0">
                <a:latin typeface="NikoshBAN" panose="02000000000000000000" pitchFamily="2" charset="0"/>
                <a:cs typeface="NikoshBAN" panose="02000000000000000000" pitchFamily="2" charset="0"/>
              </a:rPr>
              <a:t>দুর্যোগ ব্যবস্থাপনা</a:t>
            </a:r>
          </a:p>
        </p:txBody>
      </p:sp>
      <p:sp>
        <p:nvSpPr>
          <p:cNvPr id="21" name="TextBox 20"/>
          <p:cNvSpPr txBox="1"/>
          <p:nvPr/>
        </p:nvSpPr>
        <p:spPr>
          <a:xfrm>
            <a:off x="4528457" y="5695407"/>
            <a:ext cx="1820095" cy="400110"/>
          </a:xfrm>
          <a:prstGeom prst="rect">
            <a:avLst/>
          </a:prstGeom>
          <a:noFill/>
        </p:spPr>
        <p:txBody>
          <a:bodyPr wrap="square" rtlCol="0">
            <a:spAutoFit/>
          </a:bodyPr>
          <a:lstStyle/>
          <a:p>
            <a:r>
              <a:rPr lang="en-US" sz="2000" b="1" dirty="0">
                <a:latin typeface="NikoshBAN" panose="02000000000000000000" pitchFamily="2" charset="0"/>
                <a:cs typeface="NikoshBAN" panose="02000000000000000000" pitchFamily="2" charset="0"/>
              </a:rPr>
              <a:t>সংখ্যাতাত্ত্বিক ভূগোল</a:t>
            </a:r>
          </a:p>
        </p:txBody>
      </p:sp>
      <p:sp>
        <p:nvSpPr>
          <p:cNvPr id="22" name="TextBox 21"/>
          <p:cNvSpPr txBox="1"/>
          <p:nvPr/>
        </p:nvSpPr>
        <p:spPr>
          <a:xfrm>
            <a:off x="2325189" y="5460273"/>
            <a:ext cx="1489165" cy="400110"/>
          </a:xfrm>
          <a:prstGeom prst="rect">
            <a:avLst/>
          </a:prstGeom>
          <a:noFill/>
        </p:spPr>
        <p:txBody>
          <a:bodyPr wrap="square" rtlCol="0">
            <a:spAutoFit/>
          </a:bodyPr>
          <a:lstStyle/>
          <a:p>
            <a:r>
              <a:rPr lang="en-US" sz="2000" b="1" dirty="0">
                <a:latin typeface="NikoshBAN" panose="02000000000000000000" pitchFamily="2" charset="0"/>
                <a:cs typeface="NikoshBAN" panose="02000000000000000000" pitchFamily="2" charset="0"/>
              </a:rPr>
              <a:t>পরিবহন ভূগোল</a:t>
            </a:r>
          </a:p>
        </p:txBody>
      </p:sp>
      <p:sp>
        <p:nvSpPr>
          <p:cNvPr id="23" name="TextBox 22"/>
          <p:cNvSpPr txBox="1"/>
          <p:nvPr/>
        </p:nvSpPr>
        <p:spPr>
          <a:xfrm>
            <a:off x="1071156" y="4196749"/>
            <a:ext cx="1136468" cy="400110"/>
          </a:xfrm>
          <a:prstGeom prst="rect">
            <a:avLst/>
          </a:prstGeom>
          <a:noFill/>
        </p:spPr>
        <p:txBody>
          <a:bodyPr wrap="square" rtlCol="0">
            <a:spAutoFit/>
          </a:bodyPr>
          <a:lstStyle/>
          <a:p>
            <a:r>
              <a:rPr lang="en-US" sz="2000" b="1" dirty="0">
                <a:latin typeface="NikoshBAN" panose="02000000000000000000" pitchFamily="2" charset="0"/>
                <a:cs typeface="NikoshBAN" panose="02000000000000000000" pitchFamily="2" charset="0"/>
              </a:rPr>
              <a:t>নগর ভূগোল</a:t>
            </a:r>
          </a:p>
        </p:txBody>
      </p:sp>
      <p:sp>
        <p:nvSpPr>
          <p:cNvPr id="24" name="TextBox 23"/>
          <p:cNvSpPr txBox="1"/>
          <p:nvPr/>
        </p:nvSpPr>
        <p:spPr>
          <a:xfrm>
            <a:off x="1084219" y="2495006"/>
            <a:ext cx="1523986" cy="400110"/>
          </a:xfrm>
          <a:prstGeom prst="rect">
            <a:avLst/>
          </a:prstGeom>
          <a:noFill/>
        </p:spPr>
        <p:txBody>
          <a:bodyPr wrap="square" rtlCol="0">
            <a:spAutoFit/>
          </a:bodyPr>
          <a:lstStyle/>
          <a:p>
            <a:r>
              <a:rPr lang="en-US" sz="2000" b="1" dirty="0">
                <a:latin typeface="NikoshBAN" panose="02000000000000000000" pitchFamily="2" charset="0"/>
                <a:cs typeface="NikoshBAN" panose="02000000000000000000" pitchFamily="2" charset="0"/>
              </a:rPr>
              <a:t>চিকিৎসা ভূগোল</a:t>
            </a:r>
          </a:p>
        </p:txBody>
      </p:sp>
      <p:sp>
        <p:nvSpPr>
          <p:cNvPr id="25" name="TextBox 24"/>
          <p:cNvSpPr txBox="1"/>
          <p:nvPr/>
        </p:nvSpPr>
        <p:spPr>
          <a:xfrm>
            <a:off x="2137977" y="1223542"/>
            <a:ext cx="1985554" cy="400110"/>
          </a:xfrm>
          <a:prstGeom prst="rect">
            <a:avLst/>
          </a:prstGeom>
          <a:noFill/>
        </p:spPr>
        <p:txBody>
          <a:bodyPr wrap="square" rtlCol="0">
            <a:spAutoFit/>
          </a:bodyPr>
          <a:lstStyle/>
          <a:p>
            <a:r>
              <a:rPr lang="en-US" sz="2000" b="1" dirty="0">
                <a:latin typeface="NikoshBAN" panose="02000000000000000000" pitchFamily="2" charset="0"/>
                <a:cs typeface="NikoshBAN" panose="02000000000000000000" pitchFamily="2" charset="0"/>
              </a:rPr>
              <a:t>ভৌগোলিক তথ্য ব্যবস্থা</a:t>
            </a:r>
          </a:p>
        </p:txBody>
      </p:sp>
      <p:grpSp>
        <p:nvGrpSpPr>
          <p:cNvPr id="37" name="Group 36"/>
          <p:cNvGrpSpPr/>
          <p:nvPr/>
        </p:nvGrpSpPr>
        <p:grpSpPr>
          <a:xfrm>
            <a:off x="2587529" y="1743372"/>
            <a:ext cx="6926967" cy="3595630"/>
            <a:chOff x="2587529" y="1743372"/>
            <a:chExt cx="6926967" cy="3595630"/>
          </a:xfrm>
        </p:grpSpPr>
        <p:sp>
          <p:nvSpPr>
            <p:cNvPr id="26" name="Left Arrow 25"/>
            <p:cNvSpPr/>
            <p:nvPr/>
          </p:nvSpPr>
          <p:spPr>
            <a:xfrm rot="2444201">
              <a:off x="3586573" y="2340815"/>
              <a:ext cx="1443871" cy="3196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rot="9281854">
              <a:off x="7092286" y="2560173"/>
              <a:ext cx="2132242" cy="3464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p:cNvSpPr/>
            <p:nvPr/>
          </p:nvSpPr>
          <p:spPr>
            <a:xfrm rot="18835052">
              <a:off x="3491105" y="4399816"/>
              <a:ext cx="1653279" cy="2250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p:nvPr/>
          </p:nvSpPr>
          <p:spPr>
            <a:xfrm rot="11683561">
              <a:off x="7218859" y="3599634"/>
              <a:ext cx="2295637" cy="3281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p:cNvSpPr/>
            <p:nvPr/>
          </p:nvSpPr>
          <p:spPr>
            <a:xfrm rot="5027387">
              <a:off x="5348696" y="2105569"/>
              <a:ext cx="751542" cy="3708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Arrow 30"/>
            <p:cNvSpPr/>
            <p:nvPr/>
          </p:nvSpPr>
          <p:spPr>
            <a:xfrm rot="17277054">
              <a:off x="4953978" y="4544425"/>
              <a:ext cx="989142" cy="2122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31"/>
            <p:cNvSpPr/>
            <p:nvPr/>
          </p:nvSpPr>
          <p:spPr>
            <a:xfrm rot="6824066">
              <a:off x="6408179" y="2163022"/>
              <a:ext cx="1125250" cy="2859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p:cNvSpPr/>
            <p:nvPr/>
          </p:nvSpPr>
          <p:spPr>
            <a:xfrm rot="20428533">
              <a:off x="2587529" y="3812513"/>
              <a:ext cx="2069113" cy="229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Arrow 33"/>
            <p:cNvSpPr/>
            <p:nvPr/>
          </p:nvSpPr>
          <p:spPr>
            <a:xfrm rot="907604">
              <a:off x="2770194" y="2961958"/>
              <a:ext cx="1866130" cy="2784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rot="12983288">
              <a:off x="6969068" y="4217805"/>
              <a:ext cx="2332568" cy="3286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35"/>
            <p:cNvSpPr/>
            <p:nvPr/>
          </p:nvSpPr>
          <p:spPr>
            <a:xfrm rot="14445884">
              <a:off x="6389693" y="4473516"/>
              <a:ext cx="1250139" cy="271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0" y="0"/>
            <a:ext cx="12192000" cy="6858000"/>
            <a:chOff x="0" y="0"/>
            <a:chExt cx="12192000" cy="6858000"/>
          </a:xfrm>
        </p:grpSpPr>
        <p:sp>
          <p:nvSpPr>
            <p:cNvPr id="39" name="Frame 38"/>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42" name="Audio 4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079890725"/>
      </p:ext>
    </p:extLst>
  </p:cSld>
  <p:clrMapOvr>
    <a:masterClrMapping/>
  </p:clrMapOvr>
  <mc:AlternateContent xmlns:mc="http://schemas.openxmlformats.org/markup-compatibility/2006" xmlns:p14="http://schemas.microsoft.com/office/powerpoint/2010/main">
    <mc:Choice Requires="p14">
      <p:transition p14:dur="0" advTm="32191"/>
    </mc:Choice>
    <mc:Fallback xmlns="">
      <p:transition advTm="321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ppt_x"/>
                                          </p:val>
                                        </p:tav>
                                        <p:tav tm="100000">
                                          <p:val>
                                            <p:strVal val="#ppt_x"/>
                                          </p:val>
                                        </p:tav>
                                      </p:tavLst>
                                    </p:anim>
                                    <p:anim calcmode="lin" valueType="num">
                                      <p:cBhvr additive="base">
                                        <p:cTn id="16"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500" fill="hold"/>
                                        <p:tgtEl>
                                          <p:spTgt spid="15"/>
                                        </p:tgtEl>
                                        <p:attrNameLst>
                                          <p:attrName>ppt_x</p:attrName>
                                        </p:attrNameLst>
                                      </p:cBhvr>
                                      <p:tavLst>
                                        <p:tav tm="0">
                                          <p:val>
                                            <p:strVal val="0-#ppt_w/2"/>
                                          </p:val>
                                        </p:tav>
                                        <p:tav tm="100000">
                                          <p:val>
                                            <p:strVal val="#ppt_x"/>
                                          </p:val>
                                        </p:tav>
                                      </p:tavLst>
                                    </p:anim>
                                    <p:anim calcmode="lin" valueType="num">
                                      <p:cBhvr additive="base">
                                        <p:cTn id="22" dur="1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500" fill="hold"/>
                                        <p:tgtEl>
                                          <p:spTgt spid="9"/>
                                        </p:tgtEl>
                                        <p:attrNameLst>
                                          <p:attrName>ppt_x</p:attrName>
                                        </p:attrNameLst>
                                      </p:cBhvr>
                                      <p:tavLst>
                                        <p:tav tm="0">
                                          <p:val>
                                            <p:strVal val="0-#ppt_w/2"/>
                                          </p:val>
                                        </p:tav>
                                        <p:tav tm="100000">
                                          <p:val>
                                            <p:strVal val="#ppt_x"/>
                                          </p:val>
                                        </p:tav>
                                      </p:tavLst>
                                    </p:anim>
                                    <p:anim calcmode="lin" valueType="num">
                                      <p:cBhvr additive="base">
                                        <p:cTn id="26"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500" fill="hold"/>
                                        <p:tgtEl>
                                          <p:spTgt spid="16"/>
                                        </p:tgtEl>
                                        <p:attrNameLst>
                                          <p:attrName>ppt_x</p:attrName>
                                        </p:attrNameLst>
                                      </p:cBhvr>
                                      <p:tavLst>
                                        <p:tav tm="0">
                                          <p:val>
                                            <p:strVal val="1+#ppt_w/2"/>
                                          </p:val>
                                        </p:tav>
                                        <p:tav tm="100000">
                                          <p:val>
                                            <p:strVal val="#ppt_x"/>
                                          </p:val>
                                        </p:tav>
                                      </p:tavLst>
                                    </p:anim>
                                    <p:anim calcmode="lin" valueType="num">
                                      <p:cBhvr additive="base">
                                        <p:cTn id="32" dur="1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500" fill="hold"/>
                                        <p:tgtEl>
                                          <p:spTgt spid="10"/>
                                        </p:tgtEl>
                                        <p:attrNameLst>
                                          <p:attrName>ppt_x</p:attrName>
                                        </p:attrNameLst>
                                      </p:cBhvr>
                                      <p:tavLst>
                                        <p:tav tm="0">
                                          <p:val>
                                            <p:strVal val="1+#ppt_w/2"/>
                                          </p:val>
                                        </p:tav>
                                        <p:tav tm="100000">
                                          <p:val>
                                            <p:strVal val="#ppt_x"/>
                                          </p:val>
                                        </p:tav>
                                      </p:tavLst>
                                    </p:anim>
                                    <p:anim calcmode="lin" valueType="num">
                                      <p:cBhvr additive="base">
                                        <p:cTn id="36"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1500" fill="hold"/>
                                        <p:tgtEl>
                                          <p:spTgt spid="17"/>
                                        </p:tgtEl>
                                        <p:attrNameLst>
                                          <p:attrName>ppt_x</p:attrName>
                                        </p:attrNameLst>
                                      </p:cBhvr>
                                      <p:tavLst>
                                        <p:tav tm="0">
                                          <p:val>
                                            <p:strVal val="#ppt_x"/>
                                          </p:val>
                                        </p:tav>
                                        <p:tav tm="100000">
                                          <p:val>
                                            <p:strVal val="#ppt_x"/>
                                          </p:val>
                                        </p:tav>
                                      </p:tavLst>
                                    </p:anim>
                                    <p:anim calcmode="lin" valueType="num">
                                      <p:cBhvr additive="base">
                                        <p:cTn id="42" dur="1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1500" fill="hold"/>
                                        <p:tgtEl>
                                          <p:spTgt spid="11"/>
                                        </p:tgtEl>
                                        <p:attrNameLst>
                                          <p:attrName>ppt_x</p:attrName>
                                        </p:attrNameLst>
                                      </p:cBhvr>
                                      <p:tavLst>
                                        <p:tav tm="0">
                                          <p:val>
                                            <p:strVal val="#ppt_x"/>
                                          </p:val>
                                        </p:tav>
                                        <p:tav tm="100000">
                                          <p:val>
                                            <p:strVal val="#ppt_x"/>
                                          </p:val>
                                        </p:tav>
                                      </p:tavLst>
                                    </p:anim>
                                    <p:anim calcmode="lin" valueType="num">
                                      <p:cBhvr additive="base">
                                        <p:cTn id="46"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1500" fill="hold"/>
                                        <p:tgtEl>
                                          <p:spTgt spid="18"/>
                                        </p:tgtEl>
                                        <p:attrNameLst>
                                          <p:attrName>ppt_x</p:attrName>
                                        </p:attrNameLst>
                                      </p:cBhvr>
                                      <p:tavLst>
                                        <p:tav tm="0">
                                          <p:val>
                                            <p:strVal val="0-#ppt_w/2"/>
                                          </p:val>
                                        </p:tav>
                                        <p:tav tm="100000">
                                          <p:val>
                                            <p:strVal val="#ppt_x"/>
                                          </p:val>
                                        </p:tav>
                                      </p:tavLst>
                                    </p:anim>
                                    <p:anim calcmode="lin" valueType="num">
                                      <p:cBhvr additive="base">
                                        <p:cTn id="52" dur="1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500" fill="hold"/>
                                        <p:tgtEl>
                                          <p:spTgt spid="12"/>
                                        </p:tgtEl>
                                        <p:attrNameLst>
                                          <p:attrName>ppt_x</p:attrName>
                                        </p:attrNameLst>
                                      </p:cBhvr>
                                      <p:tavLst>
                                        <p:tav tm="0">
                                          <p:val>
                                            <p:strVal val="0-#ppt_w/2"/>
                                          </p:val>
                                        </p:tav>
                                        <p:tav tm="100000">
                                          <p:val>
                                            <p:strVal val="#ppt_x"/>
                                          </p:val>
                                        </p:tav>
                                      </p:tavLst>
                                    </p:anim>
                                    <p:anim calcmode="lin" valueType="num">
                                      <p:cBhvr additive="base">
                                        <p:cTn id="56"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1500" fill="hold"/>
                                        <p:tgtEl>
                                          <p:spTgt spid="19"/>
                                        </p:tgtEl>
                                        <p:attrNameLst>
                                          <p:attrName>ppt_x</p:attrName>
                                        </p:attrNameLst>
                                      </p:cBhvr>
                                      <p:tavLst>
                                        <p:tav tm="0">
                                          <p:val>
                                            <p:strVal val="0-#ppt_w/2"/>
                                          </p:val>
                                        </p:tav>
                                        <p:tav tm="100000">
                                          <p:val>
                                            <p:strVal val="#ppt_x"/>
                                          </p:val>
                                        </p:tav>
                                      </p:tavLst>
                                    </p:anim>
                                    <p:anim calcmode="lin" valueType="num">
                                      <p:cBhvr additive="base">
                                        <p:cTn id="62" dur="1500" fill="hold"/>
                                        <p:tgtEl>
                                          <p:spTgt spid="19"/>
                                        </p:tgtEl>
                                        <p:attrNameLst>
                                          <p:attrName>ppt_y</p:attrName>
                                        </p:attrNameLst>
                                      </p:cBhvr>
                                      <p:tavLst>
                                        <p:tav tm="0">
                                          <p:val>
                                            <p:strVal val="0-#ppt_h/2"/>
                                          </p:val>
                                        </p:tav>
                                        <p:tav tm="100000">
                                          <p:val>
                                            <p:strVal val="#ppt_y"/>
                                          </p:val>
                                        </p:tav>
                                      </p:tavLst>
                                    </p:anim>
                                  </p:childTnLst>
                                </p:cTn>
                              </p:par>
                              <p:par>
                                <p:cTn id="63" presetID="2" presetClass="entr" presetSubtype="9"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1500" fill="hold"/>
                                        <p:tgtEl>
                                          <p:spTgt spid="13"/>
                                        </p:tgtEl>
                                        <p:attrNameLst>
                                          <p:attrName>ppt_x</p:attrName>
                                        </p:attrNameLst>
                                      </p:cBhvr>
                                      <p:tavLst>
                                        <p:tav tm="0">
                                          <p:val>
                                            <p:strVal val="0-#ppt_w/2"/>
                                          </p:val>
                                        </p:tav>
                                        <p:tav tm="100000">
                                          <p:val>
                                            <p:strVal val="#ppt_x"/>
                                          </p:val>
                                        </p:tav>
                                      </p:tavLst>
                                    </p:anim>
                                    <p:anim calcmode="lin" valueType="num">
                                      <p:cBhvr additive="base">
                                        <p:cTn id="66"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9"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1500" fill="hold"/>
                                        <p:tgtEl>
                                          <p:spTgt spid="20"/>
                                        </p:tgtEl>
                                        <p:attrNameLst>
                                          <p:attrName>ppt_x</p:attrName>
                                        </p:attrNameLst>
                                      </p:cBhvr>
                                      <p:tavLst>
                                        <p:tav tm="0">
                                          <p:val>
                                            <p:strVal val="0-#ppt_w/2"/>
                                          </p:val>
                                        </p:tav>
                                        <p:tav tm="100000">
                                          <p:val>
                                            <p:strVal val="#ppt_x"/>
                                          </p:val>
                                        </p:tav>
                                      </p:tavLst>
                                    </p:anim>
                                    <p:anim calcmode="lin" valueType="num">
                                      <p:cBhvr additive="base">
                                        <p:cTn id="72" dur="1500" fill="hold"/>
                                        <p:tgtEl>
                                          <p:spTgt spid="20"/>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1500" fill="hold"/>
                                        <p:tgtEl>
                                          <p:spTgt spid="3"/>
                                        </p:tgtEl>
                                        <p:attrNameLst>
                                          <p:attrName>ppt_x</p:attrName>
                                        </p:attrNameLst>
                                      </p:cBhvr>
                                      <p:tavLst>
                                        <p:tav tm="0">
                                          <p:val>
                                            <p:strVal val="0-#ppt_w/2"/>
                                          </p:val>
                                        </p:tav>
                                        <p:tav tm="100000">
                                          <p:val>
                                            <p:strVal val="#ppt_x"/>
                                          </p:val>
                                        </p:tav>
                                      </p:tavLst>
                                    </p:anim>
                                    <p:anim calcmode="lin" valueType="num">
                                      <p:cBhvr additive="base">
                                        <p:cTn id="76"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3"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1500" fill="hold"/>
                                        <p:tgtEl>
                                          <p:spTgt spid="21"/>
                                        </p:tgtEl>
                                        <p:attrNameLst>
                                          <p:attrName>ppt_x</p:attrName>
                                        </p:attrNameLst>
                                      </p:cBhvr>
                                      <p:tavLst>
                                        <p:tav tm="0">
                                          <p:val>
                                            <p:strVal val="1+#ppt_w/2"/>
                                          </p:val>
                                        </p:tav>
                                        <p:tav tm="100000">
                                          <p:val>
                                            <p:strVal val="#ppt_x"/>
                                          </p:val>
                                        </p:tav>
                                      </p:tavLst>
                                    </p:anim>
                                    <p:anim calcmode="lin" valueType="num">
                                      <p:cBhvr additive="base">
                                        <p:cTn id="82" dur="1500" fill="hold"/>
                                        <p:tgtEl>
                                          <p:spTgt spid="21"/>
                                        </p:tgtEl>
                                        <p:attrNameLst>
                                          <p:attrName>ppt_y</p:attrName>
                                        </p:attrNameLst>
                                      </p:cBhvr>
                                      <p:tavLst>
                                        <p:tav tm="0">
                                          <p:val>
                                            <p:strVal val="0-#ppt_h/2"/>
                                          </p:val>
                                        </p:tav>
                                        <p:tav tm="100000">
                                          <p:val>
                                            <p:strVal val="#ppt_y"/>
                                          </p:val>
                                        </p:tav>
                                      </p:tavLst>
                                    </p:anim>
                                  </p:childTnLst>
                                </p:cTn>
                              </p:par>
                              <p:par>
                                <p:cTn id="83" presetID="2" presetClass="entr" presetSubtype="3"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1500" fill="hold"/>
                                        <p:tgtEl>
                                          <p:spTgt spid="4"/>
                                        </p:tgtEl>
                                        <p:attrNameLst>
                                          <p:attrName>ppt_x</p:attrName>
                                        </p:attrNameLst>
                                      </p:cBhvr>
                                      <p:tavLst>
                                        <p:tav tm="0">
                                          <p:val>
                                            <p:strVal val="1+#ppt_w/2"/>
                                          </p:val>
                                        </p:tav>
                                        <p:tav tm="100000">
                                          <p:val>
                                            <p:strVal val="#ppt_x"/>
                                          </p:val>
                                        </p:tav>
                                      </p:tavLst>
                                    </p:anim>
                                    <p:anim calcmode="lin" valueType="num">
                                      <p:cBhvr additive="base">
                                        <p:cTn id="86"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3"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1500" fill="hold"/>
                                        <p:tgtEl>
                                          <p:spTgt spid="22"/>
                                        </p:tgtEl>
                                        <p:attrNameLst>
                                          <p:attrName>ppt_x</p:attrName>
                                        </p:attrNameLst>
                                      </p:cBhvr>
                                      <p:tavLst>
                                        <p:tav tm="0">
                                          <p:val>
                                            <p:strVal val="1+#ppt_w/2"/>
                                          </p:val>
                                        </p:tav>
                                        <p:tav tm="100000">
                                          <p:val>
                                            <p:strVal val="#ppt_x"/>
                                          </p:val>
                                        </p:tav>
                                      </p:tavLst>
                                    </p:anim>
                                    <p:anim calcmode="lin" valueType="num">
                                      <p:cBhvr additive="base">
                                        <p:cTn id="92" dur="1500" fill="hold"/>
                                        <p:tgtEl>
                                          <p:spTgt spid="22"/>
                                        </p:tgtEl>
                                        <p:attrNameLst>
                                          <p:attrName>ppt_y</p:attrName>
                                        </p:attrNameLst>
                                      </p:cBhvr>
                                      <p:tavLst>
                                        <p:tav tm="0">
                                          <p:val>
                                            <p:strVal val="0-#ppt_h/2"/>
                                          </p:val>
                                        </p:tav>
                                        <p:tav tm="100000">
                                          <p:val>
                                            <p:strVal val="#ppt_y"/>
                                          </p:val>
                                        </p:tav>
                                      </p:tavLst>
                                    </p:anim>
                                  </p:childTnLst>
                                </p:cTn>
                              </p:par>
                              <p:par>
                                <p:cTn id="93" presetID="2" presetClass="entr" presetSubtype="3" fill="hold" grpId="0" nodeType="with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additive="base">
                                        <p:cTn id="95" dur="1500" fill="hold"/>
                                        <p:tgtEl>
                                          <p:spTgt spid="5"/>
                                        </p:tgtEl>
                                        <p:attrNameLst>
                                          <p:attrName>ppt_x</p:attrName>
                                        </p:attrNameLst>
                                      </p:cBhvr>
                                      <p:tavLst>
                                        <p:tav tm="0">
                                          <p:val>
                                            <p:strVal val="1+#ppt_w/2"/>
                                          </p:val>
                                        </p:tav>
                                        <p:tav tm="100000">
                                          <p:val>
                                            <p:strVal val="#ppt_x"/>
                                          </p:val>
                                        </p:tav>
                                      </p:tavLst>
                                    </p:anim>
                                    <p:anim calcmode="lin" valueType="num">
                                      <p:cBhvr additive="base">
                                        <p:cTn id="96"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6"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1500" fill="hold"/>
                                        <p:tgtEl>
                                          <p:spTgt spid="23"/>
                                        </p:tgtEl>
                                        <p:attrNameLst>
                                          <p:attrName>ppt_x</p:attrName>
                                        </p:attrNameLst>
                                      </p:cBhvr>
                                      <p:tavLst>
                                        <p:tav tm="0">
                                          <p:val>
                                            <p:strVal val="1+#ppt_w/2"/>
                                          </p:val>
                                        </p:tav>
                                        <p:tav tm="100000">
                                          <p:val>
                                            <p:strVal val="#ppt_x"/>
                                          </p:val>
                                        </p:tav>
                                      </p:tavLst>
                                    </p:anim>
                                    <p:anim calcmode="lin" valueType="num">
                                      <p:cBhvr additive="base">
                                        <p:cTn id="102" dur="1500" fill="hold"/>
                                        <p:tgtEl>
                                          <p:spTgt spid="23"/>
                                        </p:tgtEl>
                                        <p:attrNameLst>
                                          <p:attrName>ppt_y</p:attrName>
                                        </p:attrNameLst>
                                      </p:cBhvr>
                                      <p:tavLst>
                                        <p:tav tm="0">
                                          <p:val>
                                            <p:strVal val="1+#ppt_h/2"/>
                                          </p:val>
                                        </p:tav>
                                        <p:tav tm="100000">
                                          <p:val>
                                            <p:strVal val="#ppt_y"/>
                                          </p:val>
                                        </p:tav>
                                      </p:tavLst>
                                    </p:anim>
                                  </p:childTnLst>
                                </p:cTn>
                              </p:par>
                              <p:par>
                                <p:cTn id="103" presetID="2" presetClass="entr" presetSubtype="6"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 calcmode="lin" valueType="num">
                                      <p:cBhvr additive="base">
                                        <p:cTn id="105" dur="1500" fill="hold"/>
                                        <p:tgtEl>
                                          <p:spTgt spid="6"/>
                                        </p:tgtEl>
                                        <p:attrNameLst>
                                          <p:attrName>ppt_x</p:attrName>
                                        </p:attrNameLst>
                                      </p:cBhvr>
                                      <p:tavLst>
                                        <p:tav tm="0">
                                          <p:val>
                                            <p:strVal val="1+#ppt_w/2"/>
                                          </p:val>
                                        </p:tav>
                                        <p:tav tm="100000">
                                          <p:val>
                                            <p:strVal val="#ppt_x"/>
                                          </p:val>
                                        </p:tav>
                                      </p:tavLst>
                                    </p:anim>
                                    <p:anim calcmode="lin" valueType="num">
                                      <p:cBhvr additive="base">
                                        <p:cTn id="106"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6"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additive="base">
                                        <p:cTn id="111" dur="1500" fill="hold"/>
                                        <p:tgtEl>
                                          <p:spTgt spid="24"/>
                                        </p:tgtEl>
                                        <p:attrNameLst>
                                          <p:attrName>ppt_x</p:attrName>
                                        </p:attrNameLst>
                                      </p:cBhvr>
                                      <p:tavLst>
                                        <p:tav tm="0">
                                          <p:val>
                                            <p:strVal val="1+#ppt_w/2"/>
                                          </p:val>
                                        </p:tav>
                                        <p:tav tm="100000">
                                          <p:val>
                                            <p:strVal val="#ppt_x"/>
                                          </p:val>
                                        </p:tav>
                                      </p:tavLst>
                                    </p:anim>
                                    <p:anim calcmode="lin" valueType="num">
                                      <p:cBhvr additive="base">
                                        <p:cTn id="112" dur="1500" fill="hold"/>
                                        <p:tgtEl>
                                          <p:spTgt spid="24"/>
                                        </p:tgtEl>
                                        <p:attrNameLst>
                                          <p:attrName>ppt_y</p:attrName>
                                        </p:attrNameLst>
                                      </p:cBhvr>
                                      <p:tavLst>
                                        <p:tav tm="0">
                                          <p:val>
                                            <p:strVal val="1+#ppt_h/2"/>
                                          </p:val>
                                        </p:tav>
                                        <p:tav tm="100000">
                                          <p:val>
                                            <p:strVal val="#ppt_y"/>
                                          </p:val>
                                        </p:tav>
                                      </p:tavLst>
                                    </p:anim>
                                  </p:childTnLst>
                                </p:cTn>
                              </p:par>
                              <p:par>
                                <p:cTn id="113" presetID="2" presetClass="entr" presetSubtype="6" fill="hold" grpId="0" nodeType="with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1500" fill="hold"/>
                                        <p:tgtEl>
                                          <p:spTgt spid="7"/>
                                        </p:tgtEl>
                                        <p:attrNameLst>
                                          <p:attrName>ppt_x</p:attrName>
                                        </p:attrNameLst>
                                      </p:cBhvr>
                                      <p:tavLst>
                                        <p:tav tm="0">
                                          <p:val>
                                            <p:strVal val="1+#ppt_w/2"/>
                                          </p:val>
                                        </p:tav>
                                        <p:tav tm="100000">
                                          <p:val>
                                            <p:strVal val="#ppt_x"/>
                                          </p:val>
                                        </p:tav>
                                      </p:tavLst>
                                    </p:anim>
                                    <p:anim calcmode="lin" valueType="num">
                                      <p:cBhvr additive="base">
                                        <p:cTn id="116"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6"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1500" fill="hold"/>
                                        <p:tgtEl>
                                          <p:spTgt spid="25"/>
                                        </p:tgtEl>
                                        <p:attrNameLst>
                                          <p:attrName>ppt_x</p:attrName>
                                        </p:attrNameLst>
                                      </p:cBhvr>
                                      <p:tavLst>
                                        <p:tav tm="0">
                                          <p:val>
                                            <p:strVal val="1+#ppt_w/2"/>
                                          </p:val>
                                        </p:tav>
                                        <p:tav tm="100000">
                                          <p:val>
                                            <p:strVal val="#ppt_x"/>
                                          </p:val>
                                        </p:tav>
                                      </p:tavLst>
                                    </p:anim>
                                    <p:anim calcmode="lin" valueType="num">
                                      <p:cBhvr additive="base">
                                        <p:cTn id="122" dur="1500" fill="hold"/>
                                        <p:tgtEl>
                                          <p:spTgt spid="25"/>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8"/>
                                        </p:tgtEl>
                                        <p:attrNameLst>
                                          <p:attrName>style.visibility</p:attrName>
                                        </p:attrNameLst>
                                      </p:cBhvr>
                                      <p:to>
                                        <p:strVal val="visible"/>
                                      </p:to>
                                    </p:set>
                                    <p:anim calcmode="lin" valueType="num">
                                      <p:cBhvr additive="base">
                                        <p:cTn id="125" dur="1500" fill="hold"/>
                                        <p:tgtEl>
                                          <p:spTgt spid="8"/>
                                        </p:tgtEl>
                                        <p:attrNameLst>
                                          <p:attrName>ppt_x</p:attrName>
                                        </p:attrNameLst>
                                      </p:cBhvr>
                                      <p:tavLst>
                                        <p:tav tm="0">
                                          <p:val>
                                            <p:strVal val="1+#ppt_w/2"/>
                                          </p:val>
                                        </p:tav>
                                        <p:tav tm="100000">
                                          <p:val>
                                            <p:strVal val="#ppt_x"/>
                                          </p:val>
                                        </p:tav>
                                      </p:tavLst>
                                    </p:anim>
                                    <p:anim calcmode="lin" valueType="num">
                                      <p:cBhvr additive="base">
                                        <p:cTn id="126"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7" fill="hold" display="0">
                  <p:stCondLst>
                    <p:cond delay="indefinite"/>
                  </p:stCondLst>
                  <p:endCondLst>
                    <p:cond evt="onStopAudio" delay="0">
                      <p:tgtEl>
                        <p:sldTgt/>
                      </p:tgtEl>
                    </p:cond>
                  </p:endCondLst>
                </p:cTn>
                <p:tgtEl>
                  <p:spTgt spid="42"/>
                </p:tgtEl>
              </p:cMediaNode>
            </p:audio>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1625804" y="743226"/>
            <a:ext cx="9740695" cy="1200329"/>
          </a:xfrm>
          <a:prstGeom prst="rect">
            <a:avLst/>
          </a:prstGeom>
          <a:solidFill>
            <a:schemeClr val="accent2">
              <a:lumMod val="20000"/>
              <a:lumOff val="80000"/>
            </a:schemeClr>
          </a:solidFill>
          <a:ln w="38100">
            <a:solidFill>
              <a:schemeClr val="accent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7200" b="1" dirty="0">
                <a:solidFill>
                  <a:srgbClr val="00B0F0"/>
                </a:solidFill>
                <a:latin typeface="NikoshBAN" panose="02000000000000000000" pitchFamily="2" charset="0"/>
                <a:cs typeface="NikoshBAN" panose="02000000000000000000" pitchFamily="2" charset="0"/>
              </a:rPr>
              <a:t>দলীয় কাজ</a:t>
            </a:r>
          </a:p>
        </p:txBody>
      </p:sp>
      <p:sp>
        <p:nvSpPr>
          <p:cNvPr id="3" name="TextBox 2"/>
          <p:cNvSpPr txBox="1"/>
          <p:nvPr/>
        </p:nvSpPr>
        <p:spPr>
          <a:xfrm>
            <a:off x="677799" y="4490330"/>
            <a:ext cx="10158436" cy="1323439"/>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err="1">
                <a:solidFill>
                  <a:srgbClr val="002060"/>
                </a:solidFill>
                <a:latin typeface="NikoshBAN" panose="02000000000000000000" pitchFamily="2" charset="0"/>
                <a:cs typeface="NikoshBAN" panose="02000000000000000000" pitchFamily="2" charset="0"/>
              </a:rPr>
              <a:t>প্রাকৃতিক</a:t>
            </a:r>
            <a:r>
              <a:rPr lang="en-US" sz="4000" b="1" dirty="0">
                <a:solidFill>
                  <a:srgbClr val="002060"/>
                </a:solidFill>
                <a:latin typeface="NikoshBAN" panose="02000000000000000000" pitchFamily="2" charset="0"/>
                <a:cs typeface="NikoshBAN" panose="02000000000000000000" pitchFamily="2" charset="0"/>
              </a:rPr>
              <a:t> ও </a:t>
            </a:r>
            <a:r>
              <a:rPr lang="en-US" sz="4000" b="1" dirty="0" err="1">
                <a:solidFill>
                  <a:srgbClr val="002060"/>
                </a:solidFill>
                <a:latin typeface="NikoshBAN" panose="02000000000000000000" pitchFamily="2" charset="0"/>
                <a:cs typeface="NikoshBAN" panose="02000000000000000000" pitchFamily="2" charset="0"/>
              </a:rPr>
              <a:t>মানব</a:t>
            </a:r>
            <a:r>
              <a:rPr lang="en-US" sz="4000" b="1" dirty="0">
                <a:solidFill>
                  <a:srgbClr val="002060"/>
                </a:solidFill>
                <a:latin typeface="NikoshBAN" panose="02000000000000000000" pitchFamily="2" charset="0"/>
                <a:cs typeface="NikoshBAN" panose="02000000000000000000" pitchFamily="2" charset="0"/>
              </a:rPr>
              <a:t> </a:t>
            </a:r>
            <a:r>
              <a:rPr lang="en-US" sz="4000" b="1" err="1">
                <a:solidFill>
                  <a:srgbClr val="002060"/>
                </a:solidFill>
                <a:latin typeface="NikoshBAN" panose="02000000000000000000" pitchFamily="2" charset="0"/>
                <a:cs typeface="NikoshBAN" panose="02000000000000000000" pitchFamily="2" charset="0"/>
              </a:rPr>
              <a:t>ভূগোলের</a:t>
            </a:r>
            <a:r>
              <a:rPr lang="en-US" sz="4000" b="1">
                <a:solidFill>
                  <a:srgbClr val="002060"/>
                </a:solidFill>
                <a:latin typeface="NikoshBAN" panose="02000000000000000000" pitchFamily="2" charset="0"/>
                <a:cs typeface="NikoshBAN" panose="02000000000000000000" pitchFamily="2" charset="0"/>
              </a:rPr>
              <a:t> মধ্যে</a:t>
            </a:r>
            <a:r>
              <a:rPr lang="en-GB" sz="4000" b="1">
                <a:solidFill>
                  <a:srgbClr val="002060"/>
                </a:solidFill>
                <a:latin typeface="NikoshBAN" panose="02000000000000000000" pitchFamily="2" charset="0"/>
                <a:cs typeface="NikoshBAN" panose="02000000000000000000" pitchFamily="2" charset="0"/>
              </a:rPr>
              <a:t>।                                 </a:t>
            </a:r>
            <a:r>
              <a:rPr lang="en-US" sz="4000" b="1">
                <a:solidFill>
                  <a:srgbClr val="002060"/>
                </a:solidFill>
                <a:latin typeface="NikoshBAN" panose="02000000000000000000" pitchFamily="2" charset="0"/>
                <a:cs typeface="NikoshBAN" panose="02000000000000000000" pitchFamily="2" charset="0"/>
              </a:rPr>
              <a:t> </a:t>
            </a:r>
            <a:r>
              <a:rPr lang="en-US" sz="4000" b="1" dirty="0">
                <a:solidFill>
                  <a:srgbClr val="002060"/>
                </a:solidFill>
                <a:latin typeface="NikoshBAN" panose="02000000000000000000" pitchFamily="2" charset="0"/>
                <a:cs typeface="NikoshBAN" panose="02000000000000000000" pitchFamily="2" charset="0"/>
              </a:rPr>
              <a:t>পারস্পরিক </a:t>
            </a:r>
            <a:r>
              <a:rPr lang="en-US" sz="4000" b="1" dirty="0" err="1">
                <a:solidFill>
                  <a:srgbClr val="002060"/>
                </a:solidFill>
                <a:latin typeface="NikoshBAN" panose="02000000000000000000" pitchFamily="2" charset="0"/>
                <a:cs typeface="NikoshBAN" panose="02000000000000000000" pitchFamily="2" charset="0"/>
              </a:rPr>
              <a:t>সর্ম্পক</a:t>
            </a:r>
            <a:r>
              <a:rPr lang="en-US" sz="4000" b="1" dirty="0">
                <a:solidFill>
                  <a:srgbClr val="002060"/>
                </a:solidFill>
                <a:latin typeface="NikoshBAN" panose="02000000000000000000" pitchFamily="2" charset="0"/>
                <a:cs typeface="NikoshBAN" panose="02000000000000000000" pitchFamily="2" charset="0"/>
              </a:rPr>
              <a:t> </a:t>
            </a:r>
            <a:r>
              <a:rPr lang="bn-BD" sz="4000" b="1" dirty="0">
                <a:solidFill>
                  <a:srgbClr val="002060"/>
                </a:solidFill>
                <a:latin typeface="NikoshBAN" panose="02000000000000000000" pitchFamily="2" charset="0"/>
                <a:cs typeface="NikoshBAN" panose="02000000000000000000" pitchFamily="2" charset="0"/>
              </a:rPr>
              <a:t>ব্যাখ্যা</a:t>
            </a:r>
            <a:r>
              <a:rPr lang="en-US" sz="4000" b="1" dirty="0">
                <a:solidFill>
                  <a:srgbClr val="002060"/>
                </a:solidFill>
                <a:latin typeface="NikoshBAN" panose="02000000000000000000" pitchFamily="2" charset="0"/>
                <a:cs typeface="NikoshBAN" panose="02000000000000000000" pitchFamily="2" charset="0"/>
              </a:rPr>
              <a:t> কর।</a:t>
            </a:r>
          </a:p>
        </p:txBody>
      </p:sp>
      <p:grpSp>
        <p:nvGrpSpPr>
          <p:cNvPr id="5" name="Group 4"/>
          <p:cNvGrpSpPr/>
          <p:nvPr/>
        </p:nvGrpSpPr>
        <p:grpSpPr>
          <a:xfrm>
            <a:off x="0" y="0"/>
            <a:ext cx="12192000" cy="6858000"/>
            <a:chOff x="0" y="0"/>
            <a:chExt cx="12192000" cy="6858000"/>
          </a:xfrm>
        </p:grpSpPr>
        <p:sp>
          <p:nvSpPr>
            <p:cNvPr id="6" name="Frame 5"/>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99831888"/>
      </p:ext>
    </p:extLst>
  </p:cSld>
  <p:clrMapOvr>
    <a:masterClrMapping/>
  </p:clrMapOvr>
  <mc:AlternateContent xmlns:mc="http://schemas.openxmlformats.org/markup-compatibility/2006" xmlns:p14="http://schemas.microsoft.com/office/powerpoint/2010/main">
    <mc:Choice Requires="p14">
      <p:transition spd="slow" p14:dur="2000" advTm="20252"/>
    </mc:Choice>
    <mc:Fallback xmlns="">
      <p:transition spd="slow" advTm="20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extBox 1"/>
          <p:cNvSpPr txBox="1"/>
          <p:nvPr/>
        </p:nvSpPr>
        <p:spPr>
          <a:xfrm>
            <a:off x="3788819" y="283419"/>
            <a:ext cx="5136230" cy="769441"/>
          </a:xfrm>
          <a:prstGeom prst="rect">
            <a:avLst/>
          </a:prstGeom>
          <a:solidFill>
            <a:schemeClr val="accent6">
              <a:lumMod val="20000"/>
              <a:lumOff val="80000"/>
            </a:schemeClr>
          </a:solidFill>
          <a:ln w="38100">
            <a:solidFill>
              <a:srgbClr val="00B050"/>
            </a:solidFill>
          </a:ln>
        </p:spPr>
        <p:txBody>
          <a:bodyPr wrap="square" rtlCol="0">
            <a:spAutoFit/>
          </a:bodyPr>
          <a:lstStyle/>
          <a:p>
            <a:pPr algn="ctr"/>
            <a:r>
              <a:rPr lang="en-US" sz="4400" b="1" dirty="0">
                <a:solidFill>
                  <a:srgbClr val="00B050"/>
                </a:solidFill>
                <a:latin typeface="NikoshBAN" panose="02000000000000000000" pitchFamily="2" charset="0"/>
                <a:cs typeface="NikoshBAN" panose="02000000000000000000" pitchFamily="2" charset="0"/>
              </a:rPr>
              <a:t>পরিবেশের ধারণা</a:t>
            </a:r>
          </a:p>
        </p:txBody>
      </p:sp>
      <p:sp>
        <p:nvSpPr>
          <p:cNvPr id="5" name="TextBox 4"/>
          <p:cNvSpPr txBox="1"/>
          <p:nvPr/>
        </p:nvSpPr>
        <p:spPr>
          <a:xfrm>
            <a:off x="407249" y="1209337"/>
            <a:ext cx="11782939" cy="5419476"/>
          </a:xfrm>
          <a:prstGeom prst="rect">
            <a:avLst/>
          </a:prstGeom>
          <a:solidFill>
            <a:schemeClr val="accent6">
              <a:lumMod val="20000"/>
              <a:lumOff val="80000"/>
            </a:schemeClr>
          </a:solidFill>
          <a:ln w="19050">
            <a:solidFill>
              <a:srgbClr val="00B050"/>
            </a:solidFill>
          </a:ln>
        </p:spPr>
        <p:txBody>
          <a:bodyPr wrap="square" rtlCol="0">
            <a:spAutoFit/>
          </a:bodyPr>
          <a:lstStyle/>
          <a:p>
            <a:pPr algn="just"/>
            <a:r>
              <a:rPr lang="en-US" sz="4800" dirty="0">
                <a:latin typeface="NikoshBAN" panose="02000000000000000000" pitchFamily="2" charset="0"/>
                <a:cs typeface="NikoshBAN" panose="02000000000000000000" pitchFamily="2" charset="0"/>
              </a:rPr>
              <a:t>প্রকৃতির সকল দান মিলেমিশে তৈরি হয় </a:t>
            </a:r>
            <a:r>
              <a:rPr lang="en-US" sz="4800" dirty="0" err="1">
                <a:latin typeface="NikoshBAN" panose="02000000000000000000" pitchFamily="2" charset="0"/>
                <a:cs typeface="NikoshBAN" panose="02000000000000000000" pitchFamily="2" charset="0"/>
              </a:rPr>
              <a:t>পরিবেশ</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নদী</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নালা</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সাগর</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মহাসাগর</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পাহাড়</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পর্বত</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বন</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জঙ্গল</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ঘর</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বাড়ি</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রাস্তাঘাট</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উদ্ভিদ</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প্রাণি</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পানি</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মাটি</a:t>
            </a:r>
            <a:r>
              <a:rPr lang="en-US" sz="4800" dirty="0">
                <a:latin typeface="NikoshBAN" panose="02000000000000000000" pitchFamily="2" charset="0"/>
                <a:cs typeface="NikoshBAN" panose="02000000000000000000" pitchFamily="2" charset="0"/>
              </a:rPr>
              <a:t> ও বায়ু নিয়ে গড়ে ওঠে পরিবেশ। কোনো জীবের চারপাশের সকল জীব ও জড় উপাদানের সর্বসমেত প্রভাব ও সংঘটিত ঘটনা হলো ঐ জীবের পরিবেশ।</a:t>
            </a:r>
          </a:p>
        </p:txBody>
      </p:sp>
      <p:grpSp>
        <p:nvGrpSpPr>
          <p:cNvPr id="4" name="Group 3"/>
          <p:cNvGrpSpPr/>
          <p:nvPr/>
        </p:nvGrpSpPr>
        <p:grpSpPr>
          <a:xfrm>
            <a:off x="148442" y="-55666"/>
            <a:ext cx="12192000" cy="6858000"/>
            <a:chOff x="0" y="0"/>
            <a:chExt cx="12192000" cy="6858000"/>
          </a:xfrm>
        </p:grpSpPr>
        <p:sp>
          <p:nvSpPr>
            <p:cNvPr id="6" name="Frame 5"/>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057133783"/>
      </p:ext>
    </p:extLst>
  </p:cSld>
  <p:clrMapOvr>
    <a:masterClrMapping/>
  </p:clrMapOvr>
  <mc:AlternateContent xmlns:mc="http://schemas.openxmlformats.org/markup-compatibility/2006" xmlns:p14="http://schemas.microsoft.com/office/powerpoint/2010/main">
    <mc:Choice Requires="p14">
      <p:transition spd="slow" p14:dur="2000" advTm="33812"/>
    </mc:Choice>
    <mc:Fallback xmlns="">
      <p:transition spd="slow" advTm="338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500" fill="hold"/>
                                        <p:tgtEl>
                                          <p:spTgt spid="5"/>
                                        </p:tgtEl>
                                        <p:attrNameLst>
                                          <p:attrName>ppt_x</p:attrName>
                                        </p:attrNameLst>
                                      </p:cBhvr>
                                      <p:tavLst>
                                        <p:tav tm="0">
                                          <p:val>
                                            <p:strVal val="0-#ppt_w/2"/>
                                          </p:val>
                                        </p:tav>
                                        <p:tav tm="100000">
                                          <p:val>
                                            <p:strVal val="#ppt_x"/>
                                          </p:val>
                                        </p:tav>
                                      </p:tavLst>
                                    </p:anim>
                                    <p:anim calcmode="lin" valueType="num">
                                      <p:cBhvr additive="base">
                                        <p:cTn id="18"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536746" y="234686"/>
            <a:ext cx="9509533" cy="830997"/>
          </a:xfrm>
          <a:prstGeom prst="rect">
            <a:avLst/>
          </a:prstGeom>
          <a:noFill/>
        </p:spPr>
        <p:txBody>
          <a:bodyPr wrap="square" rtlCol="0">
            <a:spAutoFit/>
          </a:bodyPr>
          <a:lstStyle/>
          <a:p>
            <a:r>
              <a:rPr lang="en-US" sz="4800" b="1" dirty="0">
                <a:solidFill>
                  <a:srgbClr val="00B050"/>
                </a:solidFill>
                <a:latin typeface="NikoshBAN" panose="02000000000000000000" pitchFamily="2" charset="0"/>
                <a:cs typeface="NikoshBAN" panose="02000000000000000000" pitchFamily="2" charset="0"/>
              </a:rPr>
              <a:t>পরিবেশ বিজ্ঞানী আর্মসের মতে</a:t>
            </a:r>
          </a:p>
        </p:txBody>
      </p:sp>
      <p:sp>
        <p:nvSpPr>
          <p:cNvPr id="4" name="TextBox 3"/>
          <p:cNvSpPr txBox="1"/>
          <p:nvPr/>
        </p:nvSpPr>
        <p:spPr>
          <a:xfrm>
            <a:off x="590241" y="874305"/>
            <a:ext cx="9509533" cy="1569660"/>
          </a:xfrm>
          <a:prstGeom prst="rect">
            <a:avLst/>
          </a:prstGeom>
          <a:noFill/>
        </p:spPr>
        <p:txBody>
          <a:bodyPr wrap="square" rtlCol="0">
            <a:spAutoFit/>
          </a:bodyPr>
          <a:lstStyle/>
          <a:p>
            <a:r>
              <a:rPr lang="en-US" sz="4800" dirty="0">
                <a:solidFill>
                  <a:srgbClr val="0070C0"/>
                </a:solidFill>
                <a:latin typeface="NikoshBAN" panose="02000000000000000000" pitchFamily="2" charset="0"/>
                <a:cs typeface="NikoshBAN" panose="02000000000000000000" pitchFamily="2" charset="0"/>
              </a:rPr>
              <a:t>জীবসম্প্রদায়ের পারিপার্শ্বিক জৈব ও প্রাকৃতিক অবস্থাকে পরিবেশ বলে।</a:t>
            </a:r>
          </a:p>
        </p:txBody>
      </p:sp>
      <p:sp>
        <p:nvSpPr>
          <p:cNvPr id="6" name="TextBox 5"/>
          <p:cNvSpPr txBox="1"/>
          <p:nvPr/>
        </p:nvSpPr>
        <p:spPr>
          <a:xfrm>
            <a:off x="167143" y="2275631"/>
            <a:ext cx="11011070" cy="3046988"/>
          </a:xfrm>
          <a:prstGeom prst="rect">
            <a:avLst/>
          </a:prstGeom>
          <a:noFill/>
        </p:spPr>
        <p:txBody>
          <a:bodyPr wrap="square" rtlCol="0">
            <a:spAutoFit/>
          </a:bodyPr>
          <a:lstStyle/>
          <a:p>
            <a:pPr algn="just"/>
            <a:r>
              <a:rPr lang="en-US" sz="4800" dirty="0">
                <a:solidFill>
                  <a:srgbClr val="00B050"/>
                </a:solidFill>
                <a:latin typeface="NikoshBAN" panose="02000000000000000000" pitchFamily="2" charset="0"/>
                <a:cs typeface="NikoshBAN" panose="02000000000000000000" pitchFamily="2" charset="0"/>
              </a:rPr>
              <a:t>সি,সি,পার্ক বলেছেন</a:t>
            </a:r>
          </a:p>
          <a:p>
            <a:pPr algn="just"/>
            <a:r>
              <a:rPr lang="en-US" sz="4800" dirty="0">
                <a:solidFill>
                  <a:srgbClr val="0070C0"/>
                </a:solidFill>
                <a:latin typeface="NikoshBAN" panose="02000000000000000000" pitchFamily="2" charset="0"/>
                <a:cs typeface="NikoshBAN" panose="02000000000000000000" pitchFamily="2" charset="0"/>
              </a:rPr>
              <a:t> “পরিবেশ বলতে স্থান ও কালের কোনো নির্দিষ্ট বিন্দুতে মানুষকে ঘিরে থাকা  সকল অবস্থার যোগফল বোঝায়। স্থান ও কালের পরিবর্তনের সঙ্গে পরিবেশ ও পরিবর্তিত হয়।”</a:t>
            </a:r>
          </a:p>
        </p:txBody>
      </p:sp>
      <p:grpSp>
        <p:nvGrpSpPr>
          <p:cNvPr id="7" name="Group 6"/>
          <p:cNvGrpSpPr/>
          <p:nvPr/>
        </p:nvGrpSpPr>
        <p:grpSpPr>
          <a:xfrm>
            <a:off x="0" y="0"/>
            <a:ext cx="12192000" cy="6858000"/>
            <a:chOff x="0" y="0"/>
            <a:chExt cx="12192000" cy="6858000"/>
          </a:xfrm>
        </p:grpSpPr>
        <p:sp>
          <p:nvSpPr>
            <p:cNvPr id="8" name="Frame 7"/>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700499669"/>
      </p:ext>
    </p:extLst>
  </p:cSld>
  <p:clrMapOvr>
    <a:masterClrMapping/>
  </p:clrMapOvr>
  <mc:AlternateContent xmlns:mc="http://schemas.openxmlformats.org/markup-compatibility/2006" xmlns:p14="http://schemas.microsoft.com/office/powerpoint/2010/main">
    <mc:Choice Requires="p14">
      <p:transition spd="slow" p14:dur="2000" advTm="30236"/>
    </mc:Choice>
    <mc:Fallback xmlns="">
      <p:transition spd="slow" advTm="30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500" fill="hold"/>
                                        <p:tgtEl>
                                          <p:spTgt spid="4"/>
                                        </p:tgtEl>
                                        <p:attrNameLst>
                                          <p:attrName>ppt_x</p:attrName>
                                        </p:attrNameLst>
                                      </p:cBhvr>
                                      <p:tavLst>
                                        <p:tav tm="0">
                                          <p:val>
                                            <p:strVal val="#ppt_x"/>
                                          </p:val>
                                        </p:tav>
                                        <p:tav tm="100000">
                                          <p:val>
                                            <p:strVal val="#ppt_x"/>
                                          </p:val>
                                        </p:tav>
                                      </p:tavLst>
                                    </p:anim>
                                    <p:anim calcmode="lin" valueType="num">
                                      <p:cBhvr additive="base">
                                        <p:cTn id="1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500" fill="hold"/>
                                        <p:tgtEl>
                                          <p:spTgt spid="6"/>
                                        </p:tgtEl>
                                        <p:attrNameLst>
                                          <p:attrName>ppt_x</p:attrName>
                                        </p:attrNameLst>
                                      </p:cBhvr>
                                      <p:tavLst>
                                        <p:tav tm="0">
                                          <p:val>
                                            <p:strVal val="0-#ppt_w/2"/>
                                          </p:val>
                                        </p:tav>
                                        <p:tav tm="100000">
                                          <p:val>
                                            <p:strVal val="#ppt_x"/>
                                          </p:val>
                                        </p:tav>
                                      </p:tavLst>
                                    </p:anim>
                                    <p:anim calcmode="lin" valueType="num">
                                      <p:cBhvr additive="base">
                                        <p:cTn id="24"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2"/>
                </p:tgtEl>
              </p:cMediaNode>
            </p:audio>
          </p:childTnLst>
        </p:cTn>
      </p:par>
    </p:tnLst>
    <p:bldLst>
      <p:bldP spid="3"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3863663" y="445533"/>
            <a:ext cx="4803819" cy="1948724"/>
            <a:chOff x="2385509" y="0"/>
            <a:chExt cx="3230561" cy="1948724"/>
          </a:xfrm>
        </p:grpSpPr>
        <p:sp>
          <p:nvSpPr>
            <p:cNvPr id="5" name="Round Same Side Corner Rectangle 4"/>
            <p:cNvSpPr/>
            <p:nvPr/>
          </p:nvSpPr>
          <p:spPr>
            <a:xfrm flipH="1">
              <a:off x="2385509" y="0"/>
              <a:ext cx="3230561" cy="1948724"/>
            </a:xfrm>
            <a:prstGeom prst="round2Same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 Same Side Corner Rectangle 4"/>
            <p:cNvSpPr/>
            <p:nvPr/>
          </p:nvSpPr>
          <p:spPr>
            <a:xfrm>
              <a:off x="2575767" y="95129"/>
              <a:ext cx="3040303" cy="185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30480" rIns="91440" bIns="30480" numCol="1" spcCol="1270" anchor="ctr" anchorCtr="0">
              <a:noAutofit/>
            </a:bodyPr>
            <a:lstStyle/>
            <a:p>
              <a:pPr lvl="0" algn="ctr" defTabSz="1066800">
                <a:lnSpc>
                  <a:spcPct val="90000"/>
                </a:lnSpc>
                <a:spcBef>
                  <a:spcPct val="0"/>
                </a:spcBef>
                <a:spcAft>
                  <a:spcPct val="35000"/>
                </a:spcAft>
              </a:pPr>
              <a:r>
                <a:rPr lang="en-US" sz="5400" kern="1200" dirty="0">
                  <a:solidFill>
                    <a:srgbClr val="002060"/>
                  </a:solidFill>
                  <a:latin typeface="NikoshBAN" panose="02000000000000000000" pitchFamily="2" charset="0"/>
                  <a:cs typeface="NikoshBAN" panose="02000000000000000000" pitchFamily="2" charset="0"/>
                </a:rPr>
                <a:t>পরিবেশের উপাদান</a:t>
              </a:r>
            </a:p>
          </p:txBody>
        </p:sp>
      </p:grpSp>
      <p:grpSp>
        <p:nvGrpSpPr>
          <p:cNvPr id="10" name="Group 9"/>
          <p:cNvGrpSpPr/>
          <p:nvPr/>
        </p:nvGrpSpPr>
        <p:grpSpPr>
          <a:xfrm rot="2375975">
            <a:off x="-263299" y="4263984"/>
            <a:ext cx="4520907" cy="1694013"/>
            <a:chOff x="265824" y="1914340"/>
            <a:chExt cx="3625163" cy="2356356"/>
          </a:xfrm>
        </p:grpSpPr>
        <p:sp>
          <p:nvSpPr>
            <p:cNvPr id="14" name="Round Same Side Corner Rectangle 13"/>
            <p:cNvSpPr/>
            <p:nvPr/>
          </p:nvSpPr>
          <p:spPr>
            <a:xfrm rot="19200000">
              <a:off x="265824" y="1914340"/>
              <a:ext cx="3625163" cy="2356356"/>
            </a:xfrm>
            <a:prstGeom prst="round2Same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 Same Side Corner Rectangle 4"/>
            <p:cNvSpPr/>
            <p:nvPr/>
          </p:nvSpPr>
          <p:spPr>
            <a:xfrm rot="19200000">
              <a:off x="417821" y="2015912"/>
              <a:ext cx="3395107" cy="22413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6000" kern="1200" dirty="0">
                  <a:solidFill>
                    <a:srgbClr val="002060"/>
                  </a:solidFill>
                  <a:latin typeface="NikoshBAN" panose="02000000000000000000" pitchFamily="2" charset="0"/>
                  <a:cs typeface="NikoshBAN" panose="02000000000000000000" pitchFamily="2" charset="0"/>
                </a:rPr>
                <a:t>জীব উপাদান</a:t>
              </a:r>
            </a:p>
          </p:txBody>
        </p:sp>
      </p:grpSp>
      <p:grpSp>
        <p:nvGrpSpPr>
          <p:cNvPr id="11" name="Group 10"/>
          <p:cNvGrpSpPr/>
          <p:nvPr/>
        </p:nvGrpSpPr>
        <p:grpSpPr>
          <a:xfrm rot="19226253">
            <a:off x="5905026" y="3311646"/>
            <a:ext cx="4911908" cy="3876299"/>
            <a:chOff x="2765992" y="1907731"/>
            <a:chExt cx="4911908" cy="2241328"/>
          </a:xfrm>
        </p:grpSpPr>
        <p:sp>
          <p:nvSpPr>
            <p:cNvPr id="12" name="Round Same Side Corner Rectangle 11"/>
            <p:cNvSpPr/>
            <p:nvPr/>
          </p:nvSpPr>
          <p:spPr>
            <a:xfrm rot="2422198">
              <a:off x="3064024" y="2381384"/>
              <a:ext cx="4613876" cy="1109430"/>
            </a:xfrm>
            <a:prstGeom prst="round2Same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 Same Side Corner Rectangle 6"/>
            <p:cNvSpPr/>
            <p:nvPr/>
          </p:nvSpPr>
          <p:spPr>
            <a:xfrm rot="2400000">
              <a:off x="2765992" y="1907731"/>
              <a:ext cx="4603975" cy="22413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6000" kern="1200" dirty="0">
                  <a:solidFill>
                    <a:srgbClr val="002060"/>
                  </a:solidFill>
                  <a:latin typeface="NikoshBAN" panose="02000000000000000000" pitchFamily="2" charset="0"/>
                  <a:cs typeface="NikoshBAN" panose="02000000000000000000" pitchFamily="2" charset="0"/>
                </a:rPr>
                <a:t>জড় উপাদান</a:t>
              </a:r>
            </a:p>
          </p:txBody>
        </p:sp>
      </p:grpSp>
      <p:grpSp>
        <p:nvGrpSpPr>
          <p:cNvPr id="16" name="Group 15"/>
          <p:cNvGrpSpPr/>
          <p:nvPr/>
        </p:nvGrpSpPr>
        <p:grpSpPr>
          <a:xfrm>
            <a:off x="-853539" y="371104"/>
            <a:ext cx="12192000" cy="6858000"/>
            <a:chOff x="0" y="0"/>
            <a:chExt cx="12192000" cy="6858000"/>
          </a:xfrm>
        </p:grpSpPr>
        <p:sp>
          <p:nvSpPr>
            <p:cNvPr id="17" name="Frame 16"/>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34973887"/>
      </p:ext>
    </p:extLst>
  </p:cSld>
  <p:clrMapOvr>
    <a:masterClrMapping/>
  </p:clrMapOvr>
  <mc:AlternateContent xmlns:mc="http://schemas.openxmlformats.org/markup-compatibility/2006" xmlns:p14="http://schemas.microsoft.com/office/powerpoint/2010/main">
    <mc:Choice Requires="p14">
      <p:transition spd="slow" p14:dur="2000" advTm="6165"/>
    </mc:Choice>
    <mc:Fallback xmlns="">
      <p:transition spd="slow" advTm="61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p:cNvSpPr txBox="1"/>
          <p:nvPr/>
        </p:nvSpPr>
        <p:spPr>
          <a:xfrm>
            <a:off x="3184133" y="300990"/>
            <a:ext cx="7447993" cy="646331"/>
          </a:xfrm>
          <a:prstGeom prst="rect">
            <a:avLst/>
          </a:prstGeom>
          <a:solidFill>
            <a:schemeClr val="accent3">
              <a:lumMod val="20000"/>
              <a:lumOff val="80000"/>
            </a:schemeClr>
          </a:solidFill>
          <a:ln w="38100">
            <a:solidFill>
              <a:srgbClr val="00B050"/>
            </a:solidFill>
          </a:ln>
        </p:spPr>
        <p:txBody>
          <a:bodyPr wrap="square" rtlCol="0">
            <a:spAutoFit/>
          </a:bodyPr>
          <a:lstStyle/>
          <a:p>
            <a:r>
              <a:rPr lang="en-US" sz="3600" b="1" dirty="0">
                <a:solidFill>
                  <a:srgbClr val="0070C0"/>
                </a:solidFill>
                <a:latin typeface="NikoshBAN" panose="02000000000000000000" pitchFamily="2" charset="0"/>
                <a:cs typeface="NikoshBAN" panose="02000000000000000000" pitchFamily="2" charset="0"/>
              </a:rPr>
              <a:t>ভূগোল ও পরিবেশ পাঠের গুরুত্ব</a:t>
            </a:r>
          </a:p>
        </p:txBody>
      </p:sp>
      <p:sp>
        <p:nvSpPr>
          <p:cNvPr id="3" name="TextBox 2"/>
          <p:cNvSpPr txBox="1"/>
          <p:nvPr/>
        </p:nvSpPr>
        <p:spPr>
          <a:xfrm>
            <a:off x="202211" y="1681649"/>
            <a:ext cx="11728120" cy="4555093"/>
          </a:xfrm>
          <a:prstGeom prst="rect">
            <a:avLst/>
          </a:prstGeom>
          <a:solidFill>
            <a:schemeClr val="accent6">
              <a:lumMod val="20000"/>
              <a:lumOff val="80000"/>
            </a:schemeClr>
          </a:solidFill>
          <a:ln w="28575">
            <a:solidFill>
              <a:srgbClr val="00B050"/>
            </a:solidFill>
          </a:ln>
        </p:spPr>
        <p:txBody>
          <a:bodyPr wrap="square" rtlCol="0">
            <a:spAutoFit/>
          </a:bodyPr>
          <a:lstStyle/>
          <a:p>
            <a:pPr marL="285750" indent="-285750">
              <a:spcBef>
                <a:spcPts val="600"/>
              </a:spcBef>
              <a:spcAft>
                <a:spcPts val="600"/>
              </a:spcAft>
              <a:buFont typeface="Wingdings" panose="05000000000000000000" pitchFamily="2" charset="2"/>
              <a:buChar char="v"/>
            </a:pPr>
            <a:r>
              <a:rPr lang="en-US" sz="2400" b="1" dirty="0">
                <a:latin typeface="NikoshBAN" panose="02000000000000000000" pitchFamily="2" charset="0"/>
                <a:cs typeface="NikoshBAN" panose="02000000000000000000" pitchFamily="2" charset="0"/>
              </a:rPr>
              <a:t>পাহাড় ,পর্বত,নদী,নালা,সাগর,মালভূমি,সমভূমি ও মরুভূমি,এদের গঠনের কারণ ও </a:t>
            </a:r>
            <a:r>
              <a:rPr lang="bn-BD" sz="2400" b="1" dirty="0">
                <a:latin typeface="NikoshBAN" panose="02000000000000000000" pitchFamily="2" charset="0"/>
                <a:cs typeface="NikoshBAN" panose="02000000000000000000" pitchFamily="2" charset="0"/>
              </a:rPr>
              <a:t>বৈ</a:t>
            </a:r>
            <a:r>
              <a:rPr lang="en-US" sz="2400" b="1" dirty="0" err="1">
                <a:latin typeface="NikoshBAN" panose="02000000000000000000" pitchFamily="2" charset="0"/>
                <a:cs typeface="NikoshBAN" panose="02000000000000000000" pitchFamily="2" charset="0"/>
              </a:rPr>
              <a:t>শিষ্ট্য</a:t>
            </a:r>
            <a:r>
              <a:rPr lang="en-US" sz="2400" b="1" dirty="0">
                <a:latin typeface="NikoshBAN" panose="02000000000000000000" pitchFamily="2" charset="0"/>
                <a:cs typeface="NikoshBAN" panose="02000000000000000000" pitchFamily="2" charset="0"/>
              </a:rPr>
              <a:t>।</a:t>
            </a:r>
          </a:p>
          <a:p>
            <a:pPr marL="285750" indent="-285750">
              <a:spcBef>
                <a:spcPts val="600"/>
              </a:spcBef>
              <a:spcAft>
                <a:spcPts val="600"/>
              </a:spcAft>
              <a:buFont typeface="Wingdings" panose="05000000000000000000" pitchFamily="2" charset="2"/>
              <a:buChar char="v"/>
            </a:pPr>
            <a:r>
              <a:rPr lang="bn-BD" sz="2400" b="1" dirty="0">
                <a:latin typeface="NikoshBAN" panose="02000000000000000000" pitchFamily="2" charset="0"/>
                <a:cs typeface="NikoshBAN" panose="02000000000000000000" pitchFamily="2" charset="0"/>
              </a:rPr>
              <a:t>পৃ</a:t>
            </a:r>
            <a:r>
              <a:rPr lang="en-US" sz="2400" b="1" dirty="0" err="1">
                <a:latin typeface="NikoshBAN" panose="02000000000000000000" pitchFamily="2" charset="0"/>
                <a:cs typeface="NikoshBAN" panose="02000000000000000000" pitchFamily="2" charset="0"/>
              </a:rPr>
              <a:t>থিবীর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জন্মলগ্ন</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থেকে</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কীভাবে</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জীবজগতের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উদ্ভব</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হয়েছে</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সে</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বিষয়ে</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বিজ্ঞানসম্মত</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ধারনা</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অর্জন</a:t>
            </a:r>
            <a:r>
              <a:rPr lang="en-US" sz="2400" b="1" dirty="0">
                <a:latin typeface="NikoshBAN" panose="02000000000000000000" pitchFamily="2" charset="0"/>
                <a:cs typeface="NikoshBAN" panose="02000000000000000000" pitchFamily="2" charset="0"/>
              </a:rPr>
              <a:t>।</a:t>
            </a:r>
          </a:p>
          <a:p>
            <a:pPr marL="285750" indent="-285750">
              <a:spcBef>
                <a:spcPts val="600"/>
              </a:spcBef>
              <a:spcAft>
                <a:spcPts val="600"/>
              </a:spcAft>
              <a:buFont typeface="Wingdings" panose="05000000000000000000" pitchFamily="2" charset="2"/>
              <a:buChar char="v"/>
            </a:pPr>
            <a:r>
              <a:rPr lang="en-US" sz="2400" b="1" dirty="0" err="1">
                <a:latin typeface="NikoshBAN" panose="02000000000000000000" pitchFamily="2" charset="0"/>
                <a:cs typeface="NikoshBAN" panose="02000000000000000000" pitchFamily="2" charset="0"/>
              </a:rPr>
              <a:t>পৃথিবীর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বিভিন্ন</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পরিবেশের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উদ্ভিদ</a:t>
            </a:r>
            <a:r>
              <a:rPr lang="en-US" sz="2400" b="1" dirty="0">
                <a:latin typeface="NikoshBAN" panose="02000000000000000000" pitchFamily="2" charset="0"/>
                <a:cs typeface="NikoshBAN" panose="02000000000000000000" pitchFamily="2" charset="0"/>
              </a:rPr>
              <a:t> ও </a:t>
            </a:r>
            <a:r>
              <a:rPr lang="en-US" sz="2400" b="1" dirty="0" err="1">
                <a:latin typeface="NikoshBAN" panose="02000000000000000000" pitchFamily="2" charset="0"/>
                <a:cs typeface="NikoshBAN" panose="02000000000000000000" pitchFamily="2" charset="0"/>
              </a:rPr>
              <a:t>প্রাণী</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এবং</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এদের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আচার-আচরণ,খাদ্যাভ্যাস</a:t>
            </a:r>
            <a:r>
              <a:rPr lang="en-US" sz="2400" b="1" dirty="0">
                <a:latin typeface="NikoshBAN" panose="02000000000000000000" pitchFamily="2" charset="0"/>
                <a:cs typeface="NikoshBAN" panose="02000000000000000000" pitchFamily="2" charset="0"/>
              </a:rPr>
              <a:t> ও </a:t>
            </a:r>
            <a:r>
              <a:rPr lang="en-US" sz="2400" b="1" dirty="0" err="1">
                <a:latin typeface="NikoshBAN" panose="02000000000000000000" pitchFamily="2" charset="0"/>
                <a:cs typeface="NikoshBAN" panose="02000000000000000000" pitchFamily="2" charset="0"/>
              </a:rPr>
              <a:t>জীবনধারার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বৈচিত্র</a:t>
            </a:r>
            <a:r>
              <a:rPr lang="en-US" sz="2400" b="1" dirty="0">
                <a:latin typeface="NikoshBAN" panose="02000000000000000000" pitchFamily="2" charset="0"/>
                <a:cs typeface="NikoshBAN" panose="02000000000000000000" pitchFamily="2" charset="0"/>
              </a:rPr>
              <a:t>।</a:t>
            </a:r>
          </a:p>
          <a:p>
            <a:pPr marL="285750" indent="-285750">
              <a:spcBef>
                <a:spcPts val="600"/>
              </a:spcBef>
              <a:spcAft>
                <a:spcPts val="600"/>
              </a:spcAft>
              <a:buFont typeface="Wingdings" panose="05000000000000000000" pitchFamily="2" charset="2"/>
              <a:buChar char="v"/>
            </a:pPr>
            <a:r>
              <a:rPr lang="en-US" sz="2400" b="1" dirty="0" err="1">
                <a:latin typeface="NikoshBAN" panose="02000000000000000000" pitchFamily="2" charset="0"/>
                <a:cs typeface="NikoshBAN" panose="02000000000000000000" pitchFamily="2" charset="0"/>
              </a:rPr>
              <a:t>প্রাকৃতিক</a:t>
            </a:r>
            <a:r>
              <a:rPr lang="en-US" sz="2400" b="1" dirty="0">
                <a:latin typeface="NikoshBAN" panose="02000000000000000000" pitchFamily="2" charset="0"/>
                <a:cs typeface="NikoshBAN" panose="02000000000000000000" pitchFamily="2" charset="0"/>
              </a:rPr>
              <a:t> দুর্যোগ সৃষ্টির কারণ,ক্ষয়ক্ষতি ও নিয়ন্ত্রন,ভূপ্রকৃতির আবস্থান,জলবায়ুর ধরণ ও যোগাযোগ ব্যবস্থার গুরুত্ব অনুযায়ী ভূমি ব্যবস্থাপনা।</a:t>
            </a:r>
          </a:p>
          <a:p>
            <a:pPr marL="285750" indent="-285750">
              <a:spcBef>
                <a:spcPts val="600"/>
              </a:spcBef>
              <a:spcAft>
                <a:spcPts val="600"/>
              </a:spcAft>
              <a:buFont typeface="Wingdings" panose="05000000000000000000" pitchFamily="2" charset="2"/>
              <a:buChar char="v"/>
            </a:pPr>
            <a:r>
              <a:rPr lang="en-US" sz="2400" b="1" dirty="0">
                <a:latin typeface="NikoshBAN" panose="02000000000000000000" pitchFamily="2" charset="0"/>
                <a:cs typeface="NikoshBAN" panose="02000000000000000000" pitchFamily="2" charset="0"/>
              </a:rPr>
              <a:t>পৃথিবীর উষ্ঞতা বৃদ্ধি, গ্রিনহাউস প্রতিক্রিয়া ও এর প্রভাব।</a:t>
            </a:r>
          </a:p>
          <a:p>
            <a:pPr marL="285750" indent="-285750">
              <a:spcBef>
                <a:spcPts val="600"/>
              </a:spcBef>
              <a:spcAft>
                <a:spcPts val="600"/>
              </a:spcAft>
              <a:buFont typeface="Wingdings" panose="05000000000000000000" pitchFamily="2" charset="2"/>
              <a:buChar char="v"/>
            </a:pPr>
            <a:r>
              <a:rPr lang="en-US" sz="2400" b="1" dirty="0">
                <a:latin typeface="NikoshBAN" panose="02000000000000000000" pitchFamily="2" charset="0"/>
                <a:cs typeface="NikoshBAN" panose="02000000000000000000" pitchFamily="2" charset="0"/>
              </a:rPr>
              <a:t>প্রাকৃতিক সম্পদকে কাজে লাগিয়ে মানুষের অর্থনৈতিক সমৃদ্ধি অর্জন।</a:t>
            </a:r>
          </a:p>
        </p:txBody>
      </p:sp>
      <p:grpSp>
        <p:nvGrpSpPr>
          <p:cNvPr id="4" name="Group 3"/>
          <p:cNvGrpSpPr/>
          <p:nvPr/>
        </p:nvGrpSpPr>
        <p:grpSpPr>
          <a:xfrm>
            <a:off x="37110" y="-92776"/>
            <a:ext cx="12192000" cy="6858000"/>
            <a:chOff x="0" y="0"/>
            <a:chExt cx="12192000" cy="6858000"/>
          </a:xfrm>
        </p:grpSpPr>
        <p:sp>
          <p:nvSpPr>
            <p:cNvPr id="5" name="Frame 4"/>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666035162"/>
      </p:ext>
    </p:extLst>
  </p:cSld>
  <p:clrMapOvr>
    <a:masterClrMapping/>
  </p:clrMapOvr>
  <mc:AlternateContent xmlns:mc="http://schemas.openxmlformats.org/markup-compatibility/2006" xmlns:p14="http://schemas.microsoft.com/office/powerpoint/2010/main">
    <mc:Choice Requires="p14">
      <p:transition spd="slow" p14:dur="2000" advTm="57589"/>
    </mc:Choice>
    <mc:Fallback xmlns="">
      <p:transition spd="slow" advTm="575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500" fill="hold"/>
                                        <p:tgtEl>
                                          <p:spTgt spid="3"/>
                                        </p:tgtEl>
                                        <p:attrNameLst>
                                          <p:attrName>ppt_w</p:attrName>
                                        </p:attrNameLst>
                                      </p:cBhvr>
                                      <p:tavLst>
                                        <p:tav tm="0">
                                          <p:val>
                                            <p:fltVal val="0"/>
                                          </p:val>
                                        </p:tav>
                                        <p:tav tm="100000">
                                          <p:val>
                                            <p:strVal val="#ppt_w"/>
                                          </p:val>
                                        </p:tav>
                                      </p:tavLst>
                                    </p:anim>
                                    <p:anim calcmode="lin" valueType="num">
                                      <p:cBhvr>
                                        <p:cTn id="17" dur="1500" fill="hold"/>
                                        <p:tgtEl>
                                          <p:spTgt spid="3"/>
                                        </p:tgtEl>
                                        <p:attrNameLst>
                                          <p:attrName>ppt_h</p:attrName>
                                        </p:attrNameLst>
                                      </p:cBhvr>
                                      <p:tavLst>
                                        <p:tav tm="0">
                                          <p:val>
                                            <p:fltVal val="0"/>
                                          </p:val>
                                        </p:tav>
                                        <p:tav tm="100000">
                                          <p:val>
                                            <p:strVal val="#ppt_h"/>
                                          </p:val>
                                        </p:tav>
                                      </p:tavLst>
                                    </p:anim>
                                    <p:animEffect transition="in" filter="fade">
                                      <p:cBhvr>
                                        <p:cTn id="18"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8"/>
                </p:tgtEl>
              </p:cMediaNode>
            </p:audio>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625393" y="248348"/>
            <a:ext cx="3334880" cy="1155185"/>
          </a:xfrm>
          <a:blipFill>
            <a:blip r:embed="rId5"/>
            <a:tile tx="0" ty="0" sx="100000" sy="100000" flip="none" algn="tl"/>
          </a:blipFill>
          <a:ln w="28575">
            <a:solidFill>
              <a:srgbClr val="FF0000"/>
            </a:solidFill>
          </a:ln>
        </p:spPr>
        <p:txBody>
          <a:bodyPr>
            <a:noAutofit/>
          </a:bodyPr>
          <a:lstStyle/>
          <a:p>
            <a:pPr algn="ctr"/>
            <a:r>
              <a:rPr lang="en-US" sz="5400" dirty="0" err="1">
                <a:solidFill>
                  <a:srgbClr val="002060"/>
                </a:solidFill>
                <a:latin typeface="NikoshBAN" panose="02000000000000000000" pitchFamily="2" charset="0"/>
                <a:cs typeface="NikoshBAN" panose="02000000000000000000" pitchFamily="2" charset="0"/>
              </a:rPr>
              <a:t>পরিচিতি</a:t>
            </a:r>
            <a:endParaRPr lang="en-US" sz="5400" dirty="0">
              <a:solidFill>
                <a:srgbClr val="002060"/>
              </a:solidFill>
              <a:latin typeface="NikoshBAN" panose="02000000000000000000" pitchFamily="2" charset="0"/>
              <a:cs typeface="NikoshBAN" panose="02000000000000000000" pitchFamily="2" charset="0"/>
            </a:endParaRPr>
          </a:p>
        </p:txBody>
      </p:sp>
      <p:sp>
        <p:nvSpPr>
          <p:cNvPr id="3" name="Rectangle 2"/>
          <p:cNvSpPr/>
          <p:nvPr/>
        </p:nvSpPr>
        <p:spPr>
          <a:xfrm>
            <a:off x="3674357" y="1764779"/>
            <a:ext cx="8216824" cy="3170099"/>
          </a:xfrm>
          <a:prstGeom prst="rect">
            <a:avLst/>
          </a:prstGeom>
        </p:spPr>
        <p:txBody>
          <a:bodyPr wrap="square">
            <a:spAutoFit/>
          </a:bodyPr>
          <a:lstStyle/>
          <a:p>
            <a:pPr algn="ctr"/>
            <a:r>
              <a:rPr lang="en-GB" sz="4000">
                <a:solidFill>
                  <a:srgbClr val="0070C0"/>
                </a:solidFill>
                <a:latin typeface="NikoshBAN" pitchFamily="2" charset="0"/>
                <a:cs typeface="NikoshBAN" pitchFamily="2" charset="0"/>
              </a:rPr>
              <a:t>সৈয়দ জুন্নাতুল ফাইজুল</a:t>
            </a:r>
            <a:br>
              <a:rPr lang="en-US" sz="4000" dirty="0">
                <a:solidFill>
                  <a:srgbClr val="0070C0"/>
                </a:solidFill>
                <a:latin typeface="NikoshBAN" pitchFamily="2" charset="0"/>
                <a:cs typeface="NikoshBAN" pitchFamily="2" charset="0"/>
              </a:rPr>
            </a:br>
            <a:r>
              <a:rPr lang="bn-IN" sz="4000">
                <a:solidFill>
                  <a:srgbClr val="0070C0"/>
                </a:solidFill>
                <a:latin typeface="NikoshBAN" pitchFamily="2" charset="0"/>
                <a:cs typeface="NikoshBAN" pitchFamily="2" charset="0"/>
              </a:rPr>
              <a:t>সহকারী শিক্ষক</a:t>
            </a:r>
            <a:r>
              <a:rPr lang="en-GB" sz="4000">
                <a:solidFill>
                  <a:srgbClr val="0070C0"/>
                </a:solidFill>
                <a:latin typeface="NikoshBAN" pitchFamily="2" charset="0"/>
                <a:cs typeface="NikoshBAN" pitchFamily="2" charset="0"/>
              </a:rPr>
              <a:t>।                                                                 </a:t>
            </a:r>
            <a:r>
              <a:rPr lang="bn-BD" sz="4000">
                <a:solidFill>
                  <a:srgbClr val="0070C0"/>
                </a:solidFill>
                <a:latin typeface="NikoshBAN" pitchFamily="2" charset="0"/>
                <a:cs typeface="NikoshBAN" pitchFamily="2" charset="0"/>
              </a:rPr>
              <a:t>   </a:t>
            </a:r>
            <a:r>
              <a:rPr lang="en-GB" sz="4000">
                <a:solidFill>
                  <a:srgbClr val="0070C0"/>
                </a:solidFill>
                <a:latin typeface="NikoshBAN" pitchFamily="2" charset="0"/>
                <a:cs typeface="NikoshBAN" pitchFamily="2" charset="0"/>
              </a:rPr>
              <a:t> </a:t>
            </a:r>
            <a:r>
              <a:rPr lang="bn-IN" sz="4000">
                <a:solidFill>
                  <a:srgbClr val="0070C0"/>
                </a:solidFill>
                <a:latin typeface="NikoshBAN" pitchFamily="2" charset="0"/>
                <a:cs typeface="NikoshBAN" pitchFamily="2" charset="0"/>
              </a:rPr>
              <a:t> </a:t>
            </a:r>
            <a:r>
              <a:rPr lang="en-GB" sz="4000">
                <a:solidFill>
                  <a:srgbClr val="0070C0"/>
                </a:solidFill>
                <a:latin typeface="NikoshBAN" pitchFamily="2" charset="0"/>
                <a:cs typeface="NikoshBAN" pitchFamily="2" charset="0"/>
              </a:rPr>
              <a:t>বানেশ্বর</a:t>
            </a:r>
            <a:r>
              <a:rPr lang="bn-IN" sz="4000" b="1">
                <a:solidFill>
                  <a:srgbClr val="0070C0"/>
                </a:solidFill>
                <a:latin typeface="NikoshBAN" pitchFamily="2" charset="0"/>
                <a:cs typeface="NikoshBAN" pitchFamily="2" charset="0"/>
              </a:rPr>
              <a:t>উ</a:t>
            </a:r>
            <a:r>
              <a:rPr lang="en-US" sz="4000" b="1" dirty="0" err="1">
                <a:solidFill>
                  <a:srgbClr val="0070C0"/>
                </a:solidFill>
                <a:latin typeface="NikoshBAN" pitchFamily="2" charset="0"/>
                <a:cs typeface="NikoshBAN" pitchFamily="2" charset="0"/>
              </a:rPr>
              <a:t>চ্চ</a:t>
            </a:r>
            <a:r>
              <a:rPr lang="en-US" sz="4000" b="1" dirty="0">
                <a:solidFill>
                  <a:srgbClr val="0070C0"/>
                </a:solidFill>
                <a:latin typeface="NikoshBAN" pitchFamily="2" charset="0"/>
                <a:cs typeface="NikoshBAN" pitchFamily="2" charset="0"/>
              </a:rPr>
              <a:t> </a:t>
            </a:r>
            <a:r>
              <a:rPr lang="bn-IN" sz="4000" b="1" dirty="0">
                <a:solidFill>
                  <a:srgbClr val="0070C0"/>
                </a:solidFill>
                <a:latin typeface="NikoshBAN" pitchFamily="2" charset="0"/>
                <a:cs typeface="NikoshBAN" pitchFamily="2" charset="0"/>
              </a:rPr>
              <a:t>বি</a:t>
            </a:r>
            <a:r>
              <a:rPr lang="en-US" sz="4000" b="1" dirty="0" err="1">
                <a:solidFill>
                  <a:srgbClr val="0070C0"/>
                </a:solidFill>
                <a:latin typeface="NikoshBAN" pitchFamily="2" charset="0"/>
                <a:cs typeface="NikoshBAN" pitchFamily="2" charset="0"/>
              </a:rPr>
              <a:t>দ্যালয়</a:t>
            </a:r>
            <a:br>
              <a:rPr lang="bn-IN" sz="4000">
                <a:solidFill>
                  <a:srgbClr val="0070C0"/>
                </a:solidFill>
                <a:latin typeface="NikoshBAN" pitchFamily="2" charset="0"/>
                <a:cs typeface="NikoshBAN" pitchFamily="2" charset="0"/>
              </a:rPr>
            </a:br>
            <a:r>
              <a:rPr lang="en-GB" sz="4000">
                <a:solidFill>
                  <a:srgbClr val="0070C0"/>
                </a:solidFill>
                <a:latin typeface="NikoshBAN" pitchFamily="2" charset="0"/>
                <a:cs typeface="NikoshBAN" pitchFamily="2" charset="0"/>
              </a:rPr>
              <a:t>মাধবপুর,হবিগঞ্জ</a:t>
            </a:r>
            <a:endParaRPr lang="bn-BD" sz="4000" dirty="0">
              <a:solidFill>
                <a:srgbClr val="0070C0"/>
              </a:solidFill>
              <a:latin typeface="NikoshBAN" pitchFamily="2" charset="0"/>
              <a:cs typeface="NikoshBAN" pitchFamily="2" charset="0"/>
            </a:endParaRPr>
          </a:p>
          <a:p>
            <a:pPr algn="ctr"/>
            <a:r>
              <a:rPr lang="bn-BD" sz="4000">
                <a:solidFill>
                  <a:srgbClr val="0070C0"/>
                </a:solidFill>
                <a:latin typeface="NikoshBAN" pitchFamily="2" charset="0"/>
                <a:cs typeface="NikoshBAN" pitchFamily="2" charset="0"/>
              </a:rPr>
              <a:t>মোবাইলঃ ০১</a:t>
            </a:r>
            <a:r>
              <a:rPr lang="en-GB" sz="4000">
                <a:solidFill>
                  <a:srgbClr val="0070C0"/>
                </a:solidFill>
                <a:latin typeface="NikoshBAN" pitchFamily="2" charset="0"/>
                <a:cs typeface="NikoshBAN" pitchFamily="2" charset="0"/>
              </a:rPr>
              <a:t>৭৩৪৫২১০১২</a:t>
            </a:r>
            <a:endParaRPr lang="en-US" sz="4000" dirty="0">
              <a:solidFill>
                <a:srgbClr val="0070C0"/>
              </a:solidFill>
              <a:latin typeface="NikoshBAN" pitchFamily="2" charset="0"/>
              <a:cs typeface="NikoshBAN" pitchFamily="2" charset="0"/>
            </a:endParaRPr>
          </a:p>
        </p:txBody>
      </p:sp>
      <p:pic>
        <p:nvPicPr>
          <p:cNvPr id="7" name="Picture 6" descr="Shikkhok Batayon Registration &amp; Login | শিক্ষক বাতায়ন নিবন্ধন">
            <a:extLst>
              <a:ext uri="{FF2B5EF4-FFF2-40B4-BE49-F238E27FC236}">
                <a16:creationId xmlns:a16="http://schemas.microsoft.com/office/drawing/2014/main" id="{5CCE9875-E412-4481-B65D-DE2BC253AC22}"/>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48" b="94643" l="3667" r="95000">
                        <a14:foregroundMark x1="9667" y1="50595" x2="17000" y2="65476"/>
                        <a14:foregroundMark x1="17000" y1="65476" x2="24667" y2="69643"/>
                        <a14:foregroundMark x1="26333" y1="6548" x2="26333" y2="8333"/>
                        <a14:foregroundMark x1="40333" y1="45833" x2="49333" y2="47024"/>
                        <a14:foregroundMark x1="93333" y1="46429" x2="95333" y2="46429"/>
                        <a14:foregroundMark x1="64522" y1="81300" x2="67667" y2="82143"/>
                        <a14:foregroundMark x1="80000" y1="82738" x2="80000" y2="83155"/>
                        <a14:foregroundMark x1="73667" y1="88095" x2="75333" y2="84524"/>
                        <a14:foregroundMark x1="90000" y1="89286" x2="90333" y2="86310"/>
                        <a14:foregroundMark x1="84000" y1="94643" x2="84000" y2="94643"/>
                        <a14:foregroundMark x1="5667" y1="76190" x2="3667" y2="86310"/>
                        <a14:foregroundMark x1="79993" y1="89166" x2="80000" y2="89286"/>
                        <a14:backgroundMark x1="40000" y1="44643" x2="40667" y2="45238"/>
                        <a14:backgroundMark x1="60333" y1="79167" x2="64667" y2="80952"/>
                        <a14:backgroundMark x1="81000" y1="83333" x2="80667" y2="89286"/>
                        <a14:backgroundMark x1="96000" y1="91667" x2="96000" y2="95833"/>
                      </a14:backgroundRemoval>
                    </a14:imgEffect>
                  </a14:imgLayer>
                </a14:imgProps>
              </a:ext>
              <a:ext uri="{28A0092B-C50C-407E-A947-70E740481C1C}">
                <a14:useLocalDpi xmlns:a14="http://schemas.microsoft.com/office/drawing/2010/main" val="0"/>
              </a:ext>
            </a:extLst>
          </a:blip>
          <a:srcRect/>
          <a:stretch>
            <a:fillRect/>
          </a:stretch>
        </p:blipFill>
        <p:spPr bwMode="auto">
          <a:xfrm>
            <a:off x="11075023" y="248348"/>
            <a:ext cx="832834" cy="691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87455" y="5149378"/>
            <a:ext cx="5095240" cy="1384995"/>
          </a:xfrm>
          <a:prstGeom prst="rect">
            <a:avLst/>
          </a:prstGeom>
        </p:spPr>
        <p:txBody>
          <a:bodyPr wrap="square">
            <a:spAutoFit/>
          </a:bodyPr>
          <a:lstStyle/>
          <a:p>
            <a:r>
              <a:rPr lang="bn-IN" sz="2800" b="1" dirty="0">
                <a:solidFill>
                  <a:srgbClr val="003300"/>
                </a:solidFill>
                <a:latin typeface="NikoshBAN" pitchFamily="2" charset="0"/>
                <a:cs typeface="NikoshBAN" pitchFamily="2" charset="0"/>
              </a:rPr>
              <a:t>শ্রেণি: </a:t>
            </a:r>
            <a:r>
              <a:rPr lang="bn-BD" sz="2800" b="1" dirty="0">
                <a:solidFill>
                  <a:srgbClr val="003300"/>
                </a:solidFill>
                <a:latin typeface="NikoshBAN" pitchFamily="2" charset="0"/>
                <a:cs typeface="NikoshBAN" pitchFamily="2" charset="0"/>
              </a:rPr>
              <a:t>নবম/দশম</a:t>
            </a:r>
            <a:endParaRPr lang="bn-IN" sz="2800" b="1" dirty="0">
              <a:solidFill>
                <a:srgbClr val="003300"/>
              </a:solidFill>
              <a:latin typeface="NikoshBAN" pitchFamily="2" charset="0"/>
              <a:cs typeface="NikoshBAN" pitchFamily="2" charset="0"/>
            </a:endParaRPr>
          </a:p>
          <a:p>
            <a:r>
              <a:rPr lang="bn-IN" sz="2800" b="1" dirty="0">
                <a:solidFill>
                  <a:srgbClr val="003300"/>
                </a:solidFill>
                <a:latin typeface="NikoshBAN" pitchFamily="2" charset="0"/>
                <a:cs typeface="NikoshBAN" pitchFamily="2" charset="0"/>
              </a:rPr>
              <a:t>বিষয়: </a:t>
            </a:r>
            <a:r>
              <a:rPr lang="en-US" sz="2800" b="1" dirty="0" err="1">
                <a:solidFill>
                  <a:srgbClr val="003300"/>
                </a:solidFill>
                <a:latin typeface="NikoshBAN" pitchFamily="2" charset="0"/>
                <a:cs typeface="NikoshBAN" pitchFamily="2" charset="0"/>
              </a:rPr>
              <a:t>ভূগোল</a:t>
            </a:r>
            <a:r>
              <a:rPr lang="en-US" sz="2800" b="1" dirty="0">
                <a:solidFill>
                  <a:srgbClr val="003300"/>
                </a:solidFill>
                <a:latin typeface="NikoshBAN" pitchFamily="2" charset="0"/>
                <a:cs typeface="NikoshBAN" pitchFamily="2" charset="0"/>
              </a:rPr>
              <a:t> ও </a:t>
            </a:r>
            <a:r>
              <a:rPr lang="en-US" sz="2800" b="1" dirty="0" err="1">
                <a:solidFill>
                  <a:srgbClr val="003300"/>
                </a:solidFill>
                <a:latin typeface="NikoshBAN" pitchFamily="2" charset="0"/>
                <a:cs typeface="NikoshBAN" pitchFamily="2" charset="0"/>
              </a:rPr>
              <a:t>পরিবেশ</a:t>
            </a:r>
            <a:r>
              <a:rPr lang="en-US" sz="2800" b="1" dirty="0">
                <a:solidFill>
                  <a:srgbClr val="003300"/>
                </a:solidFill>
                <a:latin typeface="NikoshBAN" pitchFamily="2" charset="0"/>
                <a:cs typeface="NikoshBAN" pitchFamily="2" charset="0"/>
              </a:rPr>
              <a:t> </a:t>
            </a:r>
            <a:r>
              <a:rPr lang="bn-IN" sz="2800" b="1" dirty="0">
                <a:solidFill>
                  <a:srgbClr val="003300"/>
                </a:solidFill>
                <a:latin typeface="NikoshBAN" pitchFamily="2" charset="0"/>
                <a:cs typeface="NikoshBAN" pitchFamily="2" charset="0"/>
              </a:rPr>
              <a:t>অধ্যায়: </a:t>
            </a:r>
            <a:r>
              <a:rPr lang="bn-BD" sz="2800" b="1" dirty="0">
                <a:latin typeface="NikoshBAN" pitchFamily="2" charset="0"/>
                <a:cs typeface="NikoshBAN" pitchFamily="2" charset="0"/>
              </a:rPr>
              <a:t>১ম</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অধ্যায়</a:t>
            </a:r>
            <a:endParaRPr lang="en-US" sz="2800" b="1" dirty="0">
              <a:latin typeface="NikoshBAN" pitchFamily="2" charset="0"/>
              <a:cs typeface="NikoshBAN" pitchFamily="2"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2902" y="1704828"/>
            <a:ext cx="2403465" cy="2683785"/>
          </a:xfrm>
          <a:prstGeom prst="ellipse">
            <a:avLst/>
          </a:prstGeom>
          <a:ln w="28575"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3" name="Group 12"/>
          <p:cNvGrpSpPr/>
          <p:nvPr/>
        </p:nvGrpSpPr>
        <p:grpSpPr>
          <a:xfrm>
            <a:off x="0" y="0"/>
            <a:ext cx="12192000" cy="6858000"/>
            <a:chOff x="0" y="0"/>
            <a:chExt cx="12192000" cy="6858000"/>
          </a:xfrm>
        </p:grpSpPr>
        <p:sp>
          <p:nvSpPr>
            <p:cNvPr id="14" name="Frame 13"/>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278" y="248348"/>
              <a:ext cx="1108188" cy="691232"/>
            </a:xfrm>
            <a:prstGeom prst="rect">
              <a:avLst/>
            </a:prstGeom>
            <a:ln>
              <a:noFill/>
            </a:ln>
            <a:effectLst>
              <a:softEdge rad="112500"/>
            </a:effectLst>
          </p:spPr>
        </p:pic>
      </p:grpSp>
      <p:pic>
        <p:nvPicPr>
          <p:cNvPr id="17" name="Audio 1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pic>
        <p:nvPicPr>
          <p:cNvPr id="4" name="Picture 5">
            <a:extLst>
              <a:ext uri="{FF2B5EF4-FFF2-40B4-BE49-F238E27FC236}">
                <a16:creationId xmlns:a16="http://schemas.microsoft.com/office/drawing/2014/main" id="{2BB972CC-4017-364E-BF62-F10EFD173E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1422" y="1187928"/>
            <a:ext cx="2942116" cy="3673533"/>
          </a:xfrm>
          <a:prstGeom prst="rect">
            <a:avLst/>
          </a:prstGeom>
        </p:spPr>
      </p:pic>
    </p:spTree>
    <p:custDataLst>
      <p:tags r:id="rId1"/>
    </p:custDataLst>
    <p:extLst>
      <p:ext uri="{BB962C8B-B14F-4D97-AF65-F5344CB8AC3E}">
        <p14:creationId xmlns:p14="http://schemas.microsoft.com/office/powerpoint/2010/main" val="1595829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500">
        <p15:prstTrans prst="airplane"/>
      </p:transition>
    </mc:Choice>
    <mc:Fallback xmlns="">
      <p:transition spd="slow" advTm="30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par>
                                <p:cTn id="7" presetID="2" presetClass="entr" presetSubtype="8"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0-#ppt_w/2"/>
                                          </p:val>
                                        </p:tav>
                                        <p:tav tm="100000">
                                          <p:val>
                                            <p:strVal val="#ppt_x"/>
                                          </p:val>
                                        </p:tav>
                                      </p:tavLst>
                                    </p:anim>
                                    <p:anim calcmode="lin" valueType="num">
                                      <p:cBhvr additive="base">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8)">
                                      <p:cBhvr>
                                        <p:cTn id="15" dur="2000"/>
                                        <p:tgtEl>
                                          <p:spTgt spid="8"/>
                                        </p:tgtEl>
                                      </p:cBhvr>
                                    </p:animEffect>
                                  </p:childTnLst>
                                </p:cTn>
                              </p:par>
                              <p:par>
                                <p:cTn id="16" presetID="21"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8)">
                                      <p:cBhvr>
                                        <p:cTn id="18" dur="2000"/>
                                        <p:tgtEl>
                                          <p:spTgt spid="2"/>
                                        </p:tgtEl>
                                      </p:cBhvr>
                                    </p:animEffect>
                                  </p:childTnLst>
                                </p:cTn>
                              </p:par>
                              <p:par>
                                <p:cTn id="19" presetID="21"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8)">
                                      <p:cBhvr>
                                        <p:cTn id="21" dur="2000"/>
                                        <p:tgtEl>
                                          <p:spTgt spid="3"/>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17"/>
                </p:tgtEl>
              </p:cMediaNode>
            </p:audio>
          </p:childTnLst>
        </p:cTn>
      </p:par>
    </p:tnLst>
    <p:bldLst>
      <p:bldP spid="2" grpId="0" animBg="1"/>
      <p:bldP spid="3"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7" name="Rectangle 16"/>
          <p:cNvSpPr/>
          <p:nvPr/>
        </p:nvSpPr>
        <p:spPr>
          <a:xfrm>
            <a:off x="755273" y="852870"/>
            <a:ext cx="7229475" cy="86439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300" dirty="0">
                <a:solidFill>
                  <a:schemeClr val="tx1"/>
                </a:solidFill>
                <a:latin typeface="NikoshBAN" pitchFamily="2" charset="0"/>
                <a:cs typeface="NikoshBAN" pitchFamily="2" charset="0"/>
              </a:rPr>
              <a:t>১। </a:t>
            </a:r>
            <a:r>
              <a:rPr lang="en-US" sz="3300" dirty="0" err="1">
                <a:solidFill>
                  <a:schemeClr val="tx1"/>
                </a:solidFill>
                <a:latin typeface="NikoshBAN" pitchFamily="2" charset="0"/>
                <a:cs typeface="NikoshBAN" pitchFamily="2" charset="0"/>
              </a:rPr>
              <a:t>কোনটি</a:t>
            </a:r>
            <a:r>
              <a:rPr lang="en-US" sz="3300" dirty="0">
                <a:solidFill>
                  <a:schemeClr val="tx1"/>
                </a:solidFill>
                <a:latin typeface="NikoshBAN" pitchFamily="2" charset="0"/>
                <a:cs typeface="NikoshBAN" pitchFamily="2" charset="0"/>
              </a:rPr>
              <a:t> </a:t>
            </a:r>
            <a:r>
              <a:rPr lang="en-US" sz="3300" dirty="0" err="1">
                <a:solidFill>
                  <a:schemeClr val="tx1"/>
                </a:solidFill>
                <a:latin typeface="NikoshBAN" pitchFamily="2" charset="0"/>
                <a:cs typeface="NikoshBAN" pitchFamily="2" charset="0"/>
              </a:rPr>
              <a:t>জীবভূগোলের</a:t>
            </a:r>
            <a:r>
              <a:rPr lang="en-US" sz="3300" dirty="0">
                <a:solidFill>
                  <a:schemeClr val="tx1"/>
                </a:solidFill>
                <a:latin typeface="NikoshBAN" pitchFamily="2" charset="0"/>
                <a:cs typeface="NikoshBAN" pitchFamily="2" charset="0"/>
              </a:rPr>
              <a:t> </a:t>
            </a:r>
            <a:r>
              <a:rPr lang="en-US" sz="3300" dirty="0" err="1">
                <a:solidFill>
                  <a:schemeClr val="tx1"/>
                </a:solidFill>
                <a:latin typeface="NikoshBAN" pitchFamily="2" charset="0"/>
                <a:cs typeface="NikoshBAN" pitchFamily="2" charset="0"/>
              </a:rPr>
              <a:t>অন্তর্ভূক্ত</a:t>
            </a:r>
            <a:r>
              <a:rPr lang="bn-BD" sz="3300" dirty="0">
                <a:latin typeface="NikoshBAN" pitchFamily="2" charset="0"/>
                <a:cs typeface="NikoshBAN" pitchFamily="2" charset="0"/>
              </a:rPr>
              <a:t>?</a:t>
            </a:r>
            <a:endParaRPr lang="en-US" sz="3300" dirty="0">
              <a:latin typeface="NikoshBAN" pitchFamily="2" charset="0"/>
              <a:cs typeface="NikoshBAN" pitchFamily="2" charset="0"/>
            </a:endParaRPr>
          </a:p>
        </p:txBody>
      </p:sp>
      <p:sp>
        <p:nvSpPr>
          <p:cNvPr id="29" name="Rectangle 28"/>
          <p:cNvSpPr/>
          <p:nvPr/>
        </p:nvSpPr>
        <p:spPr>
          <a:xfrm rot="10800000" flipV="1">
            <a:off x="1244950" y="1811691"/>
            <a:ext cx="4769685" cy="5587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300" dirty="0">
                <a:solidFill>
                  <a:schemeClr val="tx1"/>
                </a:solidFill>
                <a:latin typeface="NikoshBAN" pitchFamily="2" charset="0"/>
                <a:cs typeface="NikoshBAN" pitchFamily="2" charset="0"/>
              </a:rPr>
              <a:t>(ক) </a:t>
            </a:r>
            <a:r>
              <a:rPr lang="en-US" sz="3300" dirty="0" err="1">
                <a:solidFill>
                  <a:schemeClr val="tx1"/>
                </a:solidFill>
                <a:latin typeface="NikoshBAN" pitchFamily="2" charset="0"/>
                <a:cs typeface="NikoshBAN" pitchFamily="2" charset="0"/>
              </a:rPr>
              <a:t>ব্যবসা-বানিজ্য</a:t>
            </a:r>
            <a:r>
              <a:rPr lang="en-US" sz="3300" dirty="0">
                <a:solidFill>
                  <a:schemeClr val="tx1"/>
                </a:solidFill>
                <a:latin typeface="NikoshBAN" pitchFamily="2" charset="0"/>
                <a:cs typeface="NikoshBAN" pitchFamily="2" charset="0"/>
              </a:rPr>
              <a:t> </a:t>
            </a:r>
            <a:r>
              <a:rPr lang="en-US" sz="3300" dirty="0" err="1">
                <a:solidFill>
                  <a:schemeClr val="tx1"/>
                </a:solidFill>
                <a:latin typeface="NikoshBAN" pitchFamily="2" charset="0"/>
                <a:cs typeface="NikoshBAN" pitchFamily="2" charset="0"/>
              </a:rPr>
              <a:t>পরিচালনা</a:t>
            </a:r>
            <a:r>
              <a:rPr lang="bn-IN" sz="3300" dirty="0">
                <a:solidFill>
                  <a:schemeClr val="tx1"/>
                </a:solidFill>
                <a:latin typeface="NikoshBAN" pitchFamily="2" charset="0"/>
                <a:cs typeface="NikoshBAN" pitchFamily="2" charset="0"/>
              </a:rPr>
              <a:t> </a:t>
            </a:r>
            <a:endParaRPr lang="en-US" sz="3300" dirty="0">
              <a:solidFill>
                <a:schemeClr val="tx1"/>
              </a:solidFill>
              <a:latin typeface="NikoshBAN" pitchFamily="2" charset="0"/>
              <a:cs typeface="NikoshBAN" pitchFamily="2" charset="0"/>
            </a:endParaRPr>
          </a:p>
        </p:txBody>
      </p:sp>
      <p:sp>
        <p:nvSpPr>
          <p:cNvPr id="30" name="Rectangle 29"/>
          <p:cNvSpPr/>
          <p:nvPr/>
        </p:nvSpPr>
        <p:spPr>
          <a:xfrm rot="10800000" flipV="1">
            <a:off x="6970870" y="1717264"/>
            <a:ext cx="3177682" cy="3720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300" dirty="0">
                <a:solidFill>
                  <a:schemeClr val="tx1"/>
                </a:solidFill>
                <a:latin typeface="NikoshBAN" pitchFamily="2" charset="0"/>
                <a:cs typeface="NikoshBAN" pitchFamily="2" charset="0"/>
              </a:rPr>
              <a:t>খ)</a:t>
            </a:r>
            <a:r>
              <a:rPr lang="en-US" sz="3300" dirty="0">
                <a:solidFill>
                  <a:schemeClr val="tx1"/>
                </a:solidFill>
                <a:latin typeface="NikoshBAN" pitchFamily="2" charset="0"/>
                <a:cs typeface="NikoshBAN" pitchFamily="2" charset="0"/>
              </a:rPr>
              <a:t> </a:t>
            </a:r>
            <a:r>
              <a:rPr lang="en-US" sz="3300" dirty="0" err="1">
                <a:solidFill>
                  <a:schemeClr val="tx1"/>
                </a:solidFill>
                <a:latin typeface="NikoshBAN" pitchFamily="2" charset="0"/>
                <a:cs typeface="NikoshBAN" pitchFamily="2" charset="0"/>
              </a:rPr>
              <a:t>উদ্ভিদ</a:t>
            </a:r>
            <a:r>
              <a:rPr lang="en-US" sz="3300" dirty="0">
                <a:solidFill>
                  <a:schemeClr val="tx1"/>
                </a:solidFill>
                <a:latin typeface="NikoshBAN" pitchFamily="2" charset="0"/>
                <a:cs typeface="NikoshBAN" pitchFamily="2" charset="0"/>
              </a:rPr>
              <a:t> ও </a:t>
            </a:r>
            <a:r>
              <a:rPr lang="en-US" sz="3300" dirty="0" err="1">
                <a:solidFill>
                  <a:schemeClr val="tx1"/>
                </a:solidFill>
                <a:latin typeface="NikoshBAN" pitchFamily="2" charset="0"/>
                <a:cs typeface="NikoshBAN" pitchFamily="2" charset="0"/>
              </a:rPr>
              <a:t>জীবজন্তু</a:t>
            </a:r>
            <a:r>
              <a:rPr lang="en-US" sz="3300" dirty="0">
                <a:solidFill>
                  <a:schemeClr val="tx1"/>
                </a:solidFill>
                <a:latin typeface="NikoshBAN" pitchFamily="2" charset="0"/>
                <a:cs typeface="NikoshBAN" pitchFamily="2" charset="0"/>
              </a:rPr>
              <a:t> </a:t>
            </a:r>
            <a:r>
              <a:rPr lang="bn-IN" sz="3300" dirty="0">
                <a:solidFill>
                  <a:schemeClr val="tx1"/>
                </a:solidFill>
                <a:latin typeface="NikoshBAN" pitchFamily="2" charset="0"/>
                <a:cs typeface="NikoshBAN" pitchFamily="2" charset="0"/>
              </a:rPr>
              <a:t> </a:t>
            </a:r>
            <a:endParaRPr lang="en-US" sz="3300" dirty="0"/>
          </a:p>
        </p:txBody>
      </p:sp>
      <p:sp>
        <p:nvSpPr>
          <p:cNvPr id="31" name="Rectangle 30"/>
          <p:cNvSpPr/>
          <p:nvPr/>
        </p:nvSpPr>
        <p:spPr>
          <a:xfrm>
            <a:off x="1287877" y="2968969"/>
            <a:ext cx="3986113" cy="6050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300" dirty="0">
                <a:solidFill>
                  <a:schemeClr val="tx1"/>
                </a:solidFill>
                <a:latin typeface="NikoshBAN" pitchFamily="2" charset="0"/>
                <a:cs typeface="NikoshBAN" pitchFamily="2" charset="0"/>
              </a:rPr>
              <a:t>(গ) </a:t>
            </a:r>
            <a:r>
              <a:rPr lang="en-US" sz="3300" dirty="0" err="1">
                <a:solidFill>
                  <a:schemeClr val="tx1"/>
                </a:solidFill>
                <a:latin typeface="NikoshBAN" pitchFamily="2" charset="0"/>
                <a:cs typeface="NikoshBAN" pitchFamily="2" charset="0"/>
              </a:rPr>
              <a:t>অক্ষাংশ</a:t>
            </a:r>
            <a:r>
              <a:rPr lang="en-US" sz="3300" dirty="0">
                <a:solidFill>
                  <a:schemeClr val="tx1"/>
                </a:solidFill>
                <a:latin typeface="NikoshBAN" pitchFamily="2" charset="0"/>
                <a:cs typeface="NikoshBAN" pitchFamily="2" charset="0"/>
              </a:rPr>
              <a:t> ও </a:t>
            </a:r>
            <a:r>
              <a:rPr lang="en-US" sz="3300" dirty="0" err="1">
                <a:solidFill>
                  <a:schemeClr val="tx1"/>
                </a:solidFill>
                <a:latin typeface="NikoshBAN" pitchFamily="2" charset="0"/>
                <a:cs typeface="NikoshBAN" pitchFamily="2" charset="0"/>
              </a:rPr>
              <a:t>দ্রাঘিমাংশ</a:t>
            </a:r>
            <a:r>
              <a:rPr lang="en-US" sz="3300" dirty="0">
                <a:solidFill>
                  <a:schemeClr val="tx1"/>
                </a:solidFill>
                <a:latin typeface="NikoshBAN" pitchFamily="2" charset="0"/>
                <a:cs typeface="NikoshBAN" pitchFamily="2" charset="0"/>
              </a:rPr>
              <a:t> </a:t>
            </a:r>
          </a:p>
        </p:txBody>
      </p:sp>
      <p:sp>
        <p:nvSpPr>
          <p:cNvPr id="32" name="Rectangle 31"/>
          <p:cNvSpPr/>
          <p:nvPr/>
        </p:nvSpPr>
        <p:spPr>
          <a:xfrm>
            <a:off x="6970870" y="3003603"/>
            <a:ext cx="3177682" cy="60507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375" dirty="0">
                <a:solidFill>
                  <a:schemeClr val="tx1"/>
                </a:solidFill>
                <a:latin typeface="NikoshBAN" pitchFamily="2" charset="0"/>
                <a:cs typeface="NikoshBAN" pitchFamily="2" charset="0"/>
              </a:rPr>
              <a:t>(ঘ) </a:t>
            </a:r>
            <a:r>
              <a:rPr lang="en-US" sz="3375" dirty="0" err="1">
                <a:solidFill>
                  <a:schemeClr val="tx1"/>
                </a:solidFill>
                <a:latin typeface="NikoshBAN" pitchFamily="2" charset="0"/>
                <a:cs typeface="NikoshBAN" pitchFamily="2" charset="0"/>
              </a:rPr>
              <a:t>শহরের</a:t>
            </a:r>
            <a:r>
              <a:rPr lang="en-US" sz="3375" dirty="0">
                <a:solidFill>
                  <a:schemeClr val="tx1"/>
                </a:solidFill>
                <a:latin typeface="NikoshBAN" pitchFamily="2" charset="0"/>
                <a:cs typeface="NikoshBAN" pitchFamily="2" charset="0"/>
              </a:rPr>
              <a:t> </a:t>
            </a:r>
            <a:r>
              <a:rPr lang="en-US" sz="3375" dirty="0" err="1">
                <a:solidFill>
                  <a:schemeClr val="tx1"/>
                </a:solidFill>
                <a:latin typeface="NikoshBAN" pitchFamily="2" charset="0"/>
                <a:cs typeface="NikoshBAN" pitchFamily="2" charset="0"/>
              </a:rPr>
              <a:t>ক্রমবিকাশ</a:t>
            </a:r>
            <a:r>
              <a:rPr lang="bn-IN" sz="3375" dirty="0">
                <a:solidFill>
                  <a:schemeClr val="tx1"/>
                </a:solidFill>
                <a:latin typeface="NikoshBAN" pitchFamily="2" charset="0"/>
                <a:cs typeface="NikoshBAN" pitchFamily="2" charset="0"/>
              </a:rPr>
              <a:t>   </a:t>
            </a:r>
            <a:endParaRPr lang="en-US" sz="3375" dirty="0">
              <a:solidFill>
                <a:schemeClr val="tx1"/>
              </a:solidFill>
              <a:latin typeface="NikoshBAN" pitchFamily="2" charset="0"/>
              <a:cs typeface="NikoshBAN" pitchFamily="2" charset="0"/>
            </a:endParaRPr>
          </a:p>
        </p:txBody>
      </p:sp>
      <p:sp>
        <p:nvSpPr>
          <p:cNvPr id="18" name="Rectangle 17"/>
          <p:cNvSpPr/>
          <p:nvPr/>
        </p:nvSpPr>
        <p:spPr>
          <a:xfrm>
            <a:off x="1139311" y="4852089"/>
            <a:ext cx="6106593" cy="72321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300" dirty="0">
                <a:solidFill>
                  <a:schemeClr val="tx1"/>
                </a:solidFill>
                <a:latin typeface="NikoshBAN" pitchFamily="2" charset="0"/>
                <a:cs typeface="NikoshBAN" pitchFamily="2" charset="0"/>
              </a:rPr>
              <a:t>নিচের কোনটি সঠিক?</a:t>
            </a:r>
            <a:endParaRPr lang="en-US" sz="3300" dirty="0">
              <a:solidFill>
                <a:schemeClr val="tx1"/>
              </a:solidFill>
              <a:latin typeface="NikoshBAN" pitchFamily="2" charset="0"/>
              <a:cs typeface="NikoshBAN" pitchFamily="2" charset="0"/>
            </a:endParaRPr>
          </a:p>
        </p:txBody>
      </p:sp>
      <p:sp>
        <p:nvSpPr>
          <p:cNvPr id="21" name="Rectangle 20"/>
          <p:cNvSpPr/>
          <p:nvPr/>
        </p:nvSpPr>
        <p:spPr>
          <a:xfrm>
            <a:off x="1188930" y="5444858"/>
            <a:ext cx="2185335" cy="7232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000" dirty="0">
                <a:solidFill>
                  <a:schemeClr val="tx1"/>
                </a:solidFill>
                <a:latin typeface="NikoshBAN" pitchFamily="2" charset="0"/>
                <a:cs typeface="NikoshBAN" pitchFamily="2" charset="0"/>
              </a:rPr>
              <a:t>(ক)</a:t>
            </a:r>
            <a:r>
              <a:rPr lang="bn-BD" sz="3200" dirty="0">
                <a:solidFill>
                  <a:schemeClr val="tx1"/>
                </a:solidFill>
                <a:latin typeface="NikoshBAN" pitchFamily="2" charset="0"/>
                <a:cs typeface="NikoshBAN" pitchFamily="2" charset="0"/>
              </a:rPr>
              <a:t> i ও ii.</a:t>
            </a:r>
            <a:endParaRPr lang="en-US" sz="3000" dirty="0"/>
          </a:p>
        </p:txBody>
      </p:sp>
      <p:sp>
        <p:nvSpPr>
          <p:cNvPr id="22" name="Rectangle 21"/>
          <p:cNvSpPr/>
          <p:nvPr/>
        </p:nvSpPr>
        <p:spPr>
          <a:xfrm>
            <a:off x="8559712" y="5444858"/>
            <a:ext cx="2374452" cy="7005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300" dirty="0">
                <a:solidFill>
                  <a:schemeClr val="tx1"/>
                </a:solidFill>
                <a:latin typeface="NikoshBAN" pitchFamily="2" charset="0"/>
                <a:cs typeface="NikoshBAN" pitchFamily="2" charset="0"/>
              </a:rPr>
              <a:t>  </a:t>
            </a:r>
          </a:p>
          <a:p>
            <a:r>
              <a:rPr lang="bn-BD" sz="3300" dirty="0">
                <a:solidFill>
                  <a:schemeClr val="tx1"/>
                </a:solidFill>
                <a:latin typeface="NikoshBAN" pitchFamily="2" charset="0"/>
                <a:cs typeface="NikoshBAN" pitchFamily="2" charset="0"/>
              </a:rPr>
              <a:t>(ঘ) i. ii ও iii.</a:t>
            </a:r>
            <a:endParaRPr lang="en-US" sz="3300" dirty="0"/>
          </a:p>
          <a:p>
            <a:endParaRPr lang="en-US" sz="3300" dirty="0"/>
          </a:p>
        </p:txBody>
      </p:sp>
      <p:sp>
        <p:nvSpPr>
          <p:cNvPr id="24" name="Rectangle 23"/>
          <p:cNvSpPr/>
          <p:nvPr/>
        </p:nvSpPr>
        <p:spPr>
          <a:xfrm>
            <a:off x="6070303" y="5463305"/>
            <a:ext cx="2069145" cy="68632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300" dirty="0">
                <a:solidFill>
                  <a:schemeClr val="tx1"/>
                </a:solidFill>
                <a:latin typeface="NikoshBAN" pitchFamily="2" charset="0"/>
                <a:cs typeface="NikoshBAN" pitchFamily="2" charset="0"/>
              </a:rPr>
              <a:t>(গ)</a:t>
            </a:r>
            <a:r>
              <a:rPr lang="bn-IN" sz="3300" dirty="0">
                <a:solidFill>
                  <a:schemeClr val="tx1"/>
                </a:solidFill>
                <a:latin typeface="NikoshBAN" pitchFamily="2" charset="0"/>
                <a:cs typeface="NikoshBAN" pitchFamily="2" charset="0"/>
              </a:rPr>
              <a:t> </a:t>
            </a:r>
            <a:r>
              <a:rPr lang="bn-BD" sz="3300" dirty="0">
                <a:solidFill>
                  <a:schemeClr val="tx1"/>
                </a:solidFill>
                <a:latin typeface="NikoshBAN" pitchFamily="2" charset="0"/>
                <a:cs typeface="NikoshBAN" pitchFamily="2" charset="0"/>
              </a:rPr>
              <a:t>ii ও iii.</a:t>
            </a:r>
            <a:endParaRPr lang="en-US" sz="3300" dirty="0"/>
          </a:p>
        </p:txBody>
      </p:sp>
      <p:sp>
        <p:nvSpPr>
          <p:cNvPr id="26" name="Rectangle 25"/>
          <p:cNvSpPr/>
          <p:nvPr/>
        </p:nvSpPr>
        <p:spPr>
          <a:xfrm>
            <a:off x="3653058" y="5441731"/>
            <a:ext cx="2138820" cy="6863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300" dirty="0">
                <a:solidFill>
                  <a:schemeClr val="tx1"/>
                </a:solidFill>
                <a:latin typeface="NikoshBAN" pitchFamily="2" charset="0"/>
                <a:cs typeface="NikoshBAN" pitchFamily="2" charset="0"/>
              </a:rPr>
              <a:t>(খ) i ও iii.</a:t>
            </a:r>
            <a:r>
              <a:rPr lang="en-US" sz="3300" dirty="0">
                <a:solidFill>
                  <a:schemeClr val="tx1"/>
                </a:solidFill>
                <a:latin typeface="NikoshBAN" pitchFamily="2" charset="0"/>
                <a:cs typeface="NikoshBAN" pitchFamily="2" charset="0"/>
              </a:rPr>
              <a:t> </a:t>
            </a:r>
          </a:p>
        </p:txBody>
      </p:sp>
      <p:sp>
        <p:nvSpPr>
          <p:cNvPr id="33" name="Rectangle 32"/>
          <p:cNvSpPr/>
          <p:nvPr/>
        </p:nvSpPr>
        <p:spPr>
          <a:xfrm rot="10800000" flipV="1">
            <a:off x="2551123" y="71826"/>
            <a:ext cx="5736767" cy="742192"/>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125" dirty="0">
                <a:solidFill>
                  <a:schemeClr val="tx1"/>
                </a:solidFill>
                <a:latin typeface="NikoshBAN" pitchFamily="2" charset="0"/>
                <a:cs typeface="NikoshBAN" pitchFamily="2" charset="0"/>
              </a:rPr>
              <a:t>মূল্যায়ন</a:t>
            </a:r>
            <a:endParaRPr lang="en-US" sz="4125" dirty="0">
              <a:solidFill>
                <a:schemeClr val="tx1"/>
              </a:solidFill>
              <a:latin typeface="NikoshBAN" pitchFamily="2" charset="0"/>
              <a:cs typeface="NikoshBAN" pitchFamily="2" charset="0"/>
            </a:endParaRPr>
          </a:p>
        </p:txBody>
      </p:sp>
      <p:sp>
        <p:nvSpPr>
          <p:cNvPr id="4" name="Date Placeholder 3">
            <a:extLst>
              <a:ext uri="{FF2B5EF4-FFF2-40B4-BE49-F238E27FC236}">
                <a16:creationId xmlns:a16="http://schemas.microsoft.com/office/drawing/2014/main" id="{29F4EBE5-9953-4540-87CC-8BF00A4A4EC3}"/>
              </a:ext>
            </a:extLst>
          </p:cNvPr>
          <p:cNvSpPr>
            <a:spLocks noGrp="1"/>
          </p:cNvSpPr>
          <p:nvPr>
            <p:ph type="dt" sz="half" idx="10"/>
          </p:nvPr>
        </p:nvSpPr>
        <p:spPr/>
        <p:txBody>
          <a:bodyPr/>
          <a:lstStyle/>
          <a:p>
            <a:fld id="{E2E2AF72-9AD0-47C4-AC5D-2E34F5A56790}" type="datetime1">
              <a:rPr lang="en-US" smtClean="0"/>
              <a:t>8/27/2021</a:t>
            </a:fld>
            <a:endParaRPr lang="en-US"/>
          </a:p>
        </p:txBody>
      </p:sp>
      <p:sp>
        <p:nvSpPr>
          <p:cNvPr id="20" name="Rectangle 19"/>
          <p:cNvSpPr/>
          <p:nvPr/>
        </p:nvSpPr>
        <p:spPr>
          <a:xfrm>
            <a:off x="1332681" y="4153065"/>
            <a:ext cx="7685144" cy="68632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300" dirty="0">
                <a:solidFill>
                  <a:schemeClr val="tx1"/>
                </a:solidFill>
                <a:latin typeface="NikoshBAN" pitchFamily="2" charset="0"/>
                <a:cs typeface="NikoshBAN" pitchFamily="2" charset="0"/>
              </a:rPr>
              <a:t>i. প্রকৃতি 	ii. </a:t>
            </a:r>
            <a:r>
              <a:rPr lang="en-US" sz="3300" dirty="0" err="1">
                <a:solidFill>
                  <a:schemeClr val="tx1"/>
                </a:solidFill>
                <a:latin typeface="NikoshBAN" pitchFamily="2" charset="0"/>
                <a:cs typeface="NikoshBAN" pitchFamily="2" charset="0"/>
              </a:rPr>
              <a:t>শক্তি</a:t>
            </a:r>
            <a:r>
              <a:rPr lang="en-US" sz="3300" dirty="0">
                <a:solidFill>
                  <a:schemeClr val="tx1"/>
                </a:solidFill>
                <a:latin typeface="NikoshBAN" pitchFamily="2" charset="0"/>
                <a:cs typeface="NikoshBAN" pitchFamily="2" charset="0"/>
              </a:rPr>
              <a:t> 	</a:t>
            </a:r>
            <a:r>
              <a:rPr lang="bn-BD" sz="3300" dirty="0">
                <a:solidFill>
                  <a:schemeClr val="tx1"/>
                </a:solidFill>
                <a:latin typeface="NikoshBAN" pitchFamily="2" charset="0"/>
                <a:cs typeface="NikoshBAN" pitchFamily="2" charset="0"/>
              </a:rPr>
              <a:t>iii.</a:t>
            </a:r>
            <a:r>
              <a:rPr lang="en-US" sz="3300" dirty="0">
                <a:solidFill>
                  <a:schemeClr val="tx1"/>
                </a:solidFill>
                <a:latin typeface="NikoshBAN" pitchFamily="2" charset="0"/>
                <a:cs typeface="NikoshBAN" pitchFamily="2" charset="0"/>
              </a:rPr>
              <a:t> </a:t>
            </a:r>
            <a:r>
              <a:rPr lang="en-US" sz="3300" dirty="0" err="1">
                <a:solidFill>
                  <a:schemeClr val="tx1"/>
                </a:solidFill>
                <a:latin typeface="NikoshBAN" pitchFamily="2" charset="0"/>
                <a:cs typeface="NikoshBAN" pitchFamily="2" charset="0"/>
              </a:rPr>
              <a:t>সমাজ</a:t>
            </a:r>
            <a:r>
              <a:rPr lang="bn-BD" sz="3300" dirty="0">
                <a:solidFill>
                  <a:schemeClr val="tx1"/>
                </a:solidFill>
                <a:latin typeface="NikoshBAN" pitchFamily="2" charset="0"/>
                <a:cs typeface="NikoshBAN" pitchFamily="2" charset="0"/>
              </a:rPr>
              <a:t>	</a:t>
            </a:r>
            <a:endParaRPr lang="en-US" sz="3300" dirty="0">
              <a:solidFill>
                <a:schemeClr val="tx1"/>
              </a:solidFill>
              <a:latin typeface="NikoshBAN" pitchFamily="2" charset="0"/>
              <a:cs typeface="NikoshBAN" pitchFamily="2" charset="0"/>
            </a:endParaRPr>
          </a:p>
        </p:txBody>
      </p:sp>
      <p:sp>
        <p:nvSpPr>
          <p:cNvPr id="23" name="Rectangle 22"/>
          <p:cNvSpPr/>
          <p:nvPr/>
        </p:nvSpPr>
        <p:spPr>
          <a:xfrm>
            <a:off x="755273" y="3574044"/>
            <a:ext cx="7965669" cy="69902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300" dirty="0">
                <a:solidFill>
                  <a:schemeClr val="tx1"/>
                </a:solidFill>
                <a:latin typeface="NikoshBAN" pitchFamily="2" charset="0"/>
                <a:cs typeface="NikoshBAN" pitchFamily="2" charset="0"/>
              </a:rPr>
              <a:t>২। </a:t>
            </a:r>
            <a:r>
              <a:rPr lang="en-US" sz="3300" dirty="0" err="1">
                <a:solidFill>
                  <a:schemeClr val="tx1"/>
                </a:solidFill>
                <a:latin typeface="NikoshBAN" pitchFamily="2" charset="0"/>
                <a:cs typeface="NikoshBAN" pitchFamily="2" charset="0"/>
              </a:rPr>
              <a:t>ভূগোলের</a:t>
            </a:r>
            <a:r>
              <a:rPr lang="en-US" sz="3300" dirty="0">
                <a:solidFill>
                  <a:schemeClr val="tx1"/>
                </a:solidFill>
                <a:latin typeface="NikoshBAN" pitchFamily="2" charset="0"/>
                <a:cs typeface="NikoshBAN" pitchFamily="2" charset="0"/>
              </a:rPr>
              <a:t> </a:t>
            </a:r>
            <a:r>
              <a:rPr lang="en-US" sz="3300" dirty="0" err="1">
                <a:solidFill>
                  <a:schemeClr val="tx1"/>
                </a:solidFill>
                <a:latin typeface="NikoshBAN" pitchFamily="2" charset="0"/>
                <a:cs typeface="NikoshBAN" pitchFamily="2" charset="0"/>
              </a:rPr>
              <a:t>আলোচ্য</a:t>
            </a:r>
            <a:r>
              <a:rPr lang="en-US" sz="3300" dirty="0">
                <a:solidFill>
                  <a:schemeClr val="tx1"/>
                </a:solidFill>
                <a:latin typeface="NikoshBAN" pitchFamily="2" charset="0"/>
                <a:cs typeface="NikoshBAN" pitchFamily="2" charset="0"/>
              </a:rPr>
              <a:t> </a:t>
            </a:r>
            <a:r>
              <a:rPr lang="en-US" sz="3300" dirty="0" err="1">
                <a:solidFill>
                  <a:schemeClr val="tx1"/>
                </a:solidFill>
                <a:latin typeface="NikoshBAN" pitchFamily="2" charset="0"/>
                <a:cs typeface="NikoshBAN" pitchFamily="2" charset="0"/>
              </a:rPr>
              <a:t>বিষয়</a:t>
            </a:r>
            <a:r>
              <a:rPr lang="en-US" sz="3300" dirty="0">
                <a:solidFill>
                  <a:schemeClr val="tx1"/>
                </a:solidFill>
                <a:latin typeface="NikoshBAN" pitchFamily="2" charset="0"/>
                <a:cs typeface="NikoshBAN" pitchFamily="2" charset="0"/>
              </a:rPr>
              <a:t> </a:t>
            </a:r>
            <a:r>
              <a:rPr lang="en-US" sz="3300" dirty="0" err="1">
                <a:solidFill>
                  <a:schemeClr val="tx1"/>
                </a:solidFill>
                <a:latin typeface="NikoshBAN" pitchFamily="2" charset="0"/>
                <a:cs typeface="NikoshBAN" pitchFamily="2" charset="0"/>
              </a:rPr>
              <a:t>হচ্ছে</a:t>
            </a:r>
            <a:r>
              <a:rPr lang="en-US" sz="3300" dirty="0">
                <a:solidFill>
                  <a:schemeClr val="tx1"/>
                </a:solidFill>
                <a:latin typeface="NikoshBAN" pitchFamily="2" charset="0"/>
                <a:cs typeface="NikoshBAN" pitchFamily="2" charset="0"/>
              </a:rPr>
              <a:t>-</a:t>
            </a:r>
          </a:p>
        </p:txBody>
      </p:sp>
      <p:grpSp>
        <p:nvGrpSpPr>
          <p:cNvPr id="16" name="Group 15"/>
          <p:cNvGrpSpPr/>
          <p:nvPr/>
        </p:nvGrpSpPr>
        <p:grpSpPr>
          <a:xfrm>
            <a:off x="0" y="0"/>
            <a:ext cx="12192000" cy="6858000"/>
            <a:chOff x="0" y="0"/>
            <a:chExt cx="12192000" cy="6858000"/>
          </a:xfrm>
        </p:grpSpPr>
        <p:sp>
          <p:nvSpPr>
            <p:cNvPr id="19" name="Frame 18"/>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sp>
        <p:nvSpPr>
          <p:cNvPr id="28" name="TextBox 27"/>
          <p:cNvSpPr txBox="1"/>
          <p:nvPr/>
        </p:nvSpPr>
        <p:spPr>
          <a:xfrm rot="11083486" flipV="1">
            <a:off x="6695835" y="1629747"/>
            <a:ext cx="930350" cy="957955"/>
          </a:xfrm>
          <a:prstGeom prst="rect">
            <a:avLst/>
          </a:prstGeom>
          <a:noFill/>
        </p:spPr>
        <p:txBody>
          <a:bodyPr wrap="square" rtlCol="0">
            <a:spAutoFit/>
          </a:bodyPr>
          <a:lstStyle/>
          <a:p>
            <a:r>
              <a:rPr lang="en-US" sz="5625"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35" name="TextBox 34"/>
          <p:cNvSpPr txBox="1"/>
          <p:nvPr/>
        </p:nvSpPr>
        <p:spPr>
          <a:xfrm>
            <a:off x="3507346" y="5346879"/>
            <a:ext cx="786027" cy="957955"/>
          </a:xfrm>
          <a:prstGeom prst="rect">
            <a:avLst/>
          </a:prstGeom>
          <a:noFill/>
        </p:spPr>
        <p:txBody>
          <a:bodyPr wrap="square" rtlCol="0">
            <a:spAutoFit/>
          </a:bodyPr>
          <a:lstStyle/>
          <a:p>
            <a:r>
              <a:rPr lang="en-US" sz="5625"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97470348"/>
      </p:ext>
    </p:extLst>
  </p:cSld>
  <p:clrMapOvr>
    <a:masterClrMapping/>
  </p:clrMapOvr>
  <p:transition spd="slow" advTm="15992">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28" grpId="0"/>
      <p:bldP spid="35" grpId="0"/>
    </p:bldLst>
  </p:timing>
  <p:extLst>
    <p:ext uri="{E180D4A7-C9FB-4DFB-919C-405C955672EB}">
      <p14:showEvtLst xmlns:p14="http://schemas.microsoft.com/office/powerpoint/2010/main">
        <p14:triggerEvt type="onClick" time="8030" objId="34"/>
        <p14:triggerEvt type="onClick" time="13719" objId="34"/>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tangle 1"/>
          <p:cNvSpPr/>
          <p:nvPr/>
        </p:nvSpPr>
        <p:spPr>
          <a:xfrm rot="10800000" flipV="1">
            <a:off x="1205660" y="260087"/>
            <a:ext cx="6612622" cy="112296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300" dirty="0">
                <a:solidFill>
                  <a:schemeClr val="tx1"/>
                </a:solidFill>
                <a:latin typeface="NikoshBAN" pitchFamily="2" charset="0"/>
                <a:cs typeface="NikoshBAN" pitchFamily="2" charset="0"/>
              </a:rPr>
              <a:t>৩। পরিবেশের উপাদান কয়টি</a:t>
            </a:r>
            <a:r>
              <a:rPr lang="bn-BD" sz="3300" dirty="0">
                <a:latin typeface="NikoshBAN" pitchFamily="2" charset="0"/>
                <a:cs typeface="NikoshBAN" pitchFamily="2" charset="0"/>
              </a:rPr>
              <a:t>?</a:t>
            </a:r>
            <a:endParaRPr lang="en-US" sz="3300" dirty="0">
              <a:latin typeface="NikoshBAN" pitchFamily="2" charset="0"/>
              <a:cs typeface="NikoshBAN" pitchFamily="2" charset="0"/>
            </a:endParaRPr>
          </a:p>
        </p:txBody>
      </p:sp>
      <p:sp>
        <p:nvSpPr>
          <p:cNvPr id="3" name="Rectangle 2"/>
          <p:cNvSpPr/>
          <p:nvPr/>
        </p:nvSpPr>
        <p:spPr>
          <a:xfrm>
            <a:off x="1261982" y="1572856"/>
            <a:ext cx="2009252" cy="63413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300" dirty="0">
                <a:solidFill>
                  <a:schemeClr val="tx1"/>
                </a:solidFill>
                <a:latin typeface="NikoshBAN" pitchFamily="2" charset="0"/>
                <a:cs typeface="NikoshBAN" pitchFamily="2" charset="0"/>
              </a:rPr>
              <a:t>(ক) ২টি</a:t>
            </a:r>
            <a:endParaRPr lang="en-US" sz="3300" dirty="0">
              <a:solidFill>
                <a:schemeClr val="tx1"/>
              </a:solidFill>
              <a:latin typeface="NikoshBAN" pitchFamily="2" charset="0"/>
              <a:cs typeface="NikoshBAN" pitchFamily="2" charset="0"/>
            </a:endParaRPr>
          </a:p>
        </p:txBody>
      </p:sp>
      <p:sp>
        <p:nvSpPr>
          <p:cNvPr id="4" name="Rectangle 3"/>
          <p:cNvSpPr/>
          <p:nvPr/>
        </p:nvSpPr>
        <p:spPr>
          <a:xfrm>
            <a:off x="3708901" y="1568657"/>
            <a:ext cx="2044341" cy="6341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300" dirty="0">
                <a:solidFill>
                  <a:schemeClr val="tx1"/>
                </a:solidFill>
                <a:latin typeface="NikoshBAN" pitchFamily="2" charset="0"/>
                <a:cs typeface="NikoshBAN" pitchFamily="2" charset="0"/>
              </a:rPr>
              <a:t>খ)</a:t>
            </a:r>
            <a:r>
              <a:rPr lang="en-US" sz="3300" dirty="0">
                <a:solidFill>
                  <a:schemeClr val="tx1"/>
                </a:solidFill>
                <a:latin typeface="NikoshBAN" pitchFamily="2" charset="0"/>
                <a:cs typeface="NikoshBAN" pitchFamily="2" charset="0"/>
              </a:rPr>
              <a:t> </a:t>
            </a:r>
            <a:r>
              <a:rPr lang="bn-BD" sz="3300" dirty="0">
                <a:solidFill>
                  <a:schemeClr val="tx1"/>
                </a:solidFill>
                <a:latin typeface="NikoshBAN" pitchFamily="2" charset="0"/>
                <a:cs typeface="NikoshBAN" pitchFamily="2" charset="0"/>
              </a:rPr>
              <a:t>৩টি</a:t>
            </a:r>
            <a:r>
              <a:rPr lang="bn-IN" sz="3300" dirty="0">
                <a:solidFill>
                  <a:schemeClr val="tx1"/>
                </a:solidFill>
                <a:latin typeface="NikoshBAN" pitchFamily="2" charset="0"/>
                <a:cs typeface="NikoshBAN" pitchFamily="2" charset="0"/>
              </a:rPr>
              <a:t> </a:t>
            </a:r>
            <a:endParaRPr lang="en-US" sz="3300" dirty="0"/>
          </a:p>
        </p:txBody>
      </p:sp>
      <p:sp>
        <p:nvSpPr>
          <p:cNvPr id="6" name="Rectangle 5"/>
          <p:cNvSpPr/>
          <p:nvPr/>
        </p:nvSpPr>
        <p:spPr>
          <a:xfrm flipH="1">
            <a:off x="7597723" y="1523074"/>
            <a:ext cx="1578147" cy="67535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375" dirty="0">
                <a:solidFill>
                  <a:schemeClr val="tx1"/>
                </a:solidFill>
                <a:latin typeface="NikoshBAN" pitchFamily="2" charset="0"/>
                <a:cs typeface="NikoshBAN" pitchFamily="2" charset="0"/>
              </a:rPr>
              <a:t>(ঘ) ৫টি</a:t>
            </a:r>
            <a:r>
              <a:rPr lang="bn-IN" sz="3375" dirty="0">
                <a:solidFill>
                  <a:schemeClr val="tx1"/>
                </a:solidFill>
                <a:latin typeface="NikoshBAN" pitchFamily="2" charset="0"/>
                <a:cs typeface="NikoshBAN" pitchFamily="2" charset="0"/>
              </a:rPr>
              <a:t> </a:t>
            </a:r>
            <a:endParaRPr lang="en-US" sz="3375" dirty="0">
              <a:solidFill>
                <a:schemeClr val="tx1"/>
              </a:solidFill>
              <a:latin typeface="NikoshBAN" pitchFamily="2" charset="0"/>
              <a:cs typeface="NikoshBAN" pitchFamily="2" charset="0"/>
            </a:endParaRPr>
          </a:p>
        </p:txBody>
      </p:sp>
      <p:sp>
        <p:nvSpPr>
          <p:cNvPr id="8" name="TextBox 7"/>
          <p:cNvSpPr txBox="1"/>
          <p:nvPr/>
        </p:nvSpPr>
        <p:spPr>
          <a:xfrm>
            <a:off x="896525" y="4170066"/>
            <a:ext cx="466075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a:latin typeface="NikoshBAN" panose="02000000000000000000" pitchFamily="2" charset="0"/>
                <a:cs typeface="NikoshBAN" panose="02000000000000000000" pitchFamily="2" charset="0"/>
              </a:rPr>
              <a:t>ক) </a:t>
            </a:r>
            <a:r>
              <a:rPr lang="en-US" sz="2800" b="1" i="1" dirty="0" err="1">
                <a:latin typeface="NikoshBAN" panose="02000000000000000000" pitchFamily="2" charset="0"/>
                <a:cs typeface="NikoshBAN" panose="02000000000000000000" pitchFamily="2" charset="0"/>
              </a:rPr>
              <a:t>আলেকজান্ডার</a:t>
            </a:r>
            <a:r>
              <a:rPr lang="en-US" sz="2800" b="1" i="1" dirty="0">
                <a:latin typeface="NikoshBAN" panose="02000000000000000000" pitchFamily="2" charset="0"/>
                <a:cs typeface="NikoshBAN" panose="02000000000000000000" pitchFamily="2" charset="0"/>
              </a:rPr>
              <a:t> </a:t>
            </a:r>
            <a:r>
              <a:rPr lang="en-US" sz="2800" b="1" i="1" dirty="0" err="1">
                <a:latin typeface="NikoshBAN" panose="02000000000000000000" pitchFamily="2" charset="0"/>
                <a:cs typeface="NikoshBAN" panose="02000000000000000000" pitchFamily="2" charset="0"/>
              </a:rPr>
              <a:t>ফন</a:t>
            </a:r>
            <a:r>
              <a:rPr lang="en-US" sz="2800" b="1" i="1" dirty="0">
                <a:latin typeface="NikoshBAN" panose="02000000000000000000" pitchFamily="2" charset="0"/>
                <a:cs typeface="NikoshBAN" panose="02000000000000000000" pitchFamily="2" charset="0"/>
              </a:rPr>
              <a:t> </a:t>
            </a:r>
            <a:r>
              <a:rPr lang="en-US" sz="2800" b="1" i="1" dirty="0" err="1">
                <a:latin typeface="NikoshBAN" panose="02000000000000000000" pitchFamily="2" charset="0"/>
                <a:cs typeface="NikoshBAN" panose="02000000000000000000" pitchFamily="2" charset="0"/>
              </a:rPr>
              <a:t>হামবোল্টের</a:t>
            </a:r>
            <a:r>
              <a:rPr lang="en-US" sz="2800" b="1" i="1" dirty="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
        <p:nvSpPr>
          <p:cNvPr id="9" name="TextBox 8"/>
          <p:cNvSpPr txBox="1"/>
          <p:nvPr/>
        </p:nvSpPr>
        <p:spPr>
          <a:xfrm>
            <a:off x="831959" y="3457040"/>
            <a:ext cx="9232036" cy="584775"/>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200" b="1" dirty="0">
                <a:latin typeface="NikoshBAN" panose="02000000000000000000" pitchFamily="2" charset="0"/>
                <a:cs typeface="NikoshBAN" panose="02000000000000000000" pitchFamily="2" charset="0"/>
              </a:rPr>
              <a:t>৫। </a:t>
            </a:r>
            <a:r>
              <a:rPr lang="en-US" sz="3200" b="1" dirty="0" err="1">
                <a:latin typeface="NikoshBAN" panose="02000000000000000000" pitchFamily="2" charset="0"/>
                <a:cs typeface="NikoshBAN" panose="02000000000000000000" pitchFamily="2" charset="0"/>
              </a:rPr>
              <a:t>ভূগোল</a:t>
            </a:r>
            <a:r>
              <a:rPr lang="en-US" sz="3200" b="1" dirty="0">
                <a:latin typeface="NikoshBAN" panose="02000000000000000000" pitchFamily="2" charset="0"/>
                <a:cs typeface="NikoshBAN" panose="02000000000000000000" pitchFamily="2" charset="0"/>
              </a:rPr>
              <a:t> হলো পৃথিবীর </a:t>
            </a:r>
            <a:r>
              <a:rPr lang="en-US" sz="3200" b="1" dirty="0" err="1">
                <a:latin typeface="NikoshBAN" panose="02000000000000000000" pitchFamily="2" charset="0"/>
                <a:cs typeface="NikoshBAN" panose="02000000000000000000" pitchFamily="2" charset="0"/>
              </a:rPr>
              <a:t>বিজ্ঞান</a:t>
            </a:r>
            <a:r>
              <a:rPr lang="en-US" sz="3200" b="1" dirty="0">
                <a:latin typeface="NikoshBAN" panose="02000000000000000000" pitchFamily="2" charset="0"/>
                <a:cs typeface="NikoshBAN" panose="02000000000000000000" pitchFamily="2" charset="0"/>
              </a:rPr>
              <a:t>।</a:t>
            </a:r>
            <a:r>
              <a:rPr lang="bn-BD" sz="3200" b="1" dirty="0">
                <a:latin typeface="NikoshBAN" panose="02000000000000000000" pitchFamily="2" charset="0"/>
                <a:cs typeface="NikoshBAN" panose="02000000000000000000" pitchFamily="2" charset="0"/>
              </a:rPr>
              <a:t>– উক্তিটি কার?</a:t>
            </a:r>
            <a:endParaRPr lang="en-US" sz="3200" b="1" dirty="0">
              <a:latin typeface="NikoshBAN" panose="02000000000000000000" pitchFamily="2" charset="0"/>
              <a:cs typeface="NikoshBAN" panose="02000000000000000000" pitchFamily="2" charset="0"/>
            </a:endParaRPr>
          </a:p>
        </p:txBody>
      </p:sp>
      <p:sp>
        <p:nvSpPr>
          <p:cNvPr id="10" name="TextBox 9"/>
          <p:cNvSpPr txBox="1"/>
          <p:nvPr/>
        </p:nvSpPr>
        <p:spPr>
          <a:xfrm>
            <a:off x="6049797" y="4375110"/>
            <a:ext cx="338584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b="1" dirty="0">
                <a:latin typeface="NikoshBAN" panose="02000000000000000000" pitchFamily="2" charset="0"/>
                <a:cs typeface="NikoshBAN" panose="02000000000000000000" pitchFamily="2" charset="0"/>
              </a:rPr>
              <a:t>  খ) </a:t>
            </a:r>
            <a:r>
              <a:rPr lang="en-US" sz="3200" b="1" dirty="0" err="1">
                <a:latin typeface="NikoshBAN" panose="02000000000000000000" pitchFamily="2" charset="0"/>
                <a:cs typeface="NikoshBAN" panose="02000000000000000000" pitchFamily="2" charset="0"/>
              </a:rPr>
              <a:t>কার্ল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রিটার</a:t>
            </a:r>
            <a:endParaRPr lang="en-US" sz="3200" b="1" dirty="0">
              <a:latin typeface="NikoshBAN" panose="02000000000000000000" pitchFamily="2" charset="0"/>
              <a:cs typeface="NikoshBAN" panose="02000000000000000000" pitchFamily="2" charset="0"/>
            </a:endParaRPr>
          </a:p>
        </p:txBody>
      </p:sp>
      <p:sp>
        <p:nvSpPr>
          <p:cNvPr id="11" name="TextBox 10"/>
          <p:cNvSpPr txBox="1"/>
          <p:nvPr/>
        </p:nvSpPr>
        <p:spPr>
          <a:xfrm>
            <a:off x="504459" y="5656249"/>
            <a:ext cx="3921286" cy="523220"/>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b="1" dirty="0">
                <a:latin typeface="NikoshBAN" panose="02000000000000000000" pitchFamily="2" charset="0"/>
                <a:cs typeface="NikoshBAN" panose="02000000000000000000" pitchFamily="2" charset="0"/>
              </a:rPr>
              <a:t>গ) </a:t>
            </a:r>
            <a:r>
              <a:rPr lang="en-US" sz="2800" b="1" dirty="0" err="1">
                <a:latin typeface="NikoshBAN" panose="02000000000000000000" pitchFamily="2" charset="0"/>
                <a:cs typeface="NikoshBAN" panose="02000000000000000000" pitchFamily="2" charset="0"/>
              </a:rPr>
              <a:t>অধ্যাপক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ম্যাকনি</a:t>
            </a:r>
            <a:endParaRPr lang="en-US" sz="2800" b="1" dirty="0">
              <a:latin typeface="NikoshBAN" panose="02000000000000000000" pitchFamily="2" charset="0"/>
              <a:cs typeface="NikoshBAN" panose="02000000000000000000" pitchFamily="2" charset="0"/>
            </a:endParaRPr>
          </a:p>
        </p:txBody>
      </p:sp>
      <p:sp>
        <p:nvSpPr>
          <p:cNvPr id="12" name="TextBox 11"/>
          <p:cNvSpPr txBox="1"/>
          <p:nvPr/>
        </p:nvSpPr>
        <p:spPr>
          <a:xfrm rot="10800000" flipV="1">
            <a:off x="5164397" y="5597188"/>
            <a:ext cx="5263621" cy="52322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800" b="1" dirty="0">
                <a:solidFill>
                  <a:srgbClr val="002060"/>
                </a:solidFill>
                <a:latin typeface="NikoshBAN" panose="02000000000000000000" pitchFamily="2" charset="0"/>
                <a:cs typeface="NikoshBAN" panose="02000000000000000000" pitchFamily="2" charset="0"/>
              </a:rPr>
              <a:t>ঘ) </a:t>
            </a:r>
            <a:r>
              <a:rPr lang="en-US" sz="2800" b="1" dirty="0" err="1">
                <a:solidFill>
                  <a:srgbClr val="002060"/>
                </a:solidFill>
                <a:latin typeface="NikoshBAN" panose="02000000000000000000" pitchFamily="2" charset="0"/>
                <a:cs typeface="NikoshBAN" panose="02000000000000000000" pitchFamily="2" charset="0"/>
              </a:rPr>
              <a:t>অধ্যাপক</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ডাডলি</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স্ট্যাম্প</a:t>
            </a:r>
            <a:endParaRPr lang="en-US" sz="2800" b="1" dirty="0">
              <a:solidFill>
                <a:srgbClr val="002060"/>
              </a:solidFill>
              <a:latin typeface="NikoshBAN" panose="02000000000000000000" pitchFamily="2" charset="0"/>
              <a:cs typeface="NikoshBAN" panose="02000000000000000000" pitchFamily="2" charset="0"/>
            </a:endParaRPr>
          </a:p>
        </p:txBody>
      </p:sp>
      <p:sp>
        <p:nvSpPr>
          <p:cNvPr id="15" name="Rectangle 14"/>
          <p:cNvSpPr/>
          <p:nvPr/>
        </p:nvSpPr>
        <p:spPr>
          <a:xfrm rot="10800000" flipV="1">
            <a:off x="1092410" y="2792000"/>
            <a:ext cx="1616648" cy="3509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300" dirty="0">
                <a:solidFill>
                  <a:schemeClr val="tx1"/>
                </a:solidFill>
                <a:latin typeface="NikoshBAN" pitchFamily="2" charset="0"/>
                <a:cs typeface="NikoshBAN" pitchFamily="2" charset="0"/>
              </a:rPr>
              <a:t>(ক) জার্মান</a:t>
            </a:r>
            <a:endParaRPr lang="en-US" sz="3300" dirty="0">
              <a:solidFill>
                <a:schemeClr val="tx1"/>
              </a:solidFill>
              <a:latin typeface="NikoshBAN" pitchFamily="2" charset="0"/>
              <a:cs typeface="NikoshBAN" pitchFamily="2" charset="0"/>
            </a:endParaRPr>
          </a:p>
        </p:txBody>
      </p:sp>
      <p:sp>
        <p:nvSpPr>
          <p:cNvPr id="16" name="Rectangle 15"/>
          <p:cNvSpPr/>
          <p:nvPr/>
        </p:nvSpPr>
        <p:spPr>
          <a:xfrm>
            <a:off x="4083875" y="2446864"/>
            <a:ext cx="2980464" cy="5932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300" dirty="0">
                <a:solidFill>
                  <a:schemeClr val="tx1"/>
                </a:solidFill>
                <a:latin typeface="NikoshBAN" pitchFamily="2" charset="0"/>
                <a:cs typeface="NikoshBAN" pitchFamily="2" charset="0"/>
              </a:rPr>
              <a:t>খ)</a:t>
            </a:r>
            <a:r>
              <a:rPr lang="en-US" sz="3300" dirty="0">
                <a:solidFill>
                  <a:schemeClr val="tx1"/>
                </a:solidFill>
                <a:latin typeface="NikoshBAN" pitchFamily="2" charset="0"/>
                <a:cs typeface="NikoshBAN" pitchFamily="2" charset="0"/>
              </a:rPr>
              <a:t> </a:t>
            </a:r>
            <a:r>
              <a:rPr lang="bn-BD" sz="3300" dirty="0">
                <a:solidFill>
                  <a:schemeClr val="tx1"/>
                </a:solidFill>
                <a:latin typeface="NikoshBAN" pitchFamily="2" charset="0"/>
                <a:cs typeface="NikoshBAN" pitchFamily="2" charset="0"/>
              </a:rPr>
              <a:t>ইংরেজি</a:t>
            </a:r>
            <a:endParaRPr lang="en-US" sz="3300" dirty="0"/>
          </a:p>
        </p:txBody>
      </p:sp>
      <p:sp>
        <p:nvSpPr>
          <p:cNvPr id="18" name="Rectangle 17"/>
          <p:cNvSpPr/>
          <p:nvPr/>
        </p:nvSpPr>
        <p:spPr>
          <a:xfrm flipH="1">
            <a:off x="7597723" y="2500128"/>
            <a:ext cx="2274582" cy="75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375" dirty="0">
                <a:solidFill>
                  <a:schemeClr val="tx1"/>
                </a:solidFill>
                <a:latin typeface="NikoshBAN" pitchFamily="2" charset="0"/>
                <a:cs typeface="NikoshBAN" pitchFamily="2" charset="0"/>
              </a:rPr>
              <a:t>(ঘ) সুইডিশ</a:t>
            </a:r>
            <a:endParaRPr lang="en-US" sz="3375" dirty="0">
              <a:solidFill>
                <a:schemeClr val="tx1"/>
              </a:solidFill>
              <a:latin typeface="NikoshBAN" pitchFamily="2" charset="0"/>
              <a:cs typeface="NikoshBAN" pitchFamily="2" charset="0"/>
            </a:endParaRPr>
          </a:p>
        </p:txBody>
      </p:sp>
      <p:grpSp>
        <p:nvGrpSpPr>
          <p:cNvPr id="20" name="Group 19"/>
          <p:cNvGrpSpPr/>
          <p:nvPr/>
        </p:nvGrpSpPr>
        <p:grpSpPr>
          <a:xfrm>
            <a:off x="-1688523" y="-37112"/>
            <a:ext cx="12192000" cy="6858000"/>
            <a:chOff x="0" y="0"/>
            <a:chExt cx="12192000" cy="6858000"/>
          </a:xfrm>
        </p:grpSpPr>
        <p:sp>
          <p:nvSpPr>
            <p:cNvPr id="21" name="Frame 20"/>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sp>
        <p:nvSpPr>
          <p:cNvPr id="24" name="TextBox 23"/>
          <p:cNvSpPr txBox="1"/>
          <p:nvPr/>
        </p:nvSpPr>
        <p:spPr>
          <a:xfrm rot="10800000" flipH="1" flipV="1">
            <a:off x="1830124" y="1499574"/>
            <a:ext cx="1102770" cy="957955"/>
          </a:xfrm>
          <a:prstGeom prst="rect">
            <a:avLst/>
          </a:prstGeom>
          <a:noFill/>
        </p:spPr>
        <p:txBody>
          <a:bodyPr wrap="square" rtlCol="0">
            <a:spAutoFit/>
          </a:bodyPr>
          <a:lstStyle/>
          <a:p>
            <a:r>
              <a:rPr lang="en-US" sz="5625"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26" name="TextBox 25"/>
          <p:cNvSpPr txBox="1"/>
          <p:nvPr/>
        </p:nvSpPr>
        <p:spPr>
          <a:xfrm>
            <a:off x="3772221" y="2119176"/>
            <a:ext cx="45719" cy="957955"/>
          </a:xfrm>
          <a:prstGeom prst="rect">
            <a:avLst/>
          </a:prstGeom>
          <a:noFill/>
        </p:spPr>
        <p:txBody>
          <a:bodyPr wrap="square" rtlCol="0">
            <a:spAutoFit/>
          </a:bodyPr>
          <a:lstStyle/>
          <a:p>
            <a:r>
              <a:rPr lang="en-US" sz="5625"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27" name="TextBox 26"/>
          <p:cNvSpPr txBox="1"/>
          <p:nvPr/>
        </p:nvSpPr>
        <p:spPr>
          <a:xfrm flipH="1">
            <a:off x="4768686" y="5422722"/>
            <a:ext cx="1345870" cy="957955"/>
          </a:xfrm>
          <a:prstGeom prst="rect">
            <a:avLst/>
          </a:prstGeom>
          <a:noFill/>
        </p:spPr>
        <p:txBody>
          <a:bodyPr wrap="square" rtlCol="0">
            <a:spAutoFit/>
          </a:bodyPr>
          <a:lstStyle/>
          <a:p>
            <a:r>
              <a:rPr lang="en-US" sz="5625"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
        <p:nvSpPr>
          <p:cNvPr id="28" name="TextBox 27">
            <a:extLst>
              <a:ext uri="{FF2B5EF4-FFF2-40B4-BE49-F238E27FC236}">
                <a16:creationId xmlns:a16="http://schemas.microsoft.com/office/drawing/2014/main" id="{02DD9F04-18ED-C14D-8CE1-F272367F3495}"/>
              </a:ext>
            </a:extLst>
          </p:cNvPr>
          <p:cNvSpPr txBox="1"/>
          <p:nvPr/>
        </p:nvSpPr>
        <p:spPr>
          <a:xfrm rot="10800000" flipH="1" flipV="1">
            <a:off x="5866673" y="1622570"/>
            <a:ext cx="2274582" cy="584775"/>
          </a:xfrm>
          <a:prstGeom prst="rect">
            <a:avLst/>
          </a:prstGeom>
          <a:noFill/>
        </p:spPr>
        <p:txBody>
          <a:bodyPr wrap="square">
            <a:spAutoFit/>
          </a:bodyPr>
          <a:lstStyle/>
          <a:p>
            <a:r>
              <a:rPr lang="en-GB" sz="3200" b="1" u="sng"/>
              <a:t>(গ)৪  টি</a:t>
            </a:r>
            <a:endParaRPr lang="en-US" sz="3200" b="1" u="sng"/>
          </a:p>
        </p:txBody>
      </p:sp>
    </p:spTree>
    <p:custDataLst>
      <p:tags r:id="rId1"/>
    </p:custDataLst>
    <p:extLst>
      <p:ext uri="{BB962C8B-B14F-4D97-AF65-F5344CB8AC3E}">
        <p14:creationId xmlns:p14="http://schemas.microsoft.com/office/powerpoint/2010/main" val="3572903867"/>
      </p:ext>
    </p:extLst>
  </p:cSld>
  <p:clrMapOvr>
    <a:masterClrMapping/>
  </p:clrMapOvr>
  <mc:AlternateContent xmlns:mc="http://schemas.openxmlformats.org/markup-compatibility/2006" xmlns:p14="http://schemas.microsoft.com/office/powerpoint/2010/main">
    <mc:Choice Requires="p14">
      <p:transition spd="slow" p14:dur="2000" advTm="16629"/>
    </mc:Choice>
    <mc:Fallback xmlns="">
      <p:transition spd="slow" advTm="16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1+#ppt_w/2"/>
                                          </p:val>
                                        </p:tav>
                                        <p:tav tm="100000">
                                          <p:val>
                                            <p:strVal val="#ppt_x"/>
                                          </p:val>
                                        </p:tav>
                                      </p:tavLst>
                                    </p:anim>
                                    <p:anim calcmode="lin" valueType="num">
                                      <p:cBhvr additive="base">
                                        <p:cTn id="12" dur="1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250" fill="hold"/>
                                        <p:tgtEl>
                                          <p:spTgt spid="10"/>
                                        </p:tgtEl>
                                        <p:attrNameLst>
                                          <p:attrName>ppt_x</p:attrName>
                                        </p:attrNameLst>
                                      </p:cBhvr>
                                      <p:tavLst>
                                        <p:tav tm="0">
                                          <p:val>
                                            <p:strVal val="1+#ppt_w/2"/>
                                          </p:val>
                                        </p:tav>
                                        <p:tav tm="100000">
                                          <p:val>
                                            <p:strVal val="#ppt_x"/>
                                          </p:val>
                                        </p:tav>
                                      </p:tavLst>
                                    </p:anim>
                                    <p:anim calcmode="lin" valueType="num">
                                      <p:cBhvr additive="base">
                                        <p:cTn id="24" dur="1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250" fill="hold"/>
                                        <p:tgtEl>
                                          <p:spTgt spid="12"/>
                                        </p:tgtEl>
                                        <p:attrNameLst>
                                          <p:attrName>ppt_x</p:attrName>
                                        </p:attrNameLst>
                                      </p:cBhvr>
                                      <p:tavLst>
                                        <p:tav tm="0">
                                          <p:val>
                                            <p:strVal val="0-#ppt_w/2"/>
                                          </p:val>
                                        </p:tav>
                                        <p:tav tm="100000">
                                          <p:val>
                                            <p:strVal val="#ppt_x"/>
                                          </p:val>
                                        </p:tav>
                                      </p:tavLst>
                                    </p:anim>
                                    <p:anim calcmode="lin" valueType="num">
                                      <p:cBhvr additive="base">
                                        <p:cTn id="36"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5" fill="hold" display="0">
                  <p:stCondLst>
                    <p:cond delay="indefinite"/>
                  </p:stCondLst>
                  <p:endCondLst>
                    <p:cond evt="onStopAudio" delay="0">
                      <p:tgtEl>
                        <p:sldTgt/>
                      </p:tgtEl>
                    </p:cond>
                  </p:endCondLst>
                </p:cTn>
                <p:tgtEl>
                  <p:spTgt spid="7"/>
                </p:tgtEl>
              </p:cMediaNode>
            </p:audio>
          </p:childTnLst>
        </p:cTn>
      </p:par>
    </p:tnLst>
    <p:bldLst>
      <p:bldP spid="8" grpId="0" animBg="1"/>
      <p:bldP spid="9" grpId="0" animBg="1"/>
      <p:bldP spid="10" grpId="0" animBg="1"/>
      <p:bldP spid="11" grpId="0" animBg="1"/>
      <p:bldP spid="12" grpId="0" animBg="1"/>
      <p:bldP spid="24" grpId="0"/>
      <p:bldP spid="26" grpId="0"/>
      <p:bldP spid="27" grpId="0"/>
    </p:bldLst>
  </p:timing>
  <p:extLst>
    <p:ext uri="{E180D4A7-C9FB-4DFB-919C-405C955672EB}">
      <p14:showEvtLst xmlns:p14="http://schemas.microsoft.com/office/powerpoint/2010/main">
        <p14:triggerEvt type="onClick" time="2671" objId="25"/>
        <p14:triggerEvt type="onClick" time="6726" objId="25"/>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671" y="628137"/>
            <a:ext cx="10457253" cy="5837057"/>
          </a:xfrm>
          <a:prstGeom prst="rect">
            <a:avLst/>
          </a:prstGeom>
        </p:spPr>
      </p:pic>
      <p:sp>
        <p:nvSpPr>
          <p:cNvPr id="5" name="TextBox 4"/>
          <p:cNvSpPr txBox="1"/>
          <p:nvPr/>
        </p:nvSpPr>
        <p:spPr>
          <a:xfrm>
            <a:off x="215899" y="5370782"/>
            <a:ext cx="11381097" cy="1323439"/>
          </a:xfrm>
          <a:prstGeom prst="rect">
            <a:avLst/>
          </a:prstGeom>
          <a:solidFill>
            <a:srgbClr val="FFFF00"/>
          </a:solidFill>
        </p:spPr>
        <p:txBody>
          <a:bodyPr wrap="square" rtlCol="0">
            <a:spAutoFit/>
          </a:bodyPr>
          <a:lstStyle/>
          <a:p>
            <a:r>
              <a:rPr lang="en-US" sz="4000" b="1" dirty="0">
                <a:solidFill>
                  <a:srgbClr val="0070C0"/>
                </a:solidFill>
                <a:latin typeface="NikoshBAN" panose="02000000000000000000" pitchFamily="2" charset="0"/>
                <a:cs typeface="NikoshBAN" panose="02000000000000000000" pitchFamily="2" charset="0"/>
              </a:rPr>
              <a:t>ভূগোল ও পরিবেশের উপাদান সমুহের আন্তঃসর্ম্পক বিশ্লেষন </a:t>
            </a:r>
            <a:r>
              <a:rPr lang="en-US" sz="4000" b="1" dirty="0" err="1">
                <a:solidFill>
                  <a:srgbClr val="0070C0"/>
                </a:solidFill>
                <a:latin typeface="NikoshBAN" panose="02000000000000000000" pitchFamily="2" charset="0"/>
                <a:cs typeface="NikoshBAN" panose="02000000000000000000" pitchFamily="2" charset="0"/>
              </a:rPr>
              <a:t>কর</a:t>
            </a:r>
            <a:r>
              <a:rPr lang="en-US" sz="4000" b="1" dirty="0">
                <a:solidFill>
                  <a:srgbClr val="0070C0"/>
                </a:solidFill>
                <a:latin typeface="NikoshBAN" panose="02000000000000000000" pitchFamily="2" charset="0"/>
                <a:cs typeface="NikoshBAN" panose="02000000000000000000" pitchFamily="2" charset="0"/>
              </a:rPr>
              <a:t>।</a:t>
            </a:r>
          </a:p>
        </p:txBody>
      </p:sp>
      <p:sp>
        <p:nvSpPr>
          <p:cNvPr id="6" name="TextBox 5"/>
          <p:cNvSpPr txBox="1"/>
          <p:nvPr/>
        </p:nvSpPr>
        <p:spPr>
          <a:xfrm>
            <a:off x="4381597" y="817984"/>
            <a:ext cx="6695855" cy="1015663"/>
          </a:xfrm>
          <a:prstGeom prst="rect">
            <a:avLst/>
          </a:prstGeom>
          <a:solidFill>
            <a:schemeClr val="accent3">
              <a:lumMod val="20000"/>
              <a:lumOff val="80000"/>
            </a:schemeClr>
          </a:solidFill>
          <a:ln w="38100">
            <a:solidFill>
              <a:schemeClr val="accent1"/>
            </a:solidFill>
          </a:ln>
        </p:spPr>
        <p:txBody>
          <a:bodyPr wrap="square" rtlCol="0">
            <a:spAutoFit/>
          </a:bodyPr>
          <a:lstStyle/>
          <a:p>
            <a:r>
              <a:rPr lang="en-US" sz="6000" b="1" dirty="0" err="1">
                <a:solidFill>
                  <a:srgbClr val="C00000"/>
                </a:solidFill>
                <a:latin typeface="NikoshBAN" panose="02000000000000000000" pitchFamily="2" charset="0"/>
                <a:cs typeface="NikoshBAN" panose="02000000000000000000" pitchFamily="2" charset="0"/>
              </a:rPr>
              <a:t>বাড়ির</a:t>
            </a:r>
            <a:r>
              <a:rPr lang="en-US" sz="6000" b="1" dirty="0">
                <a:solidFill>
                  <a:srgbClr val="C00000"/>
                </a:solidFill>
                <a:latin typeface="NikoshBAN" panose="02000000000000000000" pitchFamily="2" charset="0"/>
                <a:cs typeface="NikoshBAN" panose="02000000000000000000" pitchFamily="2" charset="0"/>
              </a:rPr>
              <a:t> </a:t>
            </a:r>
            <a:r>
              <a:rPr lang="en-US" sz="6000" b="1" dirty="0" err="1">
                <a:solidFill>
                  <a:srgbClr val="C00000"/>
                </a:solidFill>
                <a:latin typeface="NikoshBAN" panose="02000000000000000000" pitchFamily="2" charset="0"/>
                <a:cs typeface="NikoshBAN" panose="02000000000000000000" pitchFamily="2" charset="0"/>
              </a:rPr>
              <a:t>কাজ</a:t>
            </a:r>
            <a:endParaRPr lang="en-US" sz="6000" b="1" dirty="0">
              <a:solidFill>
                <a:srgbClr val="C00000"/>
              </a:solidFill>
              <a:latin typeface="NikoshBAN" panose="02000000000000000000" pitchFamily="2" charset="0"/>
              <a:cs typeface="NikoshBAN" panose="02000000000000000000" pitchFamily="2" charset="0"/>
            </a:endParaRPr>
          </a:p>
        </p:txBody>
      </p:sp>
      <p:grpSp>
        <p:nvGrpSpPr>
          <p:cNvPr id="7" name="Group 6"/>
          <p:cNvGrpSpPr/>
          <p:nvPr/>
        </p:nvGrpSpPr>
        <p:grpSpPr>
          <a:xfrm>
            <a:off x="185552" y="-92776"/>
            <a:ext cx="12192000" cy="6858000"/>
            <a:chOff x="0" y="0"/>
            <a:chExt cx="12192000" cy="6858000"/>
          </a:xfrm>
        </p:grpSpPr>
        <p:sp>
          <p:nvSpPr>
            <p:cNvPr id="8" name="Frame 7"/>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pic>
        <p:nvPicPr>
          <p:cNvPr id="3" name="Picture 10">
            <a:extLst>
              <a:ext uri="{FF2B5EF4-FFF2-40B4-BE49-F238E27FC236}">
                <a16:creationId xmlns:a16="http://schemas.microsoft.com/office/drawing/2014/main" id="{A44C5225-17C2-CF48-B473-F7ACBAB834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839" y="576622"/>
            <a:ext cx="10428661" cy="4745060"/>
          </a:xfrm>
          <a:prstGeom prst="rect">
            <a:avLst/>
          </a:prstGeom>
        </p:spPr>
      </p:pic>
    </p:spTree>
    <p:custDataLst>
      <p:tags r:id="rId1"/>
    </p:custDataLst>
    <p:extLst>
      <p:ext uri="{BB962C8B-B14F-4D97-AF65-F5344CB8AC3E}">
        <p14:creationId xmlns:p14="http://schemas.microsoft.com/office/powerpoint/2010/main" val="2009542692"/>
      </p:ext>
    </p:extLst>
  </p:cSld>
  <p:clrMapOvr>
    <a:masterClrMapping/>
  </p:clrMapOvr>
  <mc:AlternateContent xmlns:mc="http://schemas.openxmlformats.org/markup-compatibility/2006" xmlns:p14="http://schemas.microsoft.com/office/powerpoint/2010/main">
    <mc:Choice Requires="p14">
      <p:transition spd="slow" p14:dur="2000" advTm="18756"/>
    </mc:Choice>
    <mc:Fallback xmlns="">
      <p:transition spd="slow" advTm="18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500" fill="hold"/>
                                        <p:tgtEl>
                                          <p:spTgt spid="6"/>
                                        </p:tgtEl>
                                        <p:attrNameLst>
                                          <p:attrName>ppt_x</p:attrName>
                                        </p:attrNameLst>
                                      </p:cBhvr>
                                      <p:tavLst>
                                        <p:tav tm="0">
                                          <p:val>
                                            <p:strVal val="#ppt_x"/>
                                          </p:val>
                                        </p:tav>
                                        <p:tav tm="100000">
                                          <p:val>
                                            <p:strVal val="#ppt_x"/>
                                          </p:val>
                                        </p:tav>
                                      </p:tavLst>
                                    </p:anim>
                                    <p:anim calcmode="lin" valueType="num">
                                      <p:cBhvr additive="base">
                                        <p:cTn id="1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5147" y="326513"/>
            <a:ext cx="11121706" cy="6429114"/>
            <a:chOff x="204924" y="326917"/>
            <a:chExt cx="10926193" cy="6253572"/>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924" y="326917"/>
              <a:ext cx="5629206" cy="320334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4130" y="3530265"/>
              <a:ext cx="5296987" cy="305022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924" y="3530265"/>
              <a:ext cx="5629205" cy="305022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4130" y="326918"/>
              <a:ext cx="5296987" cy="3203348"/>
            </a:xfrm>
            <a:prstGeom prst="rect">
              <a:avLst/>
            </a:prstGeom>
          </p:spPr>
        </p:pic>
      </p:grpSp>
      <p:sp>
        <p:nvSpPr>
          <p:cNvPr id="3" name="TextBox 2"/>
          <p:cNvSpPr txBox="1"/>
          <p:nvPr/>
        </p:nvSpPr>
        <p:spPr>
          <a:xfrm>
            <a:off x="2946399" y="2580276"/>
            <a:ext cx="6489431"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9600" b="1" dirty="0">
                <a:solidFill>
                  <a:srgbClr val="00B0F0"/>
                </a:solidFill>
                <a:latin typeface="NikoshBAN" panose="02000000000000000000" pitchFamily="2" charset="0"/>
                <a:cs typeface="NikoshBAN" panose="02000000000000000000" pitchFamily="2" charset="0"/>
              </a:rPr>
              <a:t>স</a:t>
            </a:r>
            <a:r>
              <a:rPr lang="en-US" sz="9600" b="1" dirty="0">
                <a:solidFill>
                  <a:srgbClr val="FF0000"/>
                </a:solidFill>
                <a:latin typeface="NikoshBAN" panose="02000000000000000000" pitchFamily="2" charset="0"/>
                <a:cs typeface="NikoshBAN" panose="02000000000000000000" pitchFamily="2" charset="0"/>
              </a:rPr>
              <a:t>ক</a:t>
            </a:r>
            <a:r>
              <a:rPr lang="en-US" sz="9600" b="1" dirty="0">
                <a:solidFill>
                  <a:srgbClr val="0070C0"/>
                </a:solidFill>
                <a:latin typeface="NikoshBAN" panose="02000000000000000000" pitchFamily="2" charset="0"/>
                <a:cs typeface="NikoshBAN" panose="02000000000000000000" pitchFamily="2" charset="0"/>
              </a:rPr>
              <a:t>ল</a:t>
            </a:r>
            <a:r>
              <a:rPr lang="en-US" sz="9600" b="1" dirty="0">
                <a:solidFill>
                  <a:srgbClr val="00B050"/>
                </a:solidFill>
                <a:latin typeface="NikoshBAN" panose="02000000000000000000" pitchFamily="2" charset="0"/>
                <a:cs typeface="NikoshBAN" panose="02000000000000000000" pitchFamily="2" charset="0"/>
              </a:rPr>
              <a:t>কে</a:t>
            </a:r>
            <a:r>
              <a:rPr lang="en-US" sz="9600" b="1" dirty="0">
                <a:solidFill>
                  <a:srgbClr val="FF0000"/>
                </a:solidFill>
                <a:latin typeface="NikoshBAN" panose="02000000000000000000" pitchFamily="2" charset="0"/>
                <a:cs typeface="NikoshBAN" panose="02000000000000000000" pitchFamily="2" charset="0"/>
              </a:rPr>
              <a:t> </a:t>
            </a:r>
            <a:r>
              <a:rPr lang="en-US" sz="9600" b="1" dirty="0">
                <a:solidFill>
                  <a:srgbClr val="00B0F0"/>
                </a:solidFill>
                <a:latin typeface="NikoshBAN" panose="02000000000000000000" pitchFamily="2" charset="0"/>
                <a:cs typeface="NikoshBAN" panose="02000000000000000000" pitchFamily="2" charset="0"/>
              </a:rPr>
              <a:t>ধ</a:t>
            </a:r>
            <a:r>
              <a:rPr lang="en-US" sz="9600" b="1" dirty="0">
                <a:solidFill>
                  <a:srgbClr val="FF0000"/>
                </a:solidFill>
                <a:latin typeface="NikoshBAN" panose="02000000000000000000" pitchFamily="2" charset="0"/>
                <a:cs typeface="NikoshBAN" panose="02000000000000000000" pitchFamily="2" charset="0"/>
              </a:rPr>
              <a:t>ন্য</a:t>
            </a:r>
            <a:r>
              <a:rPr lang="en-US" sz="9600" b="1" dirty="0">
                <a:solidFill>
                  <a:srgbClr val="00B050"/>
                </a:solidFill>
                <a:latin typeface="NikoshBAN" panose="02000000000000000000" pitchFamily="2" charset="0"/>
                <a:cs typeface="NikoshBAN" panose="02000000000000000000" pitchFamily="2" charset="0"/>
              </a:rPr>
              <a:t>বা</a:t>
            </a:r>
            <a:r>
              <a:rPr lang="en-US" sz="9600" b="1" dirty="0">
                <a:solidFill>
                  <a:srgbClr val="FFFF00"/>
                </a:solidFill>
                <a:latin typeface="NikoshBAN" panose="02000000000000000000" pitchFamily="2" charset="0"/>
                <a:cs typeface="NikoshBAN" panose="02000000000000000000" pitchFamily="2" charset="0"/>
              </a:rPr>
              <a:t>দ</a:t>
            </a:r>
          </a:p>
        </p:txBody>
      </p:sp>
      <p:grpSp>
        <p:nvGrpSpPr>
          <p:cNvPr id="9" name="Group 8"/>
          <p:cNvGrpSpPr/>
          <p:nvPr/>
        </p:nvGrpSpPr>
        <p:grpSpPr>
          <a:xfrm>
            <a:off x="0" y="0"/>
            <a:ext cx="12192000" cy="6858000"/>
            <a:chOff x="0" y="0"/>
            <a:chExt cx="12192000" cy="6858000"/>
          </a:xfrm>
        </p:grpSpPr>
        <p:sp>
          <p:nvSpPr>
            <p:cNvPr id="10" name="Frame 9"/>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pic>
        <p:nvPicPr>
          <p:cNvPr id="13" name="Picture 13">
            <a:extLst>
              <a:ext uri="{FF2B5EF4-FFF2-40B4-BE49-F238E27FC236}">
                <a16:creationId xmlns:a16="http://schemas.microsoft.com/office/drawing/2014/main" id="{FB51ABE4-8D91-7E41-B295-B608F8F6EF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5147" y="326511"/>
            <a:ext cx="11440953" cy="6223711"/>
          </a:xfrm>
          <a:prstGeom prst="rect">
            <a:avLst/>
          </a:prstGeom>
        </p:spPr>
      </p:pic>
    </p:spTree>
    <p:custDataLst>
      <p:tags r:id="rId1"/>
    </p:custDataLst>
    <p:extLst>
      <p:ext uri="{BB962C8B-B14F-4D97-AF65-F5344CB8AC3E}">
        <p14:creationId xmlns:p14="http://schemas.microsoft.com/office/powerpoint/2010/main" val="3132834196"/>
      </p:ext>
    </p:extLst>
  </p:cSld>
  <p:clrMapOvr>
    <a:masterClrMapping/>
  </p:clrMapOvr>
  <mc:AlternateContent xmlns:mc="http://schemas.openxmlformats.org/markup-compatibility/2006" xmlns:p14="http://schemas.microsoft.com/office/powerpoint/2010/main">
    <mc:Choice Requires="p14">
      <p:transition spd="slow" p14:dur="2000" advTm="6836"/>
    </mc:Choice>
    <mc:Fallback xmlns="">
      <p:transition spd="slow" advTm="6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grpId="0" nodeType="click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set>
                                      <p:cBhvr>
                                        <p:cTn id="11" dur="455" fill="hold">
                                          <p:stCondLst>
                                            <p:cond delay="0"/>
                                          </p:stCondLst>
                                        </p:cTn>
                                        <p:tgtEl>
                                          <p:spTgt spid="3"/>
                                        </p:tgtEl>
                                        <p:attrNameLst>
                                          <p:attrName>style.rotation</p:attrName>
                                        </p:attrNameLst>
                                      </p:cBhvr>
                                      <p:to>
                                        <p:strVal val="-45.0"/>
                                      </p:to>
                                    </p:set>
                                    <p:anim calcmode="lin" valueType="num">
                                      <p:cBhvr>
                                        <p:cTn id="12"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2"/>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69" y="148946"/>
            <a:ext cx="3651965" cy="303035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2064" y="148946"/>
            <a:ext cx="4101119" cy="292138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808" y="3225700"/>
            <a:ext cx="3569860" cy="2507856"/>
          </a:xfrm>
          <a:prstGeom prst="rect">
            <a:avLst/>
          </a:prstGeom>
        </p:spPr>
      </p:pic>
      <p:grpSp>
        <p:nvGrpSpPr>
          <p:cNvPr id="9" name="Group 8"/>
          <p:cNvGrpSpPr/>
          <p:nvPr/>
        </p:nvGrpSpPr>
        <p:grpSpPr>
          <a:xfrm>
            <a:off x="0" y="-229058"/>
            <a:ext cx="12192000" cy="6858000"/>
            <a:chOff x="0" y="0"/>
            <a:chExt cx="12192000" cy="6858000"/>
          </a:xfrm>
        </p:grpSpPr>
        <p:sp>
          <p:nvSpPr>
            <p:cNvPr id="10" name="Frame 9"/>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6468" y="257907"/>
            <a:ext cx="3782247" cy="2967793"/>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96223" y="3146329"/>
            <a:ext cx="4228414" cy="2507856"/>
          </a:xfrm>
          <a:prstGeom prst="rect">
            <a:avLst/>
          </a:prstGeom>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66500" y="6032500"/>
            <a:ext cx="609600" cy="609600"/>
          </a:xfrm>
          <a:prstGeom prst="rect">
            <a:avLst/>
          </a:prstGeom>
        </p:spPr>
      </p:pic>
      <p:pic>
        <p:nvPicPr>
          <p:cNvPr id="2" name="Picture 7">
            <a:extLst>
              <a:ext uri="{FF2B5EF4-FFF2-40B4-BE49-F238E27FC236}">
                <a16:creationId xmlns:a16="http://schemas.microsoft.com/office/drawing/2014/main" id="{60BC248C-B4FF-914F-B983-5E2774E43DF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63334" y="3427711"/>
            <a:ext cx="3533985" cy="2305845"/>
          </a:xfrm>
          <a:prstGeom prst="rect">
            <a:avLst/>
          </a:prstGeom>
        </p:spPr>
      </p:pic>
      <p:sp>
        <p:nvSpPr>
          <p:cNvPr id="16" name="TextBox 15">
            <a:extLst>
              <a:ext uri="{FF2B5EF4-FFF2-40B4-BE49-F238E27FC236}">
                <a16:creationId xmlns:a16="http://schemas.microsoft.com/office/drawing/2014/main" id="{6FDAB558-678A-8247-960A-FE92A06D4948}"/>
              </a:ext>
            </a:extLst>
          </p:cNvPr>
          <p:cNvSpPr txBox="1"/>
          <p:nvPr/>
        </p:nvSpPr>
        <p:spPr>
          <a:xfrm>
            <a:off x="3050010" y="3127436"/>
            <a:ext cx="6100020" cy="369332"/>
          </a:xfrm>
          <a:prstGeom prst="rect">
            <a:avLst/>
          </a:prstGeom>
          <a:noFill/>
        </p:spPr>
        <p:txBody>
          <a:bodyPr wrap="square">
            <a:spAutoFit/>
          </a:bodyPr>
          <a:lstStyle/>
          <a:p>
            <a:pPr marL="0" algn="l" rtl="0" eaLnBrk="1" fontAlgn="t" latinLnBrk="0" hangingPunct="1">
              <a:spcBef>
                <a:spcPts val="0"/>
              </a:spcBef>
              <a:spcAft>
                <a:spcPts val="0"/>
              </a:spcAft>
            </a:pPr>
            <a:endParaRPr lang="en-GB" sz="1800" b="0" i="0" u="none" strike="noStrike">
              <a:effectLst/>
              <a:latin typeface="Arial" panose="020B0604020202020204" pitchFamily="34" charset="0"/>
            </a:endParaRPr>
          </a:p>
        </p:txBody>
      </p:sp>
      <p:sp>
        <p:nvSpPr>
          <p:cNvPr id="18" name="TextBox 17">
            <a:extLst>
              <a:ext uri="{FF2B5EF4-FFF2-40B4-BE49-F238E27FC236}">
                <a16:creationId xmlns:a16="http://schemas.microsoft.com/office/drawing/2014/main" id="{5EBBA12A-3974-8E4C-B9B0-DBBB1AE8D539}"/>
              </a:ext>
            </a:extLst>
          </p:cNvPr>
          <p:cNvSpPr txBox="1"/>
          <p:nvPr/>
        </p:nvSpPr>
        <p:spPr>
          <a:xfrm>
            <a:off x="1139873" y="5635244"/>
            <a:ext cx="10587009" cy="731053"/>
          </a:xfrm>
          <a:prstGeom prst="rect">
            <a:avLst/>
          </a:prstGeom>
          <a:noFill/>
        </p:spPr>
        <p:txBody>
          <a:bodyPr wrap="square">
            <a:spAutoFit/>
          </a:bodyPr>
          <a:lstStyle/>
          <a:p>
            <a:r>
              <a:rPr lang="en-GB" sz="4000"/>
              <a:t>শিক্ষার্থী বন্ধুরা ,তোমরা ছবি গুলোর দিগে তাকাও </a:t>
            </a:r>
            <a:endParaRPr lang="en-US" sz="4000"/>
          </a:p>
        </p:txBody>
      </p:sp>
    </p:spTree>
    <p:custDataLst>
      <p:tags r:id="rId1"/>
    </p:custDataLst>
    <p:extLst>
      <p:ext uri="{BB962C8B-B14F-4D97-AF65-F5344CB8AC3E}">
        <p14:creationId xmlns:p14="http://schemas.microsoft.com/office/powerpoint/2010/main" val="3526848132"/>
      </p:ext>
    </p:extLst>
  </p:cSld>
  <p:clrMapOvr>
    <a:masterClrMapping/>
  </p:clrMapOvr>
  <mc:AlternateContent xmlns:mc="http://schemas.openxmlformats.org/markup-compatibility/2006" xmlns:p14="http://schemas.microsoft.com/office/powerpoint/2010/main">
    <mc:Choice Requires="p14">
      <p:transition spd="slow" p14:dur="2000" advTm="30548"/>
    </mc:Choice>
    <mc:Fallback xmlns="">
      <p:transition spd="slow" advTm="30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000" fill="hold"/>
                                        <p:tgtEl>
                                          <p:spTgt spid="13"/>
                                        </p:tgtEl>
                                        <p:attrNameLst>
                                          <p:attrName>ppt_x</p:attrName>
                                        </p:attrNameLst>
                                      </p:cBhvr>
                                      <p:tavLst>
                                        <p:tav tm="0">
                                          <p:val>
                                            <p:strVal val="#ppt_x"/>
                                          </p:val>
                                        </p:tav>
                                        <p:tav tm="100000">
                                          <p:val>
                                            <p:strVal val="#ppt_x"/>
                                          </p:val>
                                        </p:tav>
                                      </p:tavLst>
                                    </p:anim>
                                    <p:anim calcmode="lin" valueType="num">
                                      <p:cBhvr additive="base">
                                        <p:cTn id="24" dur="2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0" fill="hold"/>
                                        <p:tgtEl>
                                          <p:spTgt spid="14"/>
                                        </p:tgtEl>
                                        <p:attrNameLst>
                                          <p:attrName>ppt_x</p:attrName>
                                        </p:attrNameLst>
                                      </p:cBhvr>
                                      <p:tavLst>
                                        <p:tav tm="0">
                                          <p:val>
                                            <p:strVal val="#ppt_x"/>
                                          </p:val>
                                        </p:tav>
                                        <p:tav tm="100000">
                                          <p:val>
                                            <p:strVal val="#ppt_x"/>
                                          </p:val>
                                        </p:tav>
                                      </p:tavLst>
                                    </p:anim>
                                    <p:anim calcmode="lin" valueType="num">
                                      <p:cBhvr additive="base">
                                        <p:cTn id="28"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237" y="1150144"/>
            <a:ext cx="5893594" cy="377924"/>
          </a:xfrm>
          <a:prstGeom prst="rect">
            <a:avLst/>
          </a:prstGeom>
          <a:noFill/>
        </p:spPr>
        <p:txBody>
          <a:bodyPr wrap="square" rtlCol="0">
            <a:spAutoFit/>
          </a:bodyPr>
          <a:lstStyle/>
          <a:p>
            <a:r>
              <a:rPr lang="bn-BD" sz="1856" dirty="0"/>
              <a:t> </a:t>
            </a:r>
            <a:endParaRPr lang="en-US" sz="1856" dirty="0"/>
          </a:p>
        </p:txBody>
      </p:sp>
      <p:grpSp>
        <p:nvGrpSpPr>
          <p:cNvPr id="9" name="Group 8"/>
          <p:cNvGrpSpPr/>
          <p:nvPr/>
        </p:nvGrpSpPr>
        <p:grpSpPr>
          <a:xfrm>
            <a:off x="-857330" y="136525"/>
            <a:ext cx="12192000" cy="6858000"/>
            <a:chOff x="0" y="0"/>
            <a:chExt cx="12192000" cy="6858000"/>
          </a:xfrm>
        </p:grpSpPr>
        <p:sp>
          <p:nvSpPr>
            <p:cNvPr id="10" name="Frame 9"/>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
        <p:nvSpPr>
          <p:cNvPr id="6" name="Rectangle 5">
            <a:extLst>
              <a:ext uri="{FF2B5EF4-FFF2-40B4-BE49-F238E27FC236}">
                <a16:creationId xmlns:a16="http://schemas.microsoft.com/office/drawing/2014/main" id="{27BAA394-8960-194D-97EC-1469D2F12E75}"/>
              </a:ext>
            </a:extLst>
          </p:cNvPr>
          <p:cNvSpPr/>
          <p:nvPr/>
        </p:nvSpPr>
        <p:spPr>
          <a:xfrm>
            <a:off x="-192315" y="649020"/>
            <a:ext cx="11377577" cy="628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a:t>আজকের পাঠ</a:t>
            </a:r>
            <a:r>
              <a:rPr lang="bn-BD" sz="6600"/>
              <a:t>                               “ভুগোলের ধারনা” </a:t>
            </a:r>
            <a:endParaRPr lang="en-US"/>
          </a:p>
        </p:txBody>
      </p:sp>
    </p:spTree>
    <p:custDataLst>
      <p:tags r:id="rId1"/>
    </p:custDataLst>
    <p:extLst>
      <p:ext uri="{BB962C8B-B14F-4D97-AF65-F5344CB8AC3E}">
        <p14:creationId xmlns:p14="http://schemas.microsoft.com/office/powerpoint/2010/main" val="2849912715"/>
      </p:ext>
    </p:extLst>
  </p:cSld>
  <p:clrMapOvr>
    <a:masterClrMapping/>
  </p:clrMapOvr>
  <p:transition spd="slow" advTm="5351">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grpSp>
        <p:nvGrpSpPr>
          <p:cNvPr id="6" name="Group 5"/>
          <p:cNvGrpSpPr/>
          <p:nvPr/>
        </p:nvGrpSpPr>
        <p:grpSpPr>
          <a:xfrm>
            <a:off x="3874445" y="400515"/>
            <a:ext cx="2893286" cy="854081"/>
            <a:chOff x="2803612" y="533400"/>
            <a:chExt cx="3216188" cy="1164920"/>
          </a:xfrm>
        </p:grpSpPr>
        <p:sp>
          <p:nvSpPr>
            <p:cNvPr id="5" name="Rounded Rectangle 4"/>
            <p:cNvSpPr/>
            <p:nvPr/>
          </p:nvSpPr>
          <p:spPr>
            <a:xfrm>
              <a:off x="2971800" y="533400"/>
              <a:ext cx="2895600" cy="1015663"/>
            </a:xfrm>
            <a:prstGeom prst="roundRect">
              <a:avLst/>
            </a:prstGeom>
            <a:solidFill>
              <a:schemeClr val="accent2">
                <a:lumMod val="20000"/>
                <a:lumOff val="80000"/>
              </a:schemeClr>
            </a:solidFill>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4"/>
            </a:p>
          </p:txBody>
        </p:sp>
        <p:sp>
          <p:nvSpPr>
            <p:cNvPr id="3" name="TextBox 2"/>
            <p:cNvSpPr txBox="1"/>
            <p:nvPr/>
          </p:nvSpPr>
          <p:spPr>
            <a:xfrm>
              <a:off x="2803612" y="533401"/>
              <a:ext cx="3216188" cy="1164919"/>
            </a:xfrm>
            <a:prstGeom prst="rect">
              <a:avLst/>
            </a:prstGeom>
            <a:noFill/>
            <a:ln>
              <a:solidFill>
                <a:schemeClr val="accent1"/>
              </a:solidFill>
            </a:ln>
          </p:spPr>
          <p:txBody>
            <a:bodyPr wrap="square" rtlCol="0">
              <a:spAutoFit/>
            </a:bodyPr>
            <a:lstStyle/>
            <a:p>
              <a:pPr marL="471497" indent="-471497" algn="ctr"/>
              <a:r>
                <a:rPr lang="bn-BD" sz="4950" dirty="0">
                  <a:solidFill>
                    <a:srgbClr val="7030A0"/>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495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grpSp>
      <p:sp>
        <p:nvSpPr>
          <p:cNvPr id="4" name="Down Arrow 3"/>
          <p:cNvSpPr/>
          <p:nvPr/>
        </p:nvSpPr>
        <p:spPr>
          <a:xfrm>
            <a:off x="5231606" y="1333781"/>
            <a:ext cx="550069" cy="483061"/>
          </a:xfrm>
          <a:prstGeom prst="downArrow">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6"/>
          </a:p>
        </p:txBody>
      </p:sp>
      <p:sp>
        <p:nvSpPr>
          <p:cNvPr id="12" name="TextBox 11">
            <a:extLst>
              <a:ext uri="{FF2B5EF4-FFF2-40B4-BE49-F238E27FC236}">
                <a16:creationId xmlns:a16="http://schemas.microsoft.com/office/drawing/2014/main" id="{FF953676-3ACA-4ECD-BF2E-1DB6FAEF858A}"/>
              </a:ext>
            </a:extLst>
          </p:cNvPr>
          <p:cNvSpPr txBox="1"/>
          <p:nvPr/>
        </p:nvSpPr>
        <p:spPr>
          <a:xfrm>
            <a:off x="885181" y="2228933"/>
            <a:ext cx="10285046" cy="34009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u="sng" dirty="0" err="1">
                <a:solidFill>
                  <a:srgbClr val="0070C0"/>
                </a:solidFill>
                <a:latin typeface="NikoshBAN" pitchFamily="2" charset="0"/>
                <a:cs typeface="NikoshBAN" pitchFamily="2" charset="0"/>
              </a:rPr>
              <a:t>এই</a:t>
            </a:r>
            <a:r>
              <a:rPr lang="en-US" sz="4400" u="sng" dirty="0">
                <a:solidFill>
                  <a:srgbClr val="0070C0"/>
                </a:solidFill>
                <a:latin typeface="NikoshBAN" pitchFamily="2" charset="0"/>
                <a:cs typeface="NikoshBAN" pitchFamily="2" charset="0"/>
              </a:rPr>
              <a:t> </a:t>
            </a:r>
            <a:r>
              <a:rPr lang="en-US" sz="4400" u="sng" dirty="0" err="1">
                <a:solidFill>
                  <a:srgbClr val="0070C0"/>
                </a:solidFill>
                <a:latin typeface="NikoshBAN" pitchFamily="2" charset="0"/>
                <a:cs typeface="NikoshBAN" pitchFamily="2" charset="0"/>
              </a:rPr>
              <a:t>পাঠ</a:t>
            </a:r>
            <a:r>
              <a:rPr lang="en-US" sz="4400" u="sng" dirty="0">
                <a:solidFill>
                  <a:srgbClr val="0070C0"/>
                </a:solidFill>
                <a:latin typeface="NikoshBAN" pitchFamily="2" charset="0"/>
                <a:cs typeface="NikoshBAN" pitchFamily="2" charset="0"/>
              </a:rPr>
              <a:t> </a:t>
            </a:r>
            <a:r>
              <a:rPr lang="en-US" sz="4400" u="sng" dirty="0" err="1">
                <a:solidFill>
                  <a:srgbClr val="0070C0"/>
                </a:solidFill>
                <a:latin typeface="NikoshBAN" pitchFamily="2" charset="0"/>
                <a:cs typeface="NikoshBAN" pitchFamily="2" charset="0"/>
              </a:rPr>
              <a:t>শেষে</a:t>
            </a:r>
            <a:r>
              <a:rPr lang="bn-IN" sz="4400" u="sng" dirty="0">
                <a:solidFill>
                  <a:srgbClr val="0070C0"/>
                </a:solidFill>
                <a:latin typeface="NikoshBAN" pitchFamily="2" charset="0"/>
                <a:cs typeface="NikoshBAN" pitchFamily="2" charset="0"/>
              </a:rPr>
              <a:t> শিক্ষার্থীরা</a:t>
            </a:r>
            <a:r>
              <a:rPr lang="en-US" sz="4400" u="sng" dirty="0">
                <a:solidFill>
                  <a:srgbClr val="0070C0"/>
                </a:solidFill>
                <a:latin typeface="NikoshBAN" pitchFamily="2" charset="0"/>
                <a:cs typeface="NikoshBAN" pitchFamily="2" charset="0"/>
              </a:rPr>
              <a:t> -- </a:t>
            </a:r>
          </a:p>
          <a:p>
            <a:endParaRPr lang="en-US" sz="11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১। </a:t>
            </a:r>
            <a:r>
              <a:rPr lang="en-US" sz="3200" dirty="0" err="1">
                <a:latin typeface="NikoshBAN" panose="02000000000000000000" pitchFamily="2" charset="0"/>
                <a:cs typeface="NikoshBAN" panose="02000000000000000000" pitchFamily="2" charset="0"/>
              </a:rPr>
              <a:t>ভূগোল</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পরিবেশের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ব্যাখ্যা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endParaRPr lang="bn-BD"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২। </a:t>
            </a:r>
            <a:r>
              <a:rPr lang="en-US" sz="3200" dirty="0" err="1">
                <a:latin typeface="NikoshBAN" panose="02000000000000000000" pitchFamily="2" charset="0"/>
                <a:cs typeface="NikoshBAN" panose="02000000000000000000" pitchFamily="2" charset="0"/>
              </a:rPr>
              <a:t>ভূগোলের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বর্ণনা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৩। </a:t>
            </a:r>
            <a:r>
              <a:rPr lang="en-US" sz="3200" dirty="0" err="1">
                <a:latin typeface="NikoshBAN" panose="02000000000000000000" pitchFamily="2" charset="0"/>
                <a:cs typeface="NikoshBAN" panose="02000000000000000000" pitchFamily="2" charset="0"/>
              </a:rPr>
              <a:t>ভূগোল</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পরিবেশ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পাঠের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গুরুত্ব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ব্যাখ্যা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৪। </a:t>
            </a:r>
            <a:r>
              <a:rPr lang="en-US" sz="3200" dirty="0" err="1">
                <a:latin typeface="NikoshBAN" panose="02000000000000000000" pitchFamily="2" charset="0"/>
                <a:cs typeface="NikoshBAN" panose="02000000000000000000" pitchFamily="2" charset="0"/>
              </a:rPr>
              <a:t>ভূগোল</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পরিবেশের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উপাদান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সমুহের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আন্তঃসম্পর্ক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বিশ্লেষন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p:txBody>
      </p:sp>
      <p:grpSp>
        <p:nvGrpSpPr>
          <p:cNvPr id="8" name="Group 7"/>
          <p:cNvGrpSpPr/>
          <p:nvPr/>
        </p:nvGrpSpPr>
        <p:grpSpPr>
          <a:xfrm>
            <a:off x="18555" y="-18555"/>
            <a:ext cx="12192000" cy="6858000"/>
            <a:chOff x="18555" y="-18555"/>
            <a:chExt cx="12192000" cy="6858000"/>
          </a:xfrm>
        </p:grpSpPr>
        <p:sp>
          <p:nvSpPr>
            <p:cNvPr id="9" name="Frame 8"/>
            <p:cNvSpPr/>
            <p:nvPr/>
          </p:nvSpPr>
          <p:spPr>
            <a:xfrm>
              <a:off x="18555" y="-18555"/>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73570304"/>
      </p:ext>
    </p:extLst>
  </p:cSld>
  <p:clrMapOvr>
    <a:masterClrMapping/>
  </p:clrMapOvr>
  <p:transition spd="slow" advTm="2016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3655374" y="608052"/>
            <a:ext cx="4045032" cy="707886"/>
          </a:xfrm>
          <a:prstGeom prst="rect">
            <a:avLst/>
          </a:prstGeom>
          <a:solidFill>
            <a:schemeClr val="accent1">
              <a:lumMod val="40000"/>
              <a:lumOff val="60000"/>
            </a:schemeClr>
          </a:solidFill>
          <a:ln w="28575">
            <a:solidFill>
              <a:srgbClr val="FF0000"/>
            </a:solidFill>
          </a:ln>
        </p:spPr>
        <p:txBody>
          <a:bodyPr wrap="square" rtlCol="0">
            <a:spAutoFit/>
          </a:bodyPr>
          <a:lstStyle/>
          <a:p>
            <a:r>
              <a:rPr lang="en-US" sz="4000" b="1" dirty="0">
                <a:latin typeface="NikoshBAN" panose="02000000000000000000" pitchFamily="2" charset="0"/>
                <a:cs typeface="NikoshBAN" panose="02000000000000000000" pitchFamily="2" charset="0"/>
              </a:rPr>
              <a:t>ভূগোলের ধারণা</a:t>
            </a:r>
          </a:p>
        </p:txBody>
      </p:sp>
      <p:sp>
        <p:nvSpPr>
          <p:cNvPr id="3" name="TextBox 2"/>
          <p:cNvSpPr txBox="1"/>
          <p:nvPr/>
        </p:nvSpPr>
        <p:spPr>
          <a:xfrm>
            <a:off x="445326" y="1725633"/>
            <a:ext cx="10888082" cy="4524315"/>
          </a:xfrm>
          <a:prstGeom prst="rect">
            <a:avLst/>
          </a:prstGeom>
          <a:solidFill>
            <a:schemeClr val="accent4">
              <a:lumMod val="20000"/>
              <a:lumOff val="80000"/>
            </a:schemeClr>
          </a:solidFill>
          <a:ln w="38100">
            <a:solidFill>
              <a:srgbClr val="FF0000"/>
            </a:solidFill>
          </a:ln>
        </p:spPr>
        <p:txBody>
          <a:bodyPr wrap="square" rtlCol="0">
            <a:spAutoFit/>
          </a:bodyPr>
          <a:lstStyle/>
          <a:p>
            <a:pPr algn="just"/>
            <a:r>
              <a:rPr lang="en-US" sz="3600" dirty="0">
                <a:latin typeface="NikoshBAN" panose="02000000000000000000" pitchFamily="2" charset="0"/>
                <a:cs typeface="NikoshBAN" panose="02000000000000000000" pitchFamily="2" charset="0"/>
              </a:rPr>
              <a:t>মানুষের আবাসভূমি হিসেবে পৃথিবীর বর্ণনা হলো ভূগোল। ইংরেজি Geography শব্দটি থেকে ভূগোল শব্দ এসেছে। প্রাচীন  গ্রিসের ভূগোলবিদ ইরাটসথেনিস প্রথম ‘Geography’ শব্দ ব্যবহার করেণ। ‘Geo’ও  graphy’ শব্দ দুটি মিলে হয়েছে Geography’। Geo’ শব্দের অর্থ ‘ভূ’ বা পৃথিবী এবং ‘graphy’ শব্দের অর্থ বর্ণনা। সুতরাং  Geography’ </a:t>
            </a:r>
            <a:r>
              <a:rPr lang="en-US" sz="3600" dirty="0" err="1">
                <a:latin typeface="NikoshBAN" panose="02000000000000000000" pitchFamily="2" charset="0"/>
                <a:cs typeface="NikoshBAN" panose="02000000000000000000" pitchFamily="2" charset="0"/>
              </a:rPr>
              <a:t>শব্দটির</a:t>
            </a:r>
            <a:r>
              <a:rPr lang="en-US" sz="3600" dirty="0">
                <a:latin typeface="NikoshBAN" panose="02000000000000000000" pitchFamily="2" charset="0"/>
                <a:cs typeface="NikoshBAN" panose="02000000000000000000" pitchFamily="2" charset="0"/>
              </a:rPr>
              <a:t> অর্থ পৃথিবীর বর্ণনা। পৃথিবী আবার মানুষের আবাসভূমি।</a:t>
            </a:r>
          </a:p>
        </p:txBody>
      </p:sp>
      <p:grpSp>
        <p:nvGrpSpPr>
          <p:cNvPr id="4" name="Group 3"/>
          <p:cNvGrpSpPr/>
          <p:nvPr/>
        </p:nvGrpSpPr>
        <p:grpSpPr>
          <a:xfrm>
            <a:off x="0" y="0"/>
            <a:ext cx="12192000" cy="6858000"/>
            <a:chOff x="0" y="0"/>
            <a:chExt cx="12192000" cy="6858000"/>
          </a:xfrm>
        </p:grpSpPr>
        <p:sp>
          <p:nvSpPr>
            <p:cNvPr id="5" name="Frame 4"/>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08" y="234686"/>
              <a:ext cx="1108188" cy="691232"/>
            </a:xfrm>
            <a:prstGeom prst="rect">
              <a:avLst/>
            </a:prstGeom>
            <a:ln>
              <a:noFill/>
            </a:ln>
            <a:effectLst>
              <a:softEdge rad="112500"/>
            </a:effectLst>
          </p:spPr>
        </p:pic>
      </p:gr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10149294"/>
      </p:ext>
    </p:extLst>
  </p:cSld>
  <p:clrMapOvr>
    <a:masterClrMapping/>
  </p:clrMapOvr>
  <mc:AlternateContent xmlns:mc="http://schemas.openxmlformats.org/markup-compatibility/2006" xmlns:p14="http://schemas.microsoft.com/office/powerpoint/2010/main">
    <mc:Choice Requires="p14">
      <p:transition spd="slow" p14:dur="2000" advTm="36029"/>
    </mc:Choice>
    <mc:Fallback xmlns="">
      <p:transition spd="slow" advTm="360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188" y="1241780"/>
            <a:ext cx="3618358" cy="3562021"/>
          </a:xfrm>
          <a:prstGeom prst="rect">
            <a:avLst/>
          </a:prstGeom>
        </p:spPr>
      </p:pic>
      <p:sp>
        <p:nvSpPr>
          <p:cNvPr id="5" name="TextBox 4"/>
          <p:cNvSpPr txBox="1"/>
          <p:nvPr/>
        </p:nvSpPr>
        <p:spPr>
          <a:xfrm>
            <a:off x="1108188" y="574351"/>
            <a:ext cx="3465154" cy="523220"/>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a:latin typeface="NikoshBAN" panose="02000000000000000000" pitchFamily="2" charset="0"/>
                <a:cs typeface="NikoshBAN" panose="02000000000000000000" pitchFamily="2" charset="0"/>
              </a:rPr>
              <a:t>অধ্যাপক ম্যাকনির মতে</a:t>
            </a:r>
          </a:p>
        </p:txBody>
      </p:sp>
      <p:sp>
        <p:nvSpPr>
          <p:cNvPr id="2" name="TextBox 1"/>
          <p:cNvSpPr txBox="1"/>
          <p:nvPr/>
        </p:nvSpPr>
        <p:spPr>
          <a:xfrm>
            <a:off x="692074" y="4855318"/>
            <a:ext cx="4739425" cy="1384995"/>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800" dirty="0" err="1">
                <a:latin typeface="NikoshBAN" panose="02000000000000000000" pitchFamily="2" charset="0"/>
                <a:cs typeface="NikoshBAN" panose="02000000000000000000" pitchFamily="2" charset="0"/>
              </a:rPr>
              <a:t>ভৌত</a:t>
            </a:r>
            <a:r>
              <a:rPr lang="en-US" sz="2800" dirty="0">
                <a:latin typeface="NikoshBAN" panose="02000000000000000000" pitchFamily="2" charset="0"/>
                <a:cs typeface="NikoshBAN" panose="02000000000000000000" pitchFamily="2" charset="0"/>
              </a:rPr>
              <a:t> ও সামাজিক পরিবেশে মানুষের কর্মকান্ড ও জীবনধারা নিয়ে যে বিষয় আলোচনা করে তাই  ভূগোল।</a:t>
            </a:r>
          </a:p>
        </p:txBody>
      </p:sp>
      <p:grpSp>
        <p:nvGrpSpPr>
          <p:cNvPr id="6" name="Group 5"/>
          <p:cNvGrpSpPr/>
          <p:nvPr/>
        </p:nvGrpSpPr>
        <p:grpSpPr>
          <a:xfrm>
            <a:off x="18555" y="-51516"/>
            <a:ext cx="12192000" cy="6858000"/>
            <a:chOff x="0" y="0"/>
            <a:chExt cx="12192000" cy="6858000"/>
          </a:xfrm>
        </p:grpSpPr>
        <p:sp>
          <p:nvSpPr>
            <p:cNvPr id="7" name="Frame 6"/>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980" y="244699"/>
              <a:ext cx="937123" cy="584530"/>
            </a:xfrm>
            <a:prstGeom prst="rect">
              <a:avLst/>
            </a:prstGeom>
            <a:ln>
              <a:noFill/>
            </a:ln>
            <a:effectLst>
              <a:softEdge rad="112500"/>
            </a:effectLst>
          </p:spPr>
        </p:pic>
      </p:gr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1713" y="1362496"/>
            <a:ext cx="3921286" cy="3995115"/>
          </a:xfrm>
          <a:prstGeom prst="rect">
            <a:avLst/>
          </a:prstGeom>
        </p:spPr>
      </p:pic>
      <p:sp>
        <p:nvSpPr>
          <p:cNvPr id="11" name="TextBox 10"/>
          <p:cNvSpPr txBox="1"/>
          <p:nvPr/>
        </p:nvSpPr>
        <p:spPr>
          <a:xfrm>
            <a:off x="6941712" y="574351"/>
            <a:ext cx="3921286" cy="52322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a:solidFill>
                  <a:srgbClr val="002060"/>
                </a:solidFill>
                <a:latin typeface="NikoshBAN" panose="02000000000000000000" pitchFamily="2" charset="0"/>
                <a:cs typeface="NikoshBAN" panose="02000000000000000000" pitchFamily="2" charset="0"/>
              </a:rPr>
              <a:t>অধ্যাপক ডাডলি স্ট্যাম্পের মতে</a:t>
            </a:r>
          </a:p>
        </p:txBody>
      </p:sp>
      <p:sp>
        <p:nvSpPr>
          <p:cNvPr id="12" name="TextBox 11"/>
          <p:cNvSpPr txBox="1"/>
          <p:nvPr/>
        </p:nvSpPr>
        <p:spPr>
          <a:xfrm>
            <a:off x="6532643" y="5547816"/>
            <a:ext cx="4739425" cy="461665"/>
          </a:xfrm>
          <a:prstGeom prst="rect">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a:solidFill>
                  <a:srgbClr val="002060"/>
                </a:solidFill>
                <a:latin typeface="NikoshBAN" panose="02000000000000000000" pitchFamily="2" charset="0"/>
                <a:cs typeface="NikoshBAN" panose="02000000000000000000" pitchFamily="2" charset="0"/>
              </a:rPr>
              <a:t>পৃথিবী ও এর অধিবাসীদের বর্ণনাই হলো ভূগোল।</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811979359"/>
      </p:ext>
    </p:extLst>
  </p:cSld>
  <p:clrMapOvr>
    <a:masterClrMapping/>
  </p:clrMapOvr>
  <mc:AlternateContent xmlns:mc="http://schemas.openxmlformats.org/markup-compatibility/2006" xmlns:p14="http://schemas.microsoft.com/office/powerpoint/2010/main">
    <mc:Choice Requires="p14">
      <p:transition spd="slow" p14:dur="2000" advTm="32945"/>
    </mc:Choice>
    <mc:Fallback xmlns="">
      <p:transition spd="slow" advTm="329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500" fill="hold"/>
                                        <p:tgtEl>
                                          <p:spTgt spid="2"/>
                                        </p:tgtEl>
                                        <p:attrNameLst>
                                          <p:attrName>ppt_x</p:attrName>
                                        </p:attrNameLst>
                                      </p:cBhvr>
                                      <p:tavLst>
                                        <p:tav tm="0">
                                          <p:val>
                                            <p:strVal val="1+#ppt_w/2"/>
                                          </p:val>
                                        </p:tav>
                                        <p:tav tm="100000">
                                          <p:val>
                                            <p:strVal val="#ppt_x"/>
                                          </p:val>
                                        </p:tav>
                                      </p:tavLst>
                                    </p:anim>
                                    <p:anim calcmode="lin" valueType="num">
                                      <p:cBhvr additive="base">
                                        <p:cTn id="24"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500" fill="hold"/>
                                        <p:tgtEl>
                                          <p:spTgt spid="10"/>
                                        </p:tgtEl>
                                        <p:attrNameLst>
                                          <p:attrName>ppt_x</p:attrName>
                                        </p:attrNameLst>
                                      </p:cBhvr>
                                      <p:tavLst>
                                        <p:tav tm="0">
                                          <p:val>
                                            <p:strVal val="1+#ppt_w/2"/>
                                          </p:val>
                                        </p:tav>
                                        <p:tav tm="100000">
                                          <p:val>
                                            <p:strVal val="#ppt_x"/>
                                          </p:val>
                                        </p:tav>
                                      </p:tavLst>
                                    </p:anim>
                                    <p:anim calcmode="lin" valueType="num">
                                      <p:cBhvr additive="base">
                                        <p:cTn id="30"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250" fill="hold"/>
                                        <p:tgtEl>
                                          <p:spTgt spid="11"/>
                                        </p:tgtEl>
                                        <p:attrNameLst>
                                          <p:attrName>ppt_x</p:attrName>
                                        </p:attrNameLst>
                                      </p:cBhvr>
                                      <p:tavLst>
                                        <p:tav tm="0">
                                          <p:val>
                                            <p:strVal val="0-#ppt_w/2"/>
                                          </p:val>
                                        </p:tav>
                                        <p:tav tm="100000">
                                          <p:val>
                                            <p:strVal val="#ppt_x"/>
                                          </p:val>
                                        </p:tav>
                                      </p:tavLst>
                                    </p:anim>
                                    <p:anim calcmode="lin" valueType="num">
                                      <p:cBhvr additive="base">
                                        <p:cTn id="36"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500" fill="hold"/>
                                        <p:tgtEl>
                                          <p:spTgt spid="12"/>
                                        </p:tgtEl>
                                        <p:attrNameLst>
                                          <p:attrName>ppt_x</p:attrName>
                                        </p:attrNameLst>
                                      </p:cBhvr>
                                      <p:tavLst>
                                        <p:tav tm="0">
                                          <p:val>
                                            <p:strVal val="#ppt_x"/>
                                          </p:val>
                                        </p:tav>
                                        <p:tav tm="100000">
                                          <p:val>
                                            <p:strVal val="#ppt_x"/>
                                          </p:val>
                                        </p:tav>
                                      </p:tavLst>
                                    </p:anim>
                                    <p:anim calcmode="lin" valueType="num">
                                      <p:cBhvr additive="base">
                                        <p:cTn id="42"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4"/>
                </p:tgtEl>
              </p:cMediaNode>
            </p:audio>
          </p:childTnLst>
        </p:cTn>
      </p:par>
    </p:tnLst>
    <p:bldLst>
      <p:bldP spid="5" grpId="0" animBg="1"/>
      <p:bldP spid="2"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021" y="1370204"/>
            <a:ext cx="3786388" cy="4138242"/>
          </a:xfrm>
          <a:prstGeom prst="rect">
            <a:avLst/>
          </a:prstGeom>
        </p:spPr>
      </p:pic>
      <p:sp>
        <p:nvSpPr>
          <p:cNvPr id="7" name="TextBox 6"/>
          <p:cNvSpPr txBox="1"/>
          <p:nvPr/>
        </p:nvSpPr>
        <p:spPr>
          <a:xfrm>
            <a:off x="1133341" y="534979"/>
            <a:ext cx="338584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latin typeface="NikoshBAN" panose="02000000000000000000" pitchFamily="2" charset="0"/>
                <a:cs typeface="NikoshBAN" panose="02000000000000000000" pitchFamily="2" charset="0"/>
              </a:rPr>
              <a:t>কার্ল রিটারের মতে</a:t>
            </a:r>
          </a:p>
        </p:txBody>
      </p:sp>
      <p:sp>
        <p:nvSpPr>
          <p:cNvPr id="8" name="TextBox 7"/>
          <p:cNvSpPr txBox="1"/>
          <p:nvPr/>
        </p:nvSpPr>
        <p:spPr>
          <a:xfrm>
            <a:off x="926021" y="5640920"/>
            <a:ext cx="3800486"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latin typeface="NikoshBAN" panose="02000000000000000000" pitchFamily="2" charset="0"/>
                <a:cs typeface="NikoshBAN" panose="02000000000000000000" pitchFamily="2" charset="0"/>
              </a:rPr>
              <a:t>ভূগোল হলো পৃথিবীর বিজ্ঞান।</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6468" y="886355"/>
            <a:ext cx="3915987" cy="4085783"/>
          </a:xfrm>
          <a:prstGeom prst="rect">
            <a:avLst/>
          </a:prstGeom>
        </p:spPr>
      </p:pic>
      <p:sp>
        <p:nvSpPr>
          <p:cNvPr id="10" name="TextBox 9"/>
          <p:cNvSpPr txBox="1"/>
          <p:nvPr/>
        </p:nvSpPr>
        <p:spPr>
          <a:xfrm>
            <a:off x="6870341" y="291268"/>
            <a:ext cx="416824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i="1" dirty="0">
                <a:latin typeface="NikoshBAN" panose="02000000000000000000" pitchFamily="2" charset="0"/>
                <a:cs typeface="NikoshBAN" panose="02000000000000000000" pitchFamily="2" charset="0"/>
              </a:rPr>
              <a:t>আলেকজান্ডার ফন হামবোল্টের মতে</a:t>
            </a:r>
          </a:p>
        </p:txBody>
      </p:sp>
      <p:sp>
        <p:nvSpPr>
          <p:cNvPr id="11" name="TextBox 10"/>
          <p:cNvSpPr txBox="1"/>
          <p:nvPr/>
        </p:nvSpPr>
        <p:spPr>
          <a:xfrm>
            <a:off x="6622698" y="5106613"/>
            <a:ext cx="4663526"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b="1" dirty="0">
                <a:latin typeface="NikoshBAN" panose="02000000000000000000" pitchFamily="2" charset="0"/>
                <a:cs typeface="NikoshBAN" panose="02000000000000000000" pitchFamily="2" charset="0"/>
              </a:rPr>
              <a:t>ভূগোল হলো প্রকৃতির সঙ্গে সম্পর্কিত বিজ্ঞান, প্রকৃতিতে যা কিছু আছে তার বর্ণনা ও আলোচনা এর অন্তর্ভুক্ত।</a:t>
            </a:r>
          </a:p>
        </p:txBody>
      </p:sp>
      <p:grpSp>
        <p:nvGrpSpPr>
          <p:cNvPr id="12" name="Group 11"/>
          <p:cNvGrpSpPr/>
          <p:nvPr/>
        </p:nvGrpSpPr>
        <p:grpSpPr>
          <a:xfrm>
            <a:off x="18555" y="-107182"/>
            <a:ext cx="12192000" cy="6858000"/>
            <a:chOff x="0" y="0"/>
            <a:chExt cx="12192000" cy="6858000"/>
          </a:xfrm>
        </p:grpSpPr>
        <p:sp>
          <p:nvSpPr>
            <p:cNvPr id="13" name="Frame 12"/>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980" y="244699"/>
              <a:ext cx="937123" cy="584530"/>
            </a:xfrm>
            <a:prstGeom prst="rect">
              <a:avLst/>
            </a:prstGeom>
            <a:ln>
              <a:noFill/>
            </a:ln>
            <a:effectLst>
              <a:softEdge rad="112500"/>
            </a:effectLst>
          </p:spPr>
        </p:pic>
      </p:gr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172787935"/>
      </p:ext>
    </p:extLst>
  </p:cSld>
  <p:clrMapOvr>
    <a:masterClrMapping/>
  </p:clrMapOvr>
  <mc:AlternateContent xmlns:mc="http://schemas.openxmlformats.org/markup-compatibility/2006" xmlns:p14="http://schemas.microsoft.com/office/powerpoint/2010/main">
    <mc:Choice Requires="p14">
      <p:transition spd="slow" p14:dur="2000" advTm="23568"/>
    </mc:Choice>
    <mc:Fallback xmlns="">
      <p:transition spd="slow" advTm="23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250" fill="hold"/>
                                        <p:tgtEl>
                                          <p:spTgt spid="7"/>
                                        </p:tgtEl>
                                        <p:attrNameLst>
                                          <p:attrName>ppt_x</p:attrName>
                                        </p:attrNameLst>
                                      </p:cBhvr>
                                      <p:tavLst>
                                        <p:tav tm="0">
                                          <p:val>
                                            <p:strVal val="1+#ppt_w/2"/>
                                          </p:val>
                                        </p:tav>
                                        <p:tav tm="100000">
                                          <p:val>
                                            <p:strVal val="#ppt_x"/>
                                          </p:val>
                                        </p:tav>
                                      </p:tavLst>
                                    </p:anim>
                                    <p:anim calcmode="lin" valueType="num">
                                      <p:cBhvr additive="base">
                                        <p:cTn id="18" dur="1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500" fill="hold"/>
                                        <p:tgtEl>
                                          <p:spTgt spid="8"/>
                                        </p:tgtEl>
                                        <p:attrNameLst>
                                          <p:attrName>ppt_x</p:attrName>
                                        </p:attrNameLst>
                                      </p:cBhvr>
                                      <p:tavLst>
                                        <p:tav tm="0">
                                          <p:val>
                                            <p:strVal val="#ppt_x"/>
                                          </p:val>
                                        </p:tav>
                                        <p:tav tm="100000">
                                          <p:val>
                                            <p:strVal val="#ppt_x"/>
                                          </p:val>
                                        </p:tav>
                                      </p:tavLst>
                                    </p:anim>
                                    <p:anim calcmode="lin" valueType="num">
                                      <p:cBhvr additive="base">
                                        <p:cTn id="24"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500" fill="hold"/>
                                        <p:tgtEl>
                                          <p:spTgt spid="9"/>
                                        </p:tgtEl>
                                        <p:attrNameLst>
                                          <p:attrName>ppt_x</p:attrName>
                                        </p:attrNameLst>
                                      </p:cBhvr>
                                      <p:tavLst>
                                        <p:tav tm="0">
                                          <p:val>
                                            <p:strVal val="#ppt_x"/>
                                          </p:val>
                                        </p:tav>
                                        <p:tav tm="100000">
                                          <p:val>
                                            <p:strVal val="#ppt_x"/>
                                          </p:val>
                                        </p:tav>
                                      </p:tavLst>
                                    </p:anim>
                                    <p:anim calcmode="lin" valueType="num">
                                      <p:cBhvr additive="base">
                                        <p:cTn id="30"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250" fill="hold"/>
                                        <p:tgtEl>
                                          <p:spTgt spid="10"/>
                                        </p:tgtEl>
                                        <p:attrNameLst>
                                          <p:attrName>ppt_x</p:attrName>
                                        </p:attrNameLst>
                                      </p:cBhvr>
                                      <p:tavLst>
                                        <p:tav tm="0">
                                          <p:val>
                                            <p:strVal val="#ppt_x"/>
                                          </p:val>
                                        </p:tav>
                                        <p:tav tm="100000">
                                          <p:val>
                                            <p:strVal val="#ppt_x"/>
                                          </p:val>
                                        </p:tav>
                                      </p:tavLst>
                                    </p:anim>
                                    <p:anim calcmode="lin" valueType="num">
                                      <p:cBhvr additive="base">
                                        <p:cTn id="36" dur="12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250" fill="hold"/>
                                        <p:tgtEl>
                                          <p:spTgt spid="11"/>
                                        </p:tgtEl>
                                        <p:attrNameLst>
                                          <p:attrName>ppt_x</p:attrName>
                                        </p:attrNameLst>
                                      </p:cBhvr>
                                      <p:tavLst>
                                        <p:tav tm="0">
                                          <p:val>
                                            <p:strVal val="#ppt_x"/>
                                          </p:val>
                                        </p:tav>
                                        <p:tav tm="100000">
                                          <p:val>
                                            <p:strVal val="#ppt_x"/>
                                          </p:val>
                                        </p:tav>
                                      </p:tavLst>
                                    </p:anim>
                                    <p:anim calcmode="lin" valueType="num">
                                      <p:cBhvr additive="base">
                                        <p:cTn id="42" dur="1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2"/>
                </p:tgtEl>
              </p:cMediaNode>
            </p:audio>
          </p:childTnLst>
        </p:cTn>
      </p:par>
    </p:tnLst>
    <p:bldLst>
      <p:bldP spid="7" grpId="0" animBg="1"/>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2975572" y="939477"/>
            <a:ext cx="3648633" cy="707886"/>
          </a:xfrm>
          <a:prstGeom prst="rect">
            <a:avLst/>
          </a:prstGeom>
          <a:solidFill>
            <a:schemeClr val="accent1">
              <a:lumMod val="40000"/>
              <a:lumOff val="60000"/>
            </a:schemeClr>
          </a:solidFill>
          <a:ln w="57150">
            <a:solidFill>
              <a:srgbClr val="00B050"/>
            </a:solidFill>
          </a:ln>
        </p:spPr>
        <p:txBody>
          <a:bodyPr wrap="square" rtlCol="0">
            <a:spAutoFit/>
          </a:bodyPr>
          <a:lstStyle/>
          <a:p>
            <a:r>
              <a:rPr lang="en-US" sz="4000" b="1" dirty="0">
                <a:latin typeface="NikoshBAN" panose="02000000000000000000" pitchFamily="2" charset="0"/>
                <a:cs typeface="NikoshBAN" panose="02000000000000000000" pitchFamily="2" charset="0"/>
              </a:rPr>
              <a:t>একক কাজ</a:t>
            </a:r>
          </a:p>
        </p:txBody>
      </p:sp>
      <p:sp>
        <p:nvSpPr>
          <p:cNvPr id="3" name="TextBox 2"/>
          <p:cNvSpPr txBox="1"/>
          <p:nvPr/>
        </p:nvSpPr>
        <p:spPr>
          <a:xfrm>
            <a:off x="371104" y="2223322"/>
            <a:ext cx="11604996" cy="1754326"/>
          </a:xfrm>
          <a:prstGeom prst="rect">
            <a:avLst/>
          </a:prstGeom>
          <a:noFill/>
        </p:spPr>
        <p:txBody>
          <a:bodyPr wrap="square" rtlCol="0">
            <a:spAutoFit/>
          </a:bodyPr>
          <a:lstStyle/>
          <a:p>
            <a:r>
              <a:rPr lang="en-US" sz="3600" b="1" dirty="0">
                <a:solidFill>
                  <a:srgbClr val="002060"/>
                </a:solidFill>
                <a:latin typeface="NikoshBAN" panose="02000000000000000000" pitchFamily="2" charset="0"/>
                <a:cs typeface="NikoshBAN" panose="02000000000000000000" pitchFamily="2" charset="0"/>
              </a:rPr>
              <a:t>১। প্রথম Geography শব্দটি কে </a:t>
            </a:r>
            <a:r>
              <a:rPr lang="en-US" sz="3600" b="1" dirty="0" err="1">
                <a:solidFill>
                  <a:srgbClr val="002060"/>
                </a:solidFill>
                <a:latin typeface="NikoshBAN" panose="02000000000000000000" pitchFamily="2" charset="0"/>
                <a:cs typeface="NikoshBAN" panose="02000000000000000000" pitchFamily="2" charset="0"/>
              </a:rPr>
              <a:t>ব্যবহার</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করে</a:t>
            </a:r>
            <a:r>
              <a:rPr lang="bn-BD" sz="3600" b="1" dirty="0">
                <a:solidFill>
                  <a:srgbClr val="002060"/>
                </a:solidFill>
                <a:latin typeface="NikoshBAN" panose="02000000000000000000" pitchFamily="2" charset="0"/>
                <a:cs typeface="NikoshBAN" panose="02000000000000000000" pitchFamily="2" charset="0"/>
              </a:rPr>
              <a:t>ন</a:t>
            </a:r>
            <a:r>
              <a:rPr lang="en-US" sz="3600" b="1" dirty="0">
                <a:solidFill>
                  <a:srgbClr val="002060"/>
                </a:solidFill>
                <a:latin typeface="NikoshBAN" panose="02000000000000000000" pitchFamily="2" charset="0"/>
                <a:cs typeface="NikoshBAN" panose="02000000000000000000" pitchFamily="2" charset="0"/>
              </a:rPr>
              <a:t>?</a:t>
            </a:r>
            <a:endParaRPr lang="bn-BD" sz="3600" b="1" dirty="0">
              <a:solidFill>
                <a:srgbClr val="002060"/>
              </a:solidFill>
              <a:latin typeface="NikoshBAN" panose="02000000000000000000" pitchFamily="2" charset="0"/>
              <a:cs typeface="NikoshBAN" panose="02000000000000000000" pitchFamily="2" charset="0"/>
            </a:endParaRPr>
          </a:p>
          <a:p>
            <a:r>
              <a:rPr lang="en-US" sz="3600" b="1" dirty="0">
                <a:solidFill>
                  <a:srgbClr val="002060"/>
                </a:solidFill>
                <a:latin typeface="NikoshBAN" panose="02000000000000000000" pitchFamily="2" charset="0"/>
                <a:cs typeface="NikoshBAN" panose="02000000000000000000" pitchFamily="2" charset="0"/>
              </a:rPr>
              <a:t>২। Geography </a:t>
            </a:r>
            <a:r>
              <a:rPr lang="en-US" sz="3600" b="1" dirty="0" err="1">
                <a:solidFill>
                  <a:srgbClr val="002060"/>
                </a:solidFill>
                <a:latin typeface="NikoshBAN" panose="02000000000000000000" pitchFamily="2" charset="0"/>
                <a:cs typeface="NikoshBAN" panose="02000000000000000000" pitchFamily="2" charset="0"/>
              </a:rPr>
              <a:t>শব্দটির</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অর্থ</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কী</a:t>
            </a:r>
            <a:r>
              <a:rPr lang="en-US" sz="3600" b="1" dirty="0">
                <a:solidFill>
                  <a:srgbClr val="002060"/>
                </a:solidFill>
                <a:latin typeface="NikoshBAN" panose="02000000000000000000" pitchFamily="2" charset="0"/>
                <a:cs typeface="NikoshBAN" panose="02000000000000000000" pitchFamily="2" charset="0"/>
              </a:rPr>
              <a:t>?</a:t>
            </a:r>
            <a:endParaRPr lang="en-US" sz="3600" b="1" dirty="0">
              <a:solidFill>
                <a:srgbClr val="002060"/>
              </a:solidFill>
            </a:endParaRPr>
          </a:p>
          <a:p>
            <a:r>
              <a:rPr lang="en-US" sz="3600" b="1" dirty="0">
                <a:solidFill>
                  <a:srgbClr val="002060"/>
                </a:solidFill>
                <a:latin typeface="NikoshBAN" panose="02000000000000000000" pitchFamily="2" charset="0"/>
                <a:cs typeface="NikoshBAN" panose="02000000000000000000" pitchFamily="2" charset="0"/>
              </a:rPr>
              <a:t>৩। </a:t>
            </a:r>
            <a:r>
              <a:rPr lang="en-US" sz="3600" b="1" dirty="0" err="1">
                <a:solidFill>
                  <a:srgbClr val="002060"/>
                </a:solidFill>
                <a:latin typeface="NikoshBAN" panose="02000000000000000000" pitchFamily="2" charset="0"/>
                <a:cs typeface="NikoshBAN" panose="02000000000000000000" pitchFamily="2" charset="0"/>
              </a:rPr>
              <a:t>অধ্যাপক</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কার্ল</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রিটার</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ভূগোল</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সর্ম্পকে</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কি</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বলেছেন</a:t>
            </a:r>
            <a:r>
              <a:rPr lang="en-US" sz="3600" b="1" dirty="0">
                <a:solidFill>
                  <a:srgbClr val="002060"/>
                </a:solidFill>
                <a:latin typeface="NikoshBAN" panose="02000000000000000000" pitchFamily="2" charset="0"/>
                <a:cs typeface="NikoshBAN" panose="02000000000000000000" pitchFamily="2" charset="0"/>
              </a:rPr>
              <a:t>?</a:t>
            </a:r>
          </a:p>
        </p:txBody>
      </p:sp>
      <p:grpSp>
        <p:nvGrpSpPr>
          <p:cNvPr id="4" name="Group 3"/>
          <p:cNvGrpSpPr/>
          <p:nvPr/>
        </p:nvGrpSpPr>
        <p:grpSpPr>
          <a:xfrm>
            <a:off x="0" y="-51516"/>
            <a:ext cx="12192000" cy="6858000"/>
            <a:chOff x="0" y="0"/>
            <a:chExt cx="12192000" cy="6858000"/>
          </a:xfrm>
        </p:grpSpPr>
        <p:sp>
          <p:nvSpPr>
            <p:cNvPr id="5" name="Frame 4"/>
            <p:cNvSpPr/>
            <p:nvPr/>
          </p:nvSpPr>
          <p:spPr>
            <a:xfrm>
              <a:off x="0" y="0"/>
              <a:ext cx="12192000" cy="6858000"/>
            </a:xfrm>
            <a:prstGeom prst="frame">
              <a:avLst>
                <a:gd name="adj1" fmla="val 340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980" y="244699"/>
              <a:ext cx="937123" cy="584530"/>
            </a:xfrm>
            <a:prstGeom prst="rect">
              <a:avLst/>
            </a:prstGeom>
            <a:ln>
              <a:noFill/>
            </a:ln>
            <a:effectLst>
              <a:softEdge rad="112500"/>
            </a:effectLst>
          </p:spPr>
        </p:pic>
      </p:gr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751263235"/>
      </p:ext>
    </p:extLst>
  </p:cSld>
  <p:clrMapOvr>
    <a:masterClrMapping/>
  </p:clrMapOvr>
  <mc:AlternateContent xmlns:mc="http://schemas.openxmlformats.org/markup-compatibility/2006" xmlns:p14="http://schemas.microsoft.com/office/powerpoint/2010/main">
    <mc:Choice Requires="p14">
      <p:transition spd="slow" p14:dur="2000" advTm="19349"/>
    </mc:Choice>
    <mc:Fallback xmlns="">
      <p:transition spd="slow" advTm="193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500" fill="hold"/>
                                        <p:tgtEl>
                                          <p:spTgt spid="3"/>
                                        </p:tgtEl>
                                        <p:attrNameLst>
                                          <p:attrName>ppt_x</p:attrName>
                                        </p:attrNameLst>
                                      </p:cBhvr>
                                      <p:tavLst>
                                        <p:tav tm="0">
                                          <p:val>
                                            <p:strVal val="0-#ppt_w/2"/>
                                          </p:val>
                                        </p:tav>
                                        <p:tav tm="100000">
                                          <p:val>
                                            <p:strVal val="#ppt_x"/>
                                          </p:val>
                                        </p:tav>
                                      </p:tavLst>
                                    </p:anim>
                                    <p:anim calcmode="lin" valueType="num">
                                      <p:cBhvr additive="base">
                                        <p:cTn id="18"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9"/>
                </p:tgtEl>
              </p:cMediaNode>
            </p:audio>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1|8.8"/>
</p:tagLst>
</file>

<file path=ppt/tags/tag10.xml><?xml version="1.0" encoding="utf-8"?>
<p:tagLst xmlns:a="http://schemas.openxmlformats.org/drawingml/2006/main" xmlns:r="http://schemas.openxmlformats.org/officeDocument/2006/relationships" xmlns:p="http://schemas.openxmlformats.org/presentationml/2006/main">
  <p:tag name="TIMING" val="|2|2.2"/>
</p:tagLst>
</file>

<file path=ppt/tags/tag11.xml><?xml version="1.0" encoding="utf-8"?>
<p:tagLst xmlns:a="http://schemas.openxmlformats.org/drawingml/2006/main" xmlns:r="http://schemas.openxmlformats.org/officeDocument/2006/relationships" xmlns:p="http://schemas.openxmlformats.org/presentationml/2006/main">
  <p:tag name="TIMING" val="|3|1.8|2.2|1.8|1.3|2.1|2.2|2.1|3.1|2.9|2.5|2"/>
</p:tagLst>
</file>

<file path=ppt/tags/tag12.xml><?xml version="1.0" encoding="utf-8"?>
<p:tagLst xmlns:a="http://schemas.openxmlformats.org/drawingml/2006/main" xmlns:r="http://schemas.openxmlformats.org/officeDocument/2006/relationships" xmlns:p="http://schemas.openxmlformats.org/presentationml/2006/main">
  <p:tag name="TIMING" val="|1.6|3.3"/>
</p:tagLst>
</file>

<file path=ppt/tags/tag13.xml><?xml version="1.0" encoding="utf-8"?>
<p:tagLst xmlns:a="http://schemas.openxmlformats.org/drawingml/2006/main" xmlns:r="http://schemas.openxmlformats.org/officeDocument/2006/relationships" xmlns:p="http://schemas.openxmlformats.org/presentationml/2006/main">
  <p:tag name="TIMING" val="|1|4.1|6.8"/>
</p:tagLst>
</file>

<file path=ppt/tags/tag14.xml><?xml version="1.0" encoding="utf-8"?>
<p:tagLst xmlns:a="http://schemas.openxmlformats.org/drawingml/2006/main" xmlns:r="http://schemas.openxmlformats.org/officeDocument/2006/relationships" xmlns:p="http://schemas.openxmlformats.org/presentationml/2006/main">
  <p:tag name="TIMING" val="|1|5.9"/>
</p:tagLst>
</file>

<file path=ppt/tags/tag15.xml><?xml version="1.0" encoding="utf-8"?>
<p:tagLst xmlns:a="http://schemas.openxmlformats.org/drawingml/2006/main" xmlns:r="http://schemas.openxmlformats.org/officeDocument/2006/relationships" xmlns:p="http://schemas.openxmlformats.org/presentationml/2006/main">
  <p:tag name="TIMING" val="|8.1|0.7|0.5|2.3|1|1.4"/>
</p:tagLst>
</file>

<file path=ppt/tags/tag16.xml><?xml version="1.0" encoding="utf-8"?>
<p:tagLst xmlns:a="http://schemas.openxmlformats.org/drawingml/2006/main" xmlns:r="http://schemas.openxmlformats.org/officeDocument/2006/relationships" xmlns:p="http://schemas.openxmlformats.org/presentationml/2006/main">
  <p:tag name="TIMING" val="|4.5|1.4"/>
</p:tagLst>
</file>

<file path=ppt/tags/tag17.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1|2.2|2|8.7|9.4|6.1"/>
</p:tagLst>
</file>

<file path=ppt/tags/tag5.xml><?xml version="1.0" encoding="utf-8"?>
<p:tagLst xmlns:a="http://schemas.openxmlformats.org/drawingml/2006/main" xmlns:r="http://schemas.openxmlformats.org/officeDocument/2006/relationships" xmlns:p="http://schemas.openxmlformats.org/presentationml/2006/main">
  <p:tag name="TIMING" val="|1.1|1.5|3.2|3.3|1.3|3.5"/>
</p:tagLst>
</file>

<file path=ppt/tags/tag6.xml><?xml version="1.0" encoding="utf-8"?>
<p:tagLst xmlns:a="http://schemas.openxmlformats.org/drawingml/2006/main" xmlns:r="http://schemas.openxmlformats.org/officeDocument/2006/relationships" xmlns:p="http://schemas.openxmlformats.org/presentationml/2006/main">
  <p:tag name="TIMING" val="|4.3|1.1"/>
</p:tagLst>
</file>

<file path=ppt/tags/tag7.xml><?xml version="1.0" encoding="utf-8"?>
<p:tagLst xmlns:a="http://schemas.openxmlformats.org/drawingml/2006/main" xmlns:r="http://schemas.openxmlformats.org/officeDocument/2006/relationships" xmlns:p="http://schemas.openxmlformats.org/presentationml/2006/main">
  <p:tag name="TIMING" val="|2.8|1.8|1.2|4.5|1.3|0.2|19.4"/>
</p:tagLst>
</file>

<file path=ppt/tags/tag8.xml><?xml version="1.0" encoding="utf-8"?>
<p:tagLst xmlns:a="http://schemas.openxmlformats.org/drawingml/2006/main" xmlns:r="http://schemas.openxmlformats.org/officeDocument/2006/relationships" xmlns:p="http://schemas.openxmlformats.org/presentationml/2006/main">
  <p:tag name="TIMING" val="|0.9|2.4"/>
</p:tagLst>
</file>

<file path=ppt/tags/tag9.xml><?xml version="1.0" encoding="utf-8"?>
<p:tagLst xmlns:a="http://schemas.openxmlformats.org/drawingml/2006/main" xmlns:r="http://schemas.openxmlformats.org/officeDocument/2006/relationships" xmlns:p="http://schemas.openxmlformats.org/presentationml/2006/main">
  <p:tag name="TIMING" val="|1.1|2.3|2.1|2.4|2.1|2.5|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1075</Words>
  <Application>Microsoft Office PowerPoint</Application>
  <PresentationFormat>Widescreen</PresentationFormat>
  <Paragraphs>144</Paragraphs>
  <Slides>23</Slides>
  <Notes>1</Notes>
  <HiddenSlides>0</HiddenSlides>
  <MMClips>22</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Seikh Rassel D.L Cmt</dc:creator>
  <cp:lastModifiedBy>8801784781475</cp:lastModifiedBy>
  <cp:revision>95</cp:revision>
  <dcterms:created xsi:type="dcterms:W3CDTF">2021-08-08T15:48:07Z</dcterms:created>
  <dcterms:modified xsi:type="dcterms:W3CDTF">2021-08-27T16:14:52Z</dcterms:modified>
</cp:coreProperties>
</file>