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73" r:id="rId6"/>
    <p:sldId id="266" r:id="rId7"/>
    <p:sldId id="269" r:id="rId8"/>
    <p:sldId id="267" r:id="rId9"/>
    <p:sldId id="261" r:id="rId10"/>
    <p:sldId id="263" r:id="rId11"/>
    <p:sldId id="268" r:id="rId12"/>
    <p:sldId id="260" r:id="rId13"/>
    <p:sldId id="274" r:id="rId14"/>
    <p:sldId id="275" r:id="rId15"/>
    <p:sldId id="262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A4895-DCD6-4B60-A461-36300EEAE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08986B-D46D-4916-B85C-EC6607A00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CBCD3-1262-4387-8E6F-77438C9B7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E16D-54A1-494C-957E-13D2DFDB7C2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7DCA6-8A42-40EF-8CE5-4A5996AF9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716D0-D9A2-46BC-AA7E-48325B99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E113-0A73-4E7F-9BEE-050DFF69D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8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4FD3C-7DD3-40C9-B5DB-CF3AF310C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3B97E3-5AD2-45E1-9F72-633AC87D8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18253-0F4E-4DDE-BD05-524F379E5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E16D-54A1-494C-957E-13D2DFDB7C2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4B340-28D3-41E5-B5AC-B62BA1276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0DAFE-379B-490C-ACD9-13C7B439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E113-0A73-4E7F-9BEE-050DFF69D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3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B5EC71-F2F1-46D9-98B2-171B661A7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C90BD8-1B0B-47AB-A470-C31746BC2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20E29-006D-43FE-819D-F44BF646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E16D-54A1-494C-957E-13D2DFDB7C2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93D86-B355-4855-9CD9-BA075B2F0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05DF5-3D47-4860-B65E-0F0539DA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E113-0A73-4E7F-9BEE-050DFF69D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4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991A8-C916-4D21-8B95-F3E276941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D22B2-0ABC-4319-9F5B-E46BA8958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07940-6665-47AD-94C1-0869C5EE0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E16D-54A1-494C-957E-13D2DFDB7C2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EBC94-20D9-4FDD-905F-02362CE47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07F11-E860-45FF-8C4A-F8B280C3C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E113-0A73-4E7F-9BEE-050DFF69D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4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6DC48-1C22-4D54-9BCD-EF953A914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26164-1198-4B4A-A64E-D7D4643AA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19550-9FDA-46B8-9E7D-679227410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E16D-54A1-494C-957E-13D2DFDB7C2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8CF0C-DDF0-46F9-9F8C-86AC39D90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13DC1-7205-48CC-8AEC-28E1F881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E113-0A73-4E7F-9BEE-050DFF69D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9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7D48-7A5A-44EA-9089-FF957AC9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0952C-7F93-4DAA-8B9A-6EA91C8A8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02CD5-C750-410D-88F6-6FAA1B805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DF39C-288A-4D20-9713-F9E9FA7B5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E16D-54A1-494C-957E-13D2DFDB7C2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0DCB57-AA09-4227-A893-8E2C38191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35F229-C0BB-4D8C-A0C1-30EA4B38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E113-0A73-4E7F-9BEE-050DFF69D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9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CE7CD-3D8B-485E-B8FD-8274791B3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3A4E8-2396-4F06-8BDA-DF479D333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10287-F157-47E0-9DFF-DC8505BE2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8D4B4A-45F8-4412-AEC1-89866EDC6D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107F8E-F767-4B05-A196-131CEF8A94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9C2497-357E-49FF-B2EA-3AFAE39BA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E16D-54A1-494C-957E-13D2DFDB7C2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9AE61E-78A0-48AA-A814-F4D39E0A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306FB9-FF60-4A8F-99E5-6D338AE2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E113-0A73-4E7F-9BEE-050DFF69D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1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64043-5B7E-4AC4-ABD9-ED11FBB3D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E6298B-8230-40A8-83DD-1FFF0AF1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E16D-54A1-494C-957E-13D2DFDB7C2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02E468-BF7D-4F1E-9870-EEBDDE2D4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A7BEE1-B55D-482E-8AA7-8117B996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E113-0A73-4E7F-9BEE-050DFF69D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7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46419-3FA5-4400-B438-A114E649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E16D-54A1-494C-957E-13D2DFDB7C2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FEE4F0-4B06-4029-BD2D-8483E77E3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C74B8-939A-4B82-950B-C3CB064ED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E113-0A73-4E7F-9BEE-050DFF69D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4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5E0BE-5E59-49B5-B036-D3C2AD994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8488D-7935-43D3-9D99-748832692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7DA18-ECDA-4BF4-A7E4-51916EE00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281B4-E905-4ACB-B05F-C28CE2F61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E16D-54A1-494C-957E-13D2DFDB7C2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EDFE5-C526-4D4D-ADE3-FAEF342C6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00E75-2AE3-4440-947C-0B273F1A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E113-0A73-4E7F-9BEE-050DFF69D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2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95AD6-AAAA-44B9-87B6-E782717C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CD163E-64E5-4508-BFAE-993387652D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675B56-1B86-45B8-88E9-0E86C0FBE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075C4-3EAE-45F1-B33F-36755DCB8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E16D-54A1-494C-957E-13D2DFDB7C2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269A8-6CD9-4B0F-B075-76869D74F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91871-CA84-4C71-8250-DC8F01482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E113-0A73-4E7F-9BEE-050DFF69D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5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6A05B9-85AE-437C-83F9-7BD5D9A5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D7CD0-9943-41F3-9A18-34D2047DA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2193D-64A4-4D02-B7C5-09E1093F6D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9E16D-54A1-494C-957E-13D2DFDB7C2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F487-D81D-4443-8B1E-BB0BDE538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31CAC-14AC-4FCA-9392-C407C76E9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E113-0A73-4E7F-9BEE-050DFF69D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5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92A34-7C5D-4A2E-863E-5EABB9297E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762B5-4E18-4421-8985-6DA9E0D0CE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FC7A50-506D-47E6-8CDE-AA2B1140A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74" y="1798638"/>
            <a:ext cx="9952381" cy="5059362"/>
          </a:xfrm>
          <a:prstGeom prst="rect">
            <a:avLst/>
          </a:prstGeom>
        </p:spPr>
      </p:pic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40915017-D4DB-4AA6-9E1E-E9750BC5D68A}"/>
              </a:ext>
            </a:extLst>
          </p:cNvPr>
          <p:cNvSpPr/>
          <p:nvPr/>
        </p:nvSpPr>
        <p:spPr>
          <a:xfrm>
            <a:off x="1205948" y="-117078"/>
            <a:ext cx="10270435" cy="2631282"/>
          </a:xfrm>
          <a:prstGeom prst="curvedDownArrow">
            <a:avLst>
              <a:gd name="adj1" fmla="val 50000"/>
              <a:gd name="adj2" fmla="val 50000"/>
              <a:gd name="adj3" fmla="val 312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 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67C855-6CC5-4DDA-A7D5-AF071AFE9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8" y="2014330"/>
            <a:ext cx="2014123" cy="4843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D66092-24C6-4B5D-AF94-071082CE4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74" y="1848680"/>
            <a:ext cx="8958468" cy="50593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582DAF-5466-4AC9-9E61-8B45232F7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3986" y="1821070"/>
            <a:ext cx="2011854" cy="48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44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39F9D-835D-4AC3-ADB4-96769B49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 মূল ভাব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82991-0A9F-4699-A013-FA49C012F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পালকির বেহারা পালকি কাঁধে নিয়ে এক জায়গা থেকে অন্য জায়গা যান । চলার পথে পা মেলাতে তারা তালে তালে গান গাইছেন । এই গানের কথায় গ্রাম বাংলার চলমান জীবনের ছবি ফুটে  উঠেছে 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202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373560"/>
            <a:ext cx="251460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 বিশ্লেষন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362201"/>
            <a:ext cx="914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গগন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3657601"/>
            <a:ext cx="914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ময়রা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610600" y="2387026"/>
            <a:ext cx="11430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আকাশ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3657600"/>
            <a:ext cx="37338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মিষ্টান্ন প্রস্ততকারক ও বিক্রেতা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4977826"/>
            <a:ext cx="9144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পাটা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0" y="5054026"/>
            <a:ext cx="1905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পেষণের শিল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09800" y="1120914"/>
            <a:ext cx="914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শব্দ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8686800" y="1066800"/>
            <a:ext cx="9144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অর্থ</a:t>
            </a:r>
            <a:endParaRPr lang="en-US" sz="4000" dirty="0"/>
          </a:p>
        </p:txBody>
      </p:sp>
      <p:sp>
        <p:nvSpPr>
          <p:cNvPr id="14" name="Right Arrow 13"/>
          <p:cNvSpPr/>
          <p:nvPr/>
        </p:nvSpPr>
        <p:spPr>
          <a:xfrm>
            <a:off x="3352800" y="2590800"/>
            <a:ext cx="480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124200" y="3886200"/>
            <a:ext cx="3352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124200" y="5257800"/>
            <a:ext cx="3733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1E6C6-B61C-430C-8E9A-3C5971D13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43E80-6F6C-40DF-95B8-08BD2ECB3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2557" y="1550504"/>
            <a:ext cx="7961242" cy="4626458"/>
          </a:xfrm>
        </p:spPr>
        <p:txBody>
          <a:bodyPr>
            <a:normAutofit fontScale="92500" lnSpcReduction="10000"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কলকাতার কাছে নিমতা গ্রামে ১৮৮২ খীঃ১১ই ফ্রেব্রুয়ারি কবি সত্যেন্দ্রনাথ দত্ত জন্ম গ্রহণ করেন।তাঁর কবিতায় চন্দের দোলা ও শব্দের ঝংকার খুব ভালো লাগে।তাকে ছন্দের যাদু কর বলা হয়। তাঁর বিখ্যাত যাদুগ্রন্থের মধ্যে “কুহ ও কেকা’ ‘অভ্র-আবির; ‘হসন্তিকা, উল্লেখ যোগ্য । “পালকির গান’ কবিতাটি কুহ ও কেকা কাব্য গ্রন্থ থেকে নেওয়া হয়েছে। মাত্র ৪০ বছর বয়সে ১৯২২খীঃ ২৫ শে ফ্রেব্রুয়ারি কবি মৃত্যু বরন করেন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ছন্দের যাদুকর সত্যেন্দ্রনাথ দত্ত... - Sur Sadhona Songetaloy | Facebook">
            <a:extLst>
              <a:ext uri="{FF2B5EF4-FFF2-40B4-BE49-F238E27FC236}">
                <a16:creationId xmlns:a16="http://schemas.microsoft.com/office/drawing/2014/main" id="{35B4FE3A-CC8A-4A34-8886-901095817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5" y="1690688"/>
            <a:ext cx="2782957" cy="33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548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416004"/>
            <a:ext cx="3144980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2133601"/>
            <a:ext cx="6248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পালকির গান কবিতাটির লেখকের নাম কি ?</a:t>
            </a:r>
          </a:p>
          <a:p>
            <a:pPr>
              <a:buFont typeface="Wingdings" pitchFamily="2" charset="2"/>
              <a:buChar char="ü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সত্যেন্দ্রনাথ দত্ত কত সালে জন্ম গ্রহন করেন ?</a:t>
            </a:r>
            <a:endParaRPr lang="bn-IN" sz="3200" dirty="0"/>
          </a:p>
          <a:p>
            <a:pPr>
              <a:buFont typeface="Wingdings" pitchFamily="2" charset="2"/>
              <a:buChar char="ü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সত্যেন্দ্রনাথ দত্ত উপাধি কি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ü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সত্যেন্দ্রনাথ দত্ত কত সালে মৃত্যুবরন করেন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FBBC5A-FF3C-4515-A2B0-89CC9D61F192}"/>
              </a:ext>
            </a:extLst>
          </p:cNvPr>
          <p:cNvSpPr txBox="1"/>
          <p:nvPr/>
        </p:nvSpPr>
        <p:spPr>
          <a:xfrm>
            <a:off x="2968487" y="662609"/>
            <a:ext cx="3737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14C78E-D53F-44CD-BEC3-3CBDA19D932E}"/>
              </a:ext>
            </a:extLst>
          </p:cNvPr>
          <p:cNvSpPr txBox="1"/>
          <p:nvPr/>
        </p:nvSpPr>
        <p:spPr>
          <a:xfrm>
            <a:off x="848139" y="1974574"/>
            <a:ext cx="74742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পালকির গান কবিতাটির মুল ভাব লিখ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227FE-F913-4AAD-BBF5-058544C0D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585" y="2309521"/>
            <a:ext cx="3407959" cy="289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0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F3FD3-220D-4150-96B6-DC3A50DF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017" y="351873"/>
            <a:ext cx="10515600" cy="1325563"/>
          </a:xfrm>
        </p:spPr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8E601-6FAF-4E52-9B91-A339BF15E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04722" cy="4351338"/>
          </a:xfrm>
        </p:spPr>
        <p:txBody>
          <a:bodyPr>
            <a:norm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 গুলোর উত্তর লিখে আনবে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ক) দুপুরের রোদে পালকির বেহারাদের কী অবস্থা হয়েছে ?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খ) পাটায় বসে ময়রা কী করছে ?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গ)কুকুর গুলো ধুঁকছে কেন?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ঘ)হাটুরে কোথায় যাচ্ছে?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E677A1-4DAC-4103-B8B1-CAFE19D5F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922" y="1961322"/>
            <a:ext cx="5049078" cy="468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43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0A560-F9D2-4ACC-86CB-893D89E4F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F0F213-6159-4CFB-B62B-53017FA82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02704"/>
            <a:ext cx="10906539" cy="4351338"/>
          </a:xfrm>
        </p:spPr>
      </p:pic>
    </p:spTree>
    <p:extLst>
      <p:ext uri="{BB962C8B-B14F-4D97-AF65-F5344CB8AC3E}">
        <p14:creationId xmlns:p14="http://schemas.microsoft.com/office/powerpoint/2010/main" val="1258790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F2D32-D933-46FB-9BC4-86921F58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E2723-9025-4107-BEAD-7D352100E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মোঃ মুরশিদুর রহমান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ইবতেদায়ি কারি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খিলবাইছা রাহঃ ফাজিল মাদ্রাসা 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সদর, লক্ষ্মীপুর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০১৭১০০৮৮০৮১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Email-murshidurrahman1981@gmail.com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50A78-DCB0-41D5-9255-333409FB1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87" y="1027906"/>
            <a:ext cx="40456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8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E4C14-AEBE-4A6E-A22A-FD8410F7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/>
              <a:t> 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C6A45-A14D-4637-8EA6-F5EE0E667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 ইবতদায়ী চতুর্থ 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অলোচ্য বিষয়ঃ পালকির গান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shot_20200111_164551.jpg">
            <a:extLst>
              <a:ext uri="{FF2B5EF4-FFF2-40B4-BE49-F238E27FC236}">
                <a16:creationId xmlns:a16="http://schemas.microsoft.com/office/drawing/2014/main" id="{A5675222-BE9D-4DBF-B526-AB41E7F2AB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39808" y="2059207"/>
            <a:ext cx="2322444" cy="2739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791BA8-0458-4087-9F4B-BEB974014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122" y="1306375"/>
            <a:ext cx="3591339" cy="46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88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2BE7E-820C-44E4-B540-46F61522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ছবি গুলোর  প্রতি লক্ষ কর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download (29).jpg">
            <a:extLst>
              <a:ext uri="{FF2B5EF4-FFF2-40B4-BE49-F238E27FC236}">
                <a16:creationId xmlns:a16="http://schemas.microsoft.com/office/drawing/2014/main" id="{7678DD47-4B0B-4266-90C2-22947C868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105" y="1690688"/>
            <a:ext cx="5850834" cy="4310742"/>
          </a:xfrm>
          <a:prstGeom prst="rect">
            <a:avLst/>
          </a:prstGeom>
        </p:spPr>
      </p:pic>
      <p:pic>
        <p:nvPicPr>
          <p:cNvPr id="2050" name="Picture 2" descr="হারিয়ে যাচ্ছে পালকি">
            <a:extLst>
              <a:ext uri="{FF2B5EF4-FFF2-40B4-BE49-F238E27FC236}">
                <a16:creationId xmlns:a16="http://schemas.microsoft.com/office/drawing/2014/main" id="{E610624C-A373-4DB4-B2B4-A7D1E1F8A9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26" y="1690689"/>
            <a:ext cx="4373217" cy="431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161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762001"/>
            <a:ext cx="39624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2057401"/>
            <a:ext cx="6705600" cy="64633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অধ্যায় শেষে শক্ষার্থীরা.............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30480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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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উচ্চারনে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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নুতন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বাক্যগঠন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457200"/>
            <a:ext cx="23622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আদর্শপাঠ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2590801"/>
            <a:ext cx="22860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পালকি চলে!</a:t>
            </a:r>
          </a:p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পালকি চলে!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9000" y="4724401"/>
            <a:ext cx="2286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গগন তলে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আগুন জ্বলে!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 (2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051957"/>
            <a:ext cx="3276600" cy="21063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ownload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057" y="4419600"/>
            <a:ext cx="3401786" cy="190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2783" y="1600201"/>
            <a:ext cx="3949147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স্তব্ধ গায়ে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আদুল গায়ে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7635" y="4191001"/>
            <a:ext cx="310603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যাচ্ছে কারা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রৌদ্রে সারা!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3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599" y="990600"/>
            <a:ext cx="4277139" cy="2409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vfg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157" y="3710609"/>
            <a:ext cx="3635886" cy="2547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8070" y="990601"/>
            <a:ext cx="254773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ময়রা মুদি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চক্ষু মুদি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599" y="3949149"/>
            <a:ext cx="430033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পাটায় বসে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ঢুলছে কষে!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kuytyrd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64" y="3286539"/>
            <a:ext cx="4601445" cy="30620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vfgrg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4452730" cy="2495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60F89-54EF-4052-843F-E57A533AF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কবিতাটি আবৃতি করি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পালকির গান | আমার বাংলা বই । চতুর্থ শ্রেনি । Bengali TV Education - YouTube">
            <a:extLst>
              <a:ext uri="{FF2B5EF4-FFF2-40B4-BE49-F238E27FC236}">
                <a16:creationId xmlns:a16="http://schemas.microsoft.com/office/drawing/2014/main" id="{FD146D80-E447-4670-8784-4458AC237A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78" y="1825624"/>
            <a:ext cx="8877178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23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305</Words>
  <Application>Microsoft Office PowerPoint</Application>
  <PresentationFormat>Widescreen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শিক্ষক পরিচিতি </vt:lpstr>
      <vt:lpstr>  পাঠ পরিচিতি </vt:lpstr>
      <vt:lpstr>ছবি গুলোর  প্রতি লক্ষ কর </vt:lpstr>
      <vt:lpstr>PowerPoint Presentation</vt:lpstr>
      <vt:lpstr>PowerPoint Presentation</vt:lpstr>
      <vt:lpstr>PowerPoint Presentation</vt:lpstr>
      <vt:lpstr>PowerPoint Presentation</vt:lpstr>
      <vt:lpstr>এসো আমরা কবিতাটি আবৃতি করি </vt:lpstr>
      <vt:lpstr>কবিতার মূল ভাব </vt:lpstr>
      <vt:lpstr>PowerPoint Presentation</vt:lpstr>
      <vt:lpstr>কবি পরিচিতি </vt:lpstr>
      <vt:lpstr>PowerPoint Presentation</vt:lpstr>
      <vt:lpstr>PowerPoint Presentation</vt:lpstr>
      <vt:lpstr>বাড়ির কাজ </vt:lpstr>
      <vt:lpstr>সবাইকে ধন্যবাদ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43</cp:revision>
  <dcterms:created xsi:type="dcterms:W3CDTF">2021-08-26T03:05:06Z</dcterms:created>
  <dcterms:modified xsi:type="dcterms:W3CDTF">2021-08-27T03:43:31Z</dcterms:modified>
</cp:coreProperties>
</file>