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sldIdLst>
    <p:sldId id="274" r:id="rId2"/>
    <p:sldId id="258" r:id="rId3"/>
    <p:sldId id="272" r:id="rId4"/>
    <p:sldId id="259" r:id="rId5"/>
    <p:sldId id="270" r:id="rId6"/>
    <p:sldId id="260" r:id="rId7"/>
    <p:sldId id="261" r:id="rId8"/>
    <p:sldId id="262" r:id="rId9"/>
    <p:sldId id="265" r:id="rId10"/>
    <p:sldId id="263" r:id="rId11"/>
    <p:sldId id="275" r:id="rId12"/>
    <p:sldId id="266" r:id="rId13"/>
    <p:sldId id="271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116D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522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image" Target="../media/image13.jpeg"/></Relationships>
</file>

<file path=ppt/diagrams/_rels/data2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BE4D87-B680-4409-9B7A-3DC48BBFE61E}" type="doc">
      <dgm:prSet loTypeId="urn:microsoft.com/office/officeart/2005/8/layout/hProcess9" loCatId="process" qsTypeId="urn:microsoft.com/office/officeart/2005/8/quickstyle/3d3" qsCatId="3D" csTypeId="urn:microsoft.com/office/officeart/2005/8/colors/accent1_2" csCatId="accent1" phldr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gm:spPr>
      <dgm:t>
        <a:bodyPr/>
        <a:lstStyle/>
        <a:p>
          <a:endParaRPr lang="en-US"/>
        </a:p>
      </dgm:t>
    </dgm:pt>
    <dgm:pt modelId="{3BC04E18-77BC-44C0-AFBC-2038C2FA4158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0"/>
          <a:r>
            <a:rPr lang="bn-IN" dirty="0" smtClean="0"/>
            <a:t>শিক্ষক পরিচিতি</a:t>
          </a:r>
          <a:endParaRPr lang="en-US" dirty="0"/>
        </a:p>
      </dgm:t>
    </dgm:pt>
    <dgm:pt modelId="{0F786F70-3F39-40A0-B8C4-40F85B5D28CC}" type="parTrans" cxnId="{D24F8F95-017C-4A1A-94CD-E41081524733}">
      <dgm:prSet/>
      <dgm:spPr/>
      <dgm:t>
        <a:bodyPr/>
        <a:lstStyle/>
        <a:p>
          <a:endParaRPr lang="en-US"/>
        </a:p>
      </dgm:t>
    </dgm:pt>
    <dgm:pt modelId="{C0F295C9-65F7-49D1-BCFE-C1DFF0CB5C0C}" type="sibTrans" cxnId="{D24F8F95-017C-4A1A-94CD-E41081524733}">
      <dgm:prSet/>
      <dgm:spPr/>
      <dgm:t>
        <a:bodyPr/>
        <a:lstStyle/>
        <a:p>
          <a:endParaRPr lang="en-US"/>
        </a:p>
      </dgm:t>
    </dgm:pt>
    <dgm:pt modelId="{C3DDF95D-58FA-42D2-A23F-E5083E968742}" type="pres">
      <dgm:prSet presAssocID="{0EBE4D87-B680-4409-9B7A-3DC48BBFE61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DBF6B2-E71F-4865-BF5A-80F39A2925FC}" type="pres">
      <dgm:prSet presAssocID="{0EBE4D87-B680-4409-9B7A-3DC48BBFE61E}" presName="arrow" presStyleLbl="bgShp" presStyleIdx="0" presStyleCnt="1"/>
      <dgm:spPr>
        <a:solidFill>
          <a:srgbClr val="FF99CC"/>
        </a:solidFill>
        <a:ln w="57150"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-300000" prstMaterial="matte">
          <a:bevelT w="127000" h="63500"/>
        </a:sp3d>
      </dgm:spPr>
      <dgm:t>
        <a:bodyPr/>
        <a:lstStyle/>
        <a:p>
          <a:endParaRPr lang="en-US"/>
        </a:p>
      </dgm:t>
    </dgm:pt>
    <dgm:pt modelId="{4E24AF21-8948-49D1-87E9-4E5B133A30D7}" type="pres">
      <dgm:prSet presAssocID="{0EBE4D87-B680-4409-9B7A-3DC48BBFE61E}" presName="linearProcess" presStyleCnt="0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US"/>
        </a:p>
      </dgm:t>
    </dgm:pt>
    <dgm:pt modelId="{C66469BE-7FC4-4DE6-A31D-C52E9ACB1650}" type="pres">
      <dgm:prSet presAssocID="{3BC04E18-77BC-44C0-AFBC-2038C2FA4158}" presName="textNode" presStyleLbl="node1" presStyleIdx="0" presStyleCnt="1" custScaleX="102725" custScaleY="2446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6EAF9D-218B-4905-82DE-61599BCA0F09}" type="presOf" srcId="{3BC04E18-77BC-44C0-AFBC-2038C2FA4158}" destId="{C66469BE-7FC4-4DE6-A31D-C52E9ACB1650}" srcOrd="0" destOrd="0" presId="urn:microsoft.com/office/officeart/2005/8/layout/hProcess9"/>
    <dgm:cxn modelId="{D24F8F95-017C-4A1A-94CD-E41081524733}" srcId="{0EBE4D87-B680-4409-9B7A-3DC48BBFE61E}" destId="{3BC04E18-77BC-44C0-AFBC-2038C2FA4158}" srcOrd="0" destOrd="0" parTransId="{0F786F70-3F39-40A0-B8C4-40F85B5D28CC}" sibTransId="{C0F295C9-65F7-49D1-BCFE-C1DFF0CB5C0C}"/>
    <dgm:cxn modelId="{F2999953-B994-47EE-9AA4-8A5BDDF632F6}" type="presOf" srcId="{0EBE4D87-B680-4409-9B7A-3DC48BBFE61E}" destId="{C3DDF95D-58FA-42D2-A23F-E5083E968742}" srcOrd="0" destOrd="0" presId="urn:microsoft.com/office/officeart/2005/8/layout/hProcess9"/>
    <dgm:cxn modelId="{3DC69902-139E-4290-9E3A-2AE34CE0AB9C}" type="presParOf" srcId="{C3DDF95D-58FA-42D2-A23F-E5083E968742}" destId="{4CDBF6B2-E71F-4865-BF5A-80F39A2925FC}" srcOrd="0" destOrd="0" presId="urn:microsoft.com/office/officeart/2005/8/layout/hProcess9"/>
    <dgm:cxn modelId="{C3C31E78-90FB-4FDB-934C-0BFF1B81F673}" type="presParOf" srcId="{C3DDF95D-58FA-42D2-A23F-E5083E968742}" destId="{4E24AF21-8948-49D1-87E9-4E5B133A30D7}" srcOrd="1" destOrd="0" presId="urn:microsoft.com/office/officeart/2005/8/layout/hProcess9"/>
    <dgm:cxn modelId="{ABA78CB1-C7F8-4CA1-91A1-2A4DF0F1884C}" type="presParOf" srcId="{4E24AF21-8948-49D1-87E9-4E5B133A30D7}" destId="{C66469BE-7FC4-4DE6-A31D-C52E9ACB1650}" srcOrd="0" destOrd="0" presId="urn:microsoft.com/office/officeart/2005/8/layout/hProcess9"/>
  </dgm:cxnLst>
  <dgm:bg>
    <a:solidFill>
      <a:srgbClr val="00B050"/>
    </a:solidFill>
    <a:effectLst>
      <a:innerShdw blurRad="114300">
        <a:prstClr val="black"/>
      </a:inn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D74CAA9-854F-4C4D-9387-A348B79B9B19}" type="doc">
      <dgm:prSet loTypeId="urn:microsoft.com/office/officeart/2005/8/layout/hProcess9" loCatId="process" qsTypeId="urn:microsoft.com/office/officeart/2005/8/quickstyle/3d3" qsCatId="3D" csTypeId="urn:microsoft.com/office/officeart/2005/8/colors/accent2_2" csCatId="accent2" phldr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gm:spPr>
      <dgm:t>
        <a:bodyPr/>
        <a:lstStyle/>
        <a:p>
          <a:endParaRPr lang="en-US"/>
        </a:p>
      </dgm:t>
    </dgm:pt>
    <dgm:pt modelId="{8FCDC44A-691A-48D3-BE3A-F114A697FB3C}">
      <dgm:prSet/>
      <dgm:spPr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0"/>
          <a:r>
            <a:rPr lang="bn-IN" dirty="0" smtClean="0"/>
            <a:t>শিখনফল</a:t>
          </a:r>
          <a:endParaRPr lang="en-US" dirty="0"/>
        </a:p>
      </dgm:t>
    </dgm:pt>
    <dgm:pt modelId="{0A411E15-BD61-47CF-94FD-6F9EA572529B}" type="parTrans" cxnId="{DB44FC04-01B3-4877-A75B-B0DC39AB411C}">
      <dgm:prSet/>
      <dgm:spPr/>
      <dgm:t>
        <a:bodyPr/>
        <a:lstStyle/>
        <a:p>
          <a:endParaRPr lang="en-US"/>
        </a:p>
      </dgm:t>
    </dgm:pt>
    <dgm:pt modelId="{22FAA1F3-9633-4788-9476-18EA7AC87160}" type="sibTrans" cxnId="{DB44FC04-01B3-4877-A75B-B0DC39AB411C}">
      <dgm:prSet/>
      <dgm:spPr/>
      <dgm:t>
        <a:bodyPr/>
        <a:lstStyle/>
        <a:p>
          <a:endParaRPr lang="en-US"/>
        </a:p>
      </dgm:t>
    </dgm:pt>
    <dgm:pt modelId="{62552BF7-E5AA-4EE7-807B-7AFA655A785C}" type="pres">
      <dgm:prSet presAssocID="{4D74CAA9-854F-4C4D-9387-A348B79B9B1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EE1482-1862-4386-B236-17A18088A860}" type="pres">
      <dgm:prSet presAssocID="{4D74CAA9-854F-4C4D-9387-A348B79B9B19}" presName="arrow" presStyleLbl="bgShp" presStyleIdx="0" presStyleCnt="1"/>
      <dgm:spPr>
        <a:solidFill>
          <a:srgbClr val="FF99CC"/>
        </a:solidFill>
        <a:ln w="57150"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-300000" prstMaterial="matte">
          <a:bevelT w="127000" h="63500"/>
        </a:sp3d>
      </dgm:spPr>
      <dgm:t>
        <a:bodyPr/>
        <a:lstStyle/>
        <a:p>
          <a:endParaRPr lang="en-US"/>
        </a:p>
      </dgm:t>
    </dgm:pt>
    <dgm:pt modelId="{CB315250-B32B-481D-826E-D755C543A427}" type="pres">
      <dgm:prSet presAssocID="{4D74CAA9-854F-4C4D-9387-A348B79B9B19}" presName="linearProcess" presStyleCnt="0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US"/>
        </a:p>
      </dgm:t>
    </dgm:pt>
    <dgm:pt modelId="{C48E6402-86EC-4B68-8AFC-A09CA8716328}" type="pres">
      <dgm:prSet presAssocID="{8FCDC44A-691A-48D3-BE3A-F114A697FB3C}" presName="textNode" presStyleLbl="node1" presStyleIdx="0" presStyleCnt="1" custScaleX="145340" custScaleY="25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4321BF-B84D-41FF-81AC-F2563FA565C1}" type="presOf" srcId="{4D74CAA9-854F-4C4D-9387-A348B79B9B19}" destId="{62552BF7-E5AA-4EE7-807B-7AFA655A785C}" srcOrd="0" destOrd="0" presId="urn:microsoft.com/office/officeart/2005/8/layout/hProcess9"/>
    <dgm:cxn modelId="{DB44FC04-01B3-4877-A75B-B0DC39AB411C}" srcId="{4D74CAA9-854F-4C4D-9387-A348B79B9B19}" destId="{8FCDC44A-691A-48D3-BE3A-F114A697FB3C}" srcOrd="0" destOrd="0" parTransId="{0A411E15-BD61-47CF-94FD-6F9EA572529B}" sibTransId="{22FAA1F3-9633-4788-9476-18EA7AC87160}"/>
    <dgm:cxn modelId="{A1A92DCA-51FD-4190-9968-301092409FD4}" type="presOf" srcId="{8FCDC44A-691A-48D3-BE3A-F114A697FB3C}" destId="{C48E6402-86EC-4B68-8AFC-A09CA8716328}" srcOrd="0" destOrd="0" presId="urn:microsoft.com/office/officeart/2005/8/layout/hProcess9"/>
    <dgm:cxn modelId="{F4516111-4225-4316-9C40-E8ADB7DC2888}" type="presParOf" srcId="{62552BF7-E5AA-4EE7-807B-7AFA655A785C}" destId="{07EE1482-1862-4386-B236-17A18088A860}" srcOrd="0" destOrd="0" presId="urn:microsoft.com/office/officeart/2005/8/layout/hProcess9"/>
    <dgm:cxn modelId="{F2DE379B-15D3-4BE8-BF7F-4F656DB8556D}" type="presParOf" srcId="{62552BF7-E5AA-4EE7-807B-7AFA655A785C}" destId="{CB315250-B32B-481D-826E-D755C543A427}" srcOrd="1" destOrd="0" presId="urn:microsoft.com/office/officeart/2005/8/layout/hProcess9"/>
    <dgm:cxn modelId="{6DBB0212-6353-4549-AB3C-E6EB5DAB4A2B}" type="presParOf" srcId="{CB315250-B32B-481D-826E-D755C543A427}" destId="{C48E6402-86EC-4B68-8AFC-A09CA8716328}" srcOrd="0" destOrd="0" presId="urn:microsoft.com/office/officeart/2005/8/layout/hProcess9"/>
  </dgm:cxnLst>
  <dgm:bg>
    <a:solidFill>
      <a:srgbClr val="00B050"/>
    </a:solidFill>
    <a:effectLst>
      <a:innerShdw blurRad="114300">
        <a:prstClr val="black"/>
      </a:inn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D144B62-99E8-4B9D-A9EC-C3466077597D}" type="doc">
      <dgm:prSet loTypeId="urn:microsoft.com/office/officeart/2005/8/layout/target3" loCatId="relationship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69CECE9D-FB80-4634-BDDB-F3CFA0E221AE}">
      <dgm:prSet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algn="l" rtl="0"/>
          <a:r>
            <a:rPr lang="bn-IN" sz="3600" smtClean="0"/>
            <a:t>প্রত্নতত্ত্ব কী তা বলতে পারবে</a:t>
          </a:r>
          <a:endParaRPr lang="en-US" sz="3600"/>
        </a:p>
      </dgm:t>
    </dgm:pt>
    <dgm:pt modelId="{69B99C29-73BE-45B9-8E25-2EAC18995814}" type="parTrans" cxnId="{F3796E80-0B49-4C94-BC6F-89E6DBBA6ECD}">
      <dgm:prSet/>
      <dgm:spPr/>
      <dgm:t>
        <a:bodyPr/>
        <a:lstStyle/>
        <a:p>
          <a:pPr algn="l"/>
          <a:endParaRPr lang="en-US" sz="1200"/>
        </a:p>
      </dgm:t>
    </dgm:pt>
    <dgm:pt modelId="{0C154FA4-372C-46A9-9489-9411D96F3C9B}" type="sibTrans" cxnId="{F3796E80-0B49-4C94-BC6F-89E6DBBA6ECD}">
      <dgm:prSet/>
      <dgm:spPr/>
      <dgm:t>
        <a:bodyPr/>
        <a:lstStyle/>
        <a:p>
          <a:pPr algn="l"/>
          <a:endParaRPr lang="en-US" sz="1200"/>
        </a:p>
      </dgm:t>
    </dgm:pt>
    <dgm:pt modelId="{D6DFFAE7-E344-46C8-8D95-09C6F4699745}">
      <dgm:prSet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pPr algn="l" rtl="0"/>
          <a:r>
            <a:rPr lang="bn-IN" sz="3600" smtClean="0"/>
            <a:t>প্রত্নতত্ত্বের উৎস ব্যাখ্যা করতে পারবে</a:t>
          </a:r>
          <a:endParaRPr lang="en-US" sz="3600"/>
        </a:p>
      </dgm:t>
    </dgm:pt>
    <dgm:pt modelId="{E3BD57D8-B461-4F12-BBB1-FC9A43BD3705}" type="parTrans" cxnId="{05726782-BA84-43A4-B7EA-5CEBBCBDCC93}">
      <dgm:prSet/>
      <dgm:spPr/>
      <dgm:t>
        <a:bodyPr/>
        <a:lstStyle/>
        <a:p>
          <a:pPr algn="l"/>
          <a:endParaRPr lang="en-US" sz="1200"/>
        </a:p>
      </dgm:t>
    </dgm:pt>
    <dgm:pt modelId="{F9B86DD6-EFE9-4529-9B39-08F8CF5994B8}" type="sibTrans" cxnId="{05726782-BA84-43A4-B7EA-5CEBBCBDCC93}">
      <dgm:prSet/>
      <dgm:spPr/>
      <dgm:t>
        <a:bodyPr/>
        <a:lstStyle/>
        <a:p>
          <a:pPr algn="l"/>
          <a:endParaRPr lang="en-US" sz="1200"/>
        </a:p>
      </dgm:t>
    </dgm:pt>
    <dgm:pt modelId="{D7524EE9-E499-4566-8AB6-2ADEB995C0EF}">
      <dgm:prSet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pPr algn="l" rtl="0"/>
          <a:r>
            <a:rPr lang="bn-IN" sz="2800" smtClean="0"/>
            <a:t>প্রত্নতত্ত্বের সময়কালের ভিত্তিতে সমাজের বিভিন্ন শ্রেণিবিভাগ বর্ণনা করতে পারবে</a:t>
          </a:r>
          <a:endParaRPr lang="en-US" sz="2800"/>
        </a:p>
      </dgm:t>
    </dgm:pt>
    <dgm:pt modelId="{607DD223-CF34-4EC8-8EC9-BED27E211EF5}" type="parTrans" cxnId="{082FFC26-22B7-4CF0-B1FA-819C2D537619}">
      <dgm:prSet/>
      <dgm:spPr/>
      <dgm:t>
        <a:bodyPr/>
        <a:lstStyle/>
        <a:p>
          <a:pPr algn="l"/>
          <a:endParaRPr lang="en-US" sz="1200"/>
        </a:p>
      </dgm:t>
    </dgm:pt>
    <dgm:pt modelId="{728F7B7C-C34E-4CE2-A6F5-E43ABAC88317}" type="sibTrans" cxnId="{082FFC26-22B7-4CF0-B1FA-819C2D537619}">
      <dgm:prSet/>
      <dgm:spPr/>
      <dgm:t>
        <a:bodyPr/>
        <a:lstStyle/>
        <a:p>
          <a:pPr algn="l"/>
          <a:endParaRPr lang="en-US" sz="1200"/>
        </a:p>
      </dgm:t>
    </dgm:pt>
    <dgm:pt modelId="{8FAE0EBD-AA0C-471D-94F6-87D9621C8D5F}" type="pres">
      <dgm:prSet presAssocID="{9D144B62-99E8-4B9D-A9EC-C3466077597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B2A5E21-B234-4E51-BC53-97B8A46EEA06}" type="pres">
      <dgm:prSet presAssocID="{69CECE9D-FB80-4634-BDDB-F3CFA0E221AE}" presName="circle1" presStyleLbl="node1" presStyleIdx="0" presStyleCnt="3"/>
      <dgm:spPr>
        <a:solidFill>
          <a:schemeClr val="accent4">
            <a:lumMod val="75000"/>
          </a:schemeClr>
        </a:solidFill>
      </dgm:spPr>
    </dgm:pt>
    <dgm:pt modelId="{2EF5442E-1C20-44F8-BD48-2E7BFBF22065}" type="pres">
      <dgm:prSet presAssocID="{69CECE9D-FB80-4634-BDDB-F3CFA0E221AE}" presName="space" presStyleCnt="0"/>
      <dgm:spPr/>
    </dgm:pt>
    <dgm:pt modelId="{045754A4-63A8-4594-95DA-B269750A63AD}" type="pres">
      <dgm:prSet presAssocID="{69CECE9D-FB80-4634-BDDB-F3CFA0E221AE}" presName="rect1" presStyleLbl="alignAcc1" presStyleIdx="0" presStyleCnt="3"/>
      <dgm:spPr/>
      <dgm:t>
        <a:bodyPr/>
        <a:lstStyle/>
        <a:p>
          <a:endParaRPr lang="en-US"/>
        </a:p>
      </dgm:t>
    </dgm:pt>
    <dgm:pt modelId="{5EFC2937-4C4E-44FA-8582-0110B52C7B90}" type="pres">
      <dgm:prSet presAssocID="{D6DFFAE7-E344-46C8-8D95-09C6F4699745}" presName="vertSpace2" presStyleLbl="node1" presStyleIdx="0" presStyleCnt="3"/>
      <dgm:spPr/>
    </dgm:pt>
    <dgm:pt modelId="{6816AB50-63CC-41D7-A50A-A0FE754264A3}" type="pres">
      <dgm:prSet presAssocID="{D6DFFAE7-E344-46C8-8D95-09C6F4699745}" presName="circle2" presStyleLbl="node1" presStyleIdx="1" presStyleCnt="3"/>
      <dgm:spPr/>
    </dgm:pt>
    <dgm:pt modelId="{46AC5567-2A50-459D-B014-27642B7F36C3}" type="pres">
      <dgm:prSet presAssocID="{D6DFFAE7-E344-46C8-8D95-09C6F4699745}" presName="rect2" presStyleLbl="alignAcc1" presStyleIdx="1" presStyleCnt="3"/>
      <dgm:spPr/>
      <dgm:t>
        <a:bodyPr/>
        <a:lstStyle/>
        <a:p>
          <a:endParaRPr lang="en-US"/>
        </a:p>
      </dgm:t>
    </dgm:pt>
    <dgm:pt modelId="{B0BE7844-F19A-4933-980D-8C071649E265}" type="pres">
      <dgm:prSet presAssocID="{D7524EE9-E499-4566-8AB6-2ADEB995C0EF}" presName="vertSpace3" presStyleLbl="node1" presStyleIdx="1" presStyleCnt="3"/>
      <dgm:spPr/>
    </dgm:pt>
    <dgm:pt modelId="{99F41D92-47C8-4B6E-A0C6-539BB42FE0D6}" type="pres">
      <dgm:prSet presAssocID="{D7524EE9-E499-4566-8AB6-2ADEB995C0EF}" presName="circle3" presStyleLbl="node1" presStyleIdx="2" presStyleCnt="3"/>
      <dgm:spPr>
        <a:solidFill>
          <a:srgbClr val="FF0000"/>
        </a:solidFill>
      </dgm:spPr>
    </dgm:pt>
    <dgm:pt modelId="{8D2743AA-DBD4-40C2-9375-837C7B431832}" type="pres">
      <dgm:prSet presAssocID="{D7524EE9-E499-4566-8AB6-2ADEB995C0EF}" presName="rect3" presStyleLbl="alignAcc1" presStyleIdx="2" presStyleCnt="3"/>
      <dgm:spPr/>
      <dgm:t>
        <a:bodyPr/>
        <a:lstStyle/>
        <a:p>
          <a:endParaRPr lang="en-US"/>
        </a:p>
      </dgm:t>
    </dgm:pt>
    <dgm:pt modelId="{3BD900B7-67A9-4B66-93A3-8C0F01D6A918}" type="pres">
      <dgm:prSet presAssocID="{69CECE9D-FB80-4634-BDDB-F3CFA0E221AE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D728F8-D3F0-4C5B-B5CF-85E9A1A6AEE9}" type="pres">
      <dgm:prSet presAssocID="{D6DFFAE7-E344-46C8-8D95-09C6F4699745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170DDF-3F97-4913-AAFB-0F865D0AA4DF}" type="pres">
      <dgm:prSet presAssocID="{D7524EE9-E499-4566-8AB6-2ADEB995C0EF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2FFC26-22B7-4CF0-B1FA-819C2D537619}" srcId="{9D144B62-99E8-4B9D-A9EC-C3466077597D}" destId="{D7524EE9-E499-4566-8AB6-2ADEB995C0EF}" srcOrd="2" destOrd="0" parTransId="{607DD223-CF34-4EC8-8EC9-BED27E211EF5}" sibTransId="{728F7B7C-C34E-4CE2-A6F5-E43ABAC88317}"/>
    <dgm:cxn modelId="{67D35A28-813F-42B6-8B53-EC8DA38A73BF}" type="presOf" srcId="{D7524EE9-E499-4566-8AB6-2ADEB995C0EF}" destId="{8D2743AA-DBD4-40C2-9375-837C7B431832}" srcOrd="0" destOrd="0" presId="urn:microsoft.com/office/officeart/2005/8/layout/target3"/>
    <dgm:cxn modelId="{8B524FE0-63A1-4E03-A2B0-1820A634A1E6}" type="presOf" srcId="{69CECE9D-FB80-4634-BDDB-F3CFA0E221AE}" destId="{045754A4-63A8-4594-95DA-B269750A63AD}" srcOrd="0" destOrd="0" presId="urn:microsoft.com/office/officeart/2005/8/layout/target3"/>
    <dgm:cxn modelId="{C0EC00B7-86BC-46CE-8A08-FC3FA60CC327}" type="presOf" srcId="{D6DFFAE7-E344-46C8-8D95-09C6F4699745}" destId="{46AC5567-2A50-459D-B014-27642B7F36C3}" srcOrd="0" destOrd="0" presId="urn:microsoft.com/office/officeart/2005/8/layout/target3"/>
    <dgm:cxn modelId="{225B5896-4F86-47F7-B04D-E98EF7415729}" type="presOf" srcId="{9D144B62-99E8-4B9D-A9EC-C3466077597D}" destId="{8FAE0EBD-AA0C-471D-94F6-87D9621C8D5F}" srcOrd="0" destOrd="0" presId="urn:microsoft.com/office/officeart/2005/8/layout/target3"/>
    <dgm:cxn modelId="{63D09166-9829-4FF5-AD2F-BEAB545375C8}" type="presOf" srcId="{D6DFFAE7-E344-46C8-8D95-09C6F4699745}" destId="{12D728F8-D3F0-4C5B-B5CF-85E9A1A6AEE9}" srcOrd="1" destOrd="0" presId="urn:microsoft.com/office/officeart/2005/8/layout/target3"/>
    <dgm:cxn modelId="{E3C408AB-DC5B-4130-91DB-BBE2A92202EF}" type="presOf" srcId="{D7524EE9-E499-4566-8AB6-2ADEB995C0EF}" destId="{E2170DDF-3F97-4913-AAFB-0F865D0AA4DF}" srcOrd="1" destOrd="0" presId="urn:microsoft.com/office/officeart/2005/8/layout/target3"/>
    <dgm:cxn modelId="{ED693F54-3EE2-4872-A96A-5E0513E67654}" type="presOf" srcId="{69CECE9D-FB80-4634-BDDB-F3CFA0E221AE}" destId="{3BD900B7-67A9-4B66-93A3-8C0F01D6A918}" srcOrd="1" destOrd="0" presId="urn:microsoft.com/office/officeart/2005/8/layout/target3"/>
    <dgm:cxn modelId="{F3796E80-0B49-4C94-BC6F-89E6DBBA6ECD}" srcId="{9D144B62-99E8-4B9D-A9EC-C3466077597D}" destId="{69CECE9D-FB80-4634-BDDB-F3CFA0E221AE}" srcOrd="0" destOrd="0" parTransId="{69B99C29-73BE-45B9-8E25-2EAC18995814}" sibTransId="{0C154FA4-372C-46A9-9489-9411D96F3C9B}"/>
    <dgm:cxn modelId="{05726782-BA84-43A4-B7EA-5CEBBCBDCC93}" srcId="{9D144B62-99E8-4B9D-A9EC-C3466077597D}" destId="{D6DFFAE7-E344-46C8-8D95-09C6F4699745}" srcOrd="1" destOrd="0" parTransId="{E3BD57D8-B461-4F12-BBB1-FC9A43BD3705}" sibTransId="{F9B86DD6-EFE9-4529-9B39-08F8CF5994B8}"/>
    <dgm:cxn modelId="{A9AA0AD8-42B8-4DA1-979C-A4DCCEE811C7}" type="presParOf" srcId="{8FAE0EBD-AA0C-471D-94F6-87D9621C8D5F}" destId="{8B2A5E21-B234-4E51-BC53-97B8A46EEA06}" srcOrd="0" destOrd="0" presId="urn:microsoft.com/office/officeart/2005/8/layout/target3"/>
    <dgm:cxn modelId="{A18C4F7F-1660-419F-950E-44181A55949A}" type="presParOf" srcId="{8FAE0EBD-AA0C-471D-94F6-87D9621C8D5F}" destId="{2EF5442E-1C20-44F8-BD48-2E7BFBF22065}" srcOrd="1" destOrd="0" presId="urn:microsoft.com/office/officeart/2005/8/layout/target3"/>
    <dgm:cxn modelId="{D92F740F-374F-4E5D-BAE2-ABB686513FA7}" type="presParOf" srcId="{8FAE0EBD-AA0C-471D-94F6-87D9621C8D5F}" destId="{045754A4-63A8-4594-95DA-B269750A63AD}" srcOrd="2" destOrd="0" presId="urn:microsoft.com/office/officeart/2005/8/layout/target3"/>
    <dgm:cxn modelId="{080F9F53-490C-46D2-B6C6-8C29B67F86F5}" type="presParOf" srcId="{8FAE0EBD-AA0C-471D-94F6-87D9621C8D5F}" destId="{5EFC2937-4C4E-44FA-8582-0110B52C7B90}" srcOrd="3" destOrd="0" presId="urn:microsoft.com/office/officeart/2005/8/layout/target3"/>
    <dgm:cxn modelId="{54B4E5D5-47A5-4926-8F82-FDB4D4364349}" type="presParOf" srcId="{8FAE0EBD-AA0C-471D-94F6-87D9621C8D5F}" destId="{6816AB50-63CC-41D7-A50A-A0FE754264A3}" srcOrd="4" destOrd="0" presId="urn:microsoft.com/office/officeart/2005/8/layout/target3"/>
    <dgm:cxn modelId="{6B06EF90-8838-4E5B-B2FA-5E6D47359720}" type="presParOf" srcId="{8FAE0EBD-AA0C-471D-94F6-87D9621C8D5F}" destId="{46AC5567-2A50-459D-B014-27642B7F36C3}" srcOrd="5" destOrd="0" presId="urn:microsoft.com/office/officeart/2005/8/layout/target3"/>
    <dgm:cxn modelId="{5B551197-DE6E-4A21-9007-F54F0BFAAB7E}" type="presParOf" srcId="{8FAE0EBD-AA0C-471D-94F6-87D9621C8D5F}" destId="{B0BE7844-F19A-4933-980D-8C071649E265}" srcOrd="6" destOrd="0" presId="urn:microsoft.com/office/officeart/2005/8/layout/target3"/>
    <dgm:cxn modelId="{36FA2328-4892-4805-BD30-0DAE723C9F34}" type="presParOf" srcId="{8FAE0EBD-AA0C-471D-94F6-87D9621C8D5F}" destId="{99F41D92-47C8-4B6E-A0C6-539BB42FE0D6}" srcOrd="7" destOrd="0" presId="urn:microsoft.com/office/officeart/2005/8/layout/target3"/>
    <dgm:cxn modelId="{0372D0AF-571D-40DC-98CF-DEFB3296154F}" type="presParOf" srcId="{8FAE0EBD-AA0C-471D-94F6-87D9621C8D5F}" destId="{8D2743AA-DBD4-40C2-9375-837C7B431832}" srcOrd="8" destOrd="0" presId="urn:microsoft.com/office/officeart/2005/8/layout/target3"/>
    <dgm:cxn modelId="{EFC632C7-7088-4F3B-91DF-B5D98D155D6F}" type="presParOf" srcId="{8FAE0EBD-AA0C-471D-94F6-87D9621C8D5F}" destId="{3BD900B7-67A9-4B66-93A3-8C0F01D6A918}" srcOrd="9" destOrd="0" presId="urn:microsoft.com/office/officeart/2005/8/layout/target3"/>
    <dgm:cxn modelId="{15DFE468-2B27-49E0-9587-B87DFAFB8610}" type="presParOf" srcId="{8FAE0EBD-AA0C-471D-94F6-87D9621C8D5F}" destId="{12D728F8-D3F0-4C5B-B5CF-85E9A1A6AEE9}" srcOrd="10" destOrd="0" presId="urn:microsoft.com/office/officeart/2005/8/layout/target3"/>
    <dgm:cxn modelId="{75995ECA-50B0-499B-8D04-A8BF54B1980E}" type="presParOf" srcId="{8FAE0EBD-AA0C-471D-94F6-87D9621C8D5F}" destId="{E2170DDF-3F97-4913-AAFB-0F865D0AA4DF}" srcOrd="11" destOrd="0" presId="urn:microsoft.com/office/officeart/2005/8/layout/target3"/>
  </dgm:cxnLst>
  <dgm:bg>
    <a:solidFill>
      <a:srgbClr val="002060"/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06BEC08-2BDF-431B-BA96-7CD8638E8A88}" type="doc">
      <dgm:prSet loTypeId="urn:microsoft.com/office/officeart/2005/8/layout/lProcess3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3BAD0D-F449-427C-BB70-7B65AC4860CE}">
      <dgm:prSet custT="1"/>
      <dgm:spPr>
        <a:solidFill>
          <a:schemeClr val="bg2">
            <a:lumMod val="10000"/>
            <a:lumOff val="90000"/>
          </a:schemeClr>
        </a:solidFill>
      </dgm:spPr>
      <dgm:t>
        <a:bodyPr/>
        <a:lstStyle/>
        <a:p>
          <a:pPr rtl="0"/>
          <a:r>
            <a:rPr lang="bn-IN" sz="4800" dirty="0" smtClean="0">
              <a:solidFill>
                <a:srgbClr val="C1116D"/>
              </a:solidFill>
            </a:rPr>
            <a:t>বিষয়বস্তু আলোচনা</a:t>
          </a:r>
          <a:endParaRPr lang="en-US" sz="4800" dirty="0">
            <a:solidFill>
              <a:srgbClr val="C1116D"/>
            </a:solidFill>
          </a:endParaRPr>
        </a:p>
      </dgm:t>
    </dgm:pt>
    <dgm:pt modelId="{D32EBF52-DBE0-4141-925A-7B4CA0A419F5}" type="parTrans" cxnId="{F2C317A6-A186-4127-8F27-89342B3A9B4C}">
      <dgm:prSet/>
      <dgm:spPr/>
      <dgm:t>
        <a:bodyPr/>
        <a:lstStyle/>
        <a:p>
          <a:endParaRPr lang="en-US" sz="1400"/>
        </a:p>
      </dgm:t>
    </dgm:pt>
    <dgm:pt modelId="{FA5022F5-E340-4565-A7C0-567CDEC65325}" type="sibTrans" cxnId="{F2C317A6-A186-4127-8F27-89342B3A9B4C}">
      <dgm:prSet/>
      <dgm:spPr/>
      <dgm:t>
        <a:bodyPr/>
        <a:lstStyle/>
        <a:p>
          <a:endParaRPr lang="en-US" sz="1400"/>
        </a:p>
      </dgm:t>
    </dgm:pt>
    <dgm:pt modelId="{2221F5BD-ED2D-45D3-8A39-B714CC55EF87}" type="pres">
      <dgm:prSet presAssocID="{106BEC08-2BDF-431B-BA96-7CD8638E8A88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5202326-3E3E-497B-A3FB-17232097C6DD}" type="pres">
      <dgm:prSet presAssocID="{D13BAD0D-F449-427C-BB70-7B65AC4860CE}" presName="horFlow" presStyleCnt="0"/>
      <dgm:spPr/>
    </dgm:pt>
    <dgm:pt modelId="{9392BDB9-2967-4745-B3C7-6795587D1100}" type="pres">
      <dgm:prSet presAssocID="{D13BAD0D-F449-427C-BB70-7B65AC4860CE}" presName="bigChev" presStyleLbl="node1" presStyleIdx="0" presStyleCnt="1" custScaleX="265361"/>
      <dgm:spPr/>
      <dgm:t>
        <a:bodyPr/>
        <a:lstStyle/>
        <a:p>
          <a:endParaRPr lang="en-US"/>
        </a:p>
      </dgm:t>
    </dgm:pt>
  </dgm:ptLst>
  <dgm:cxnLst>
    <dgm:cxn modelId="{F2C317A6-A186-4127-8F27-89342B3A9B4C}" srcId="{106BEC08-2BDF-431B-BA96-7CD8638E8A88}" destId="{D13BAD0D-F449-427C-BB70-7B65AC4860CE}" srcOrd="0" destOrd="0" parTransId="{D32EBF52-DBE0-4141-925A-7B4CA0A419F5}" sibTransId="{FA5022F5-E340-4565-A7C0-567CDEC65325}"/>
    <dgm:cxn modelId="{09A2040C-998F-419A-9387-FB9023079CCA}" type="presOf" srcId="{D13BAD0D-F449-427C-BB70-7B65AC4860CE}" destId="{9392BDB9-2967-4745-B3C7-6795587D1100}" srcOrd="0" destOrd="0" presId="urn:microsoft.com/office/officeart/2005/8/layout/lProcess3"/>
    <dgm:cxn modelId="{081CC627-5710-4DE1-8D82-9C312EDF4EF9}" type="presOf" srcId="{106BEC08-2BDF-431B-BA96-7CD8638E8A88}" destId="{2221F5BD-ED2D-45D3-8A39-B714CC55EF87}" srcOrd="0" destOrd="0" presId="urn:microsoft.com/office/officeart/2005/8/layout/lProcess3"/>
    <dgm:cxn modelId="{C5CBB3DE-3EB9-4ED7-90EF-2FF07AF26B61}" type="presParOf" srcId="{2221F5BD-ED2D-45D3-8A39-B714CC55EF87}" destId="{A5202326-3E3E-497B-A3FB-17232097C6DD}" srcOrd="0" destOrd="0" presId="urn:microsoft.com/office/officeart/2005/8/layout/lProcess3"/>
    <dgm:cxn modelId="{49A70031-17EA-444E-A9EF-A33C090A3114}" type="presParOf" srcId="{A5202326-3E3E-497B-A3FB-17232097C6DD}" destId="{9392BDB9-2967-4745-B3C7-6795587D1100}" srcOrd="0" destOrd="0" presId="urn:microsoft.com/office/officeart/2005/8/layout/lProcess3"/>
  </dgm:cxnLst>
  <dgm:bg>
    <a:solidFill>
      <a:srgbClr val="0070C0"/>
    </a:solidFill>
    <a:effectLst>
      <a:innerShdw blurRad="114300">
        <a:prstClr val="black"/>
      </a:inn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4D75B14-8462-436A-B05D-7616EFAEF10E}" type="doc">
      <dgm:prSet loTypeId="urn:microsoft.com/office/officeart/2005/8/layout/process1" loCatId="process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D6F5A2C-1674-40D1-A4AE-BEC88875F3FA}">
      <dgm:prSet custT="1"/>
      <dgm:spPr>
        <a:solidFill>
          <a:schemeClr val="bg2">
            <a:lumMod val="10000"/>
            <a:lumOff val="9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0"/>
          <a:r>
            <a:rPr lang="bn-IN" sz="5400" dirty="0" smtClean="0"/>
            <a:t>প্রত্নতত্ত্ব </a:t>
          </a:r>
          <a:r>
            <a:rPr lang="bn-BD" sz="5400" dirty="0" smtClean="0"/>
            <a:t>বলতে </a:t>
          </a:r>
          <a:r>
            <a:rPr lang="bn-IN" sz="5400" dirty="0" smtClean="0"/>
            <a:t>কী</a:t>
          </a:r>
          <a:r>
            <a:rPr lang="bn-BD" sz="5400" dirty="0" smtClean="0"/>
            <a:t> বোঝায়</a:t>
          </a:r>
          <a:r>
            <a:rPr lang="bn-IN" sz="5400" dirty="0" smtClean="0"/>
            <a:t>?</a:t>
          </a:r>
          <a:endParaRPr lang="bn-BD" sz="5400" dirty="0" smtClean="0"/>
        </a:p>
        <a:p>
          <a:pPr rtl="0"/>
          <a:r>
            <a:rPr lang="en-US" sz="5400" dirty="0" smtClean="0">
              <a:solidFill>
                <a:srgbClr val="C1116D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What is Archaeology </a:t>
          </a:r>
          <a:r>
            <a:rPr lang="en-US" sz="5400" dirty="0" smtClean="0">
              <a:solidFill>
                <a:srgbClr val="C1116D"/>
              </a:solidFill>
            </a:rPr>
            <a:t>?</a:t>
          </a:r>
          <a:endParaRPr lang="en-US" sz="5400" dirty="0">
            <a:solidFill>
              <a:srgbClr val="C1116D"/>
            </a:solidFill>
          </a:endParaRPr>
        </a:p>
      </dgm:t>
    </dgm:pt>
    <dgm:pt modelId="{0517ED7F-6900-47A3-A832-78731B4CA37C}" type="parTrans" cxnId="{8E9C9EBF-FCD3-461E-A304-FC37B39E8E68}">
      <dgm:prSet/>
      <dgm:spPr/>
      <dgm:t>
        <a:bodyPr/>
        <a:lstStyle/>
        <a:p>
          <a:endParaRPr lang="en-US" sz="1600"/>
        </a:p>
      </dgm:t>
    </dgm:pt>
    <dgm:pt modelId="{6AFA07A4-97D1-47E4-ADD2-7429EA1D061A}" type="sibTrans" cxnId="{8E9C9EBF-FCD3-461E-A304-FC37B39E8E68}">
      <dgm:prSet/>
      <dgm:spPr/>
      <dgm:t>
        <a:bodyPr/>
        <a:lstStyle/>
        <a:p>
          <a:endParaRPr lang="en-US" sz="1600"/>
        </a:p>
      </dgm:t>
    </dgm:pt>
    <dgm:pt modelId="{7CCCD607-E5BA-4423-9CD0-8188F17D1EBA}" type="pres">
      <dgm:prSet presAssocID="{74D75B14-8462-436A-B05D-7616EFAEF10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CBCBF4-DEA8-456D-8E30-98CA2F5E98CF}" type="pres">
      <dgm:prSet presAssocID="{CD6F5A2C-1674-40D1-A4AE-BEC88875F3FA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9C9EBF-FCD3-461E-A304-FC37B39E8E68}" srcId="{74D75B14-8462-436A-B05D-7616EFAEF10E}" destId="{CD6F5A2C-1674-40D1-A4AE-BEC88875F3FA}" srcOrd="0" destOrd="0" parTransId="{0517ED7F-6900-47A3-A832-78731B4CA37C}" sibTransId="{6AFA07A4-97D1-47E4-ADD2-7429EA1D061A}"/>
    <dgm:cxn modelId="{1F1C65AB-1294-4E50-AA46-05E06C094269}" type="presOf" srcId="{CD6F5A2C-1674-40D1-A4AE-BEC88875F3FA}" destId="{C4CBCBF4-DEA8-456D-8E30-98CA2F5E98CF}" srcOrd="0" destOrd="0" presId="urn:microsoft.com/office/officeart/2005/8/layout/process1"/>
    <dgm:cxn modelId="{94C02463-22C3-4A3E-AE20-CBEB1CB3B7D1}" type="presOf" srcId="{74D75B14-8462-436A-B05D-7616EFAEF10E}" destId="{7CCCD607-E5BA-4423-9CD0-8188F17D1EBA}" srcOrd="0" destOrd="0" presId="urn:microsoft.com/office/officeart/2005/8/layout/process1"/>
    <dgm:cxn modelId="{BCCBC87E-ECC1-4D8B-B37E-64D84A360E0E}" type="presParOf" srcId="{7CCCD607-E5BA-4423-9CD0-8188F17D1EBA}" destId="{C4CBCBF4-DEA8-456D-8E30-98CA2F5E98CF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5A525DB-7E86-401A-8DC3-0BCB6110B431}" type="doc">
      <dgm:prSet loTypeId="urn:microsoft.com/office/officeart/2005/8/layout/hProcess9" loCatId="process" qsTypeId="urn:microsoft.com/office/officeart/2005/8/quickstyle/3d3" qsCatId="3D" csTypeId="urn:microsoft.com/office/officeart/2005/8/colors/accent1_2" csCatId="accent1" phldr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gm:spPr>
      <dgm:t>
        <a:bodyPr/>
        <a:lstStyle/>
        <a:p>
          <a:endParaRPr lang="en-US"/>
        </a:p>
      </dgm:t>
    </dgm:pt>
    <dgm:pt modelId="{9DA63CAD-214B-4B5C-8059-83F8D0405480}">
      <dgm:prSet/>
      <dgm:spPr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0"/>
          <a:r>
            <a:rPr lang="bn-IN" smtClean="0"/>
            <a:t>প্রত্নতত্ত্বের উৎস</a:t>
          </a:r>
          <a:endParaRPr lang="en-US"/>
        </a:p>
      </dgm:t>
    </dgm:pt>
    <dgm:pt modelId="{4B6C8709-4147-47DB-BD03-63004EC9BBAE}" type="parTrans" cxnId="{F69817B9-9C5E-40D1-BFFB-AD20B02E6231}">
      <dgm:prSet/>
      <dgm:spPr/>
      <dgm:t>
        <a:bodyPr/>
        <a:lstStyle/>
        <a:p>
          <a:endParaRPr lang="en-US"/>
        </a:p>
      </dgm:t>
    </dgm:pt>
    <dgm:pt modelId="{581B1FD8-815F-4485-AFF3-D9EFE6E0B6C4}" type="sibTrans" cxnId="{F69817B9-9C5E-40D1-BFFB-AD20B02E6231}">
      <dgm:prSet/>
      <dgm:spPr/>
      <dgm:t>
        <a:bodyPr/>
        <a:lstStyle/>
        <a:p>
          <a:endParaRPr lang="en-US"/>
        </a:p>
      </dgm:t>
    </dgm:pt>
    <dgm:pt modelId="{A89273CC-FD94-4451-9952-B0ACA23BF1DC}" type="pres">
      <dgm:prSet presAssocID="{85A525DB-7E86-401A-8DC3-0BCB6110B43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91CA0E-52A0-48EF-8AC7-4EE34356F1E1}" type="pres">
      <dgm:prSet presAssocID="{85A525DB-7E86-401A-8DC3-0BCB6110B431}" presName="arrow" presStyleLbl="bgShp" presStyleIdx="0" presStyleCnt="1"/>
      <dgm:spPr>
        <a:solidFill>
          <a:srgbClr val="FF99CC"/>
        </a:solidFill>
        <a:ln w="57150"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-300000" prstMaterial="matte">
          <a:bevelT w="127000" h="63500"/>
        </a:sp3d>
      </dgm:spPr>
      <dgm:t>
        <a:bodyPr/>
        <a:lstStyle/>
        <a:p>
          <a:endParaRPr lang="en-US"/>
        </a:p>
      </dgm:t>
    </dgm:pt>
    <dgm:pt modelId="{D2C3AE20-6A67-467D-9E57-DE9BB3DBE8DE}" type="pres">
      <dgm:prSet presAssocID="{85A525DB-7E86-401A-8DC3-0BCB6110B431}" presName="linearProcess" presStyleCnt="0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US"/>
        </a:p>
      </dgm:t>
    </dgm:pt>
    <dgm:pt modelId="{13D5F292-8708-4E30-BFF2-E5409A5407E9}" type="pres">
      <dgm:prSet presAssocID="{9DA63CAD-214B-4B5C-8059-83F8D0405480}" presName="textNode" presStyleLbl="node1" presStyleIdx="0" presStyleCnt="1" custScaleX="107185" custScaleY="250000" custLinFactNeighborX="1963" custLinFactNeighborY="-67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9817B9-9C5E-40D1-BFFB-AD20B02E6231}" srcId="{85A525DB-7E86-401A-8DC3-0BCB6110B431}" destId="{9DA63CAD-214B-4B5C-8059-83F8D0405480}" srcOrd="0" destOrd="0" parTransId="{4B6C8709-4147-47DB-BD03-63004EC9BBAE}" sibTransId="{581B1FD8-815F-4485-AFF3-D9EFE6E0B6C4}"/>
    <dgm:cxn modelId="{6C866E83-BDEF-44EF-AAAF-83AFD44D685F}" type="presOf" srcId="{85A525DB-7E86-401A-8DC3-0BCB6110B431}" destId="{A89273CC-FD94-4451-9952-B0ACA23BF1DC}" srcOrd="0" destOrd="0" presId="urn:microsoft.com/office/officeart/2005/8/layout/hProcess9"/>
    <dgm:cxn modelId="{C6035752-2112-44E2-947B-FB7844841AC1}" type="presOf" srcId="{9DA63CAD-214B-4B5C-8059-83F8D0405480}" destId="{13D5F292-8708-4E30-BFF2-E5409A5407E9}" srcOrd="0" destOrd="0" presId="urn:microsoft.com/office/officeart/2005/8/layout/hProcess9"/>
    <dgm:cxn modelId="{B26EFA50-344C-48B8-9BBF-CB90C3C20796}" type="presParOf" srcId="{A89273CC-FD94-4451-9952-B0ACA23BF1DC}" destId="{0591CA0E-52A0-48EF-8AC7-4EE34356F1E1}" srcOrd="0" destOrd="0" presId="urn:microsoft.com/office/officeart/2005/8/layout/hProcess9"/>
    <dgm:cxn modelId="{DEF798E9-7BEB-425C-ACBA-0FB5816315D7}" type="presParOf" srcId="{A89273CC-FD94-4451-9952-B0ACA23BF1DC}" destId="{D2C3AE20-6A67-467D-9E57-DE9BB3DBE8DE}" srcOrd="1" destOrd="0" presId="urn:microsoft.com/office/officeart/2005/8/layout/hProcess9"/>
    <dgm:cxn modelId="{59AB19B0-CB4C-4AE5-8FD2-18662285C88D}" type="presParOf" srcId="{D2C3AE20-6A67-467D-9E57-DE9BB3DBE8DE}" destId="{13D5F292-8708-4E30-BFF2-E5409A5407E9}" srcOrd="0" destOrd="0" presId="urn:microsoft.com/office/officeart/2005/8/layout/hProcess9"/>
  </dgm:cxnLst>
  <dgm:bg>
    <a:solidFill>
      <a:srgbClr val="00B050"/>
    </a:solidFill>
    <a:effectLst>
      <a:innerShdw blurRad="114300">
        <a:prstClr val="black"/>
      </a:inn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A2ACD8E-81EF-464C-B9B4-0FCAF87EDBE4}" type="doc">
      <dgm:prSet loTypeId="urn:microsoft.com/office/officeart/2005/8/layout/lProcess3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569059-2C14-4F10-957D-5F098E3349F0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0"/>
          <a:r>
            <a:rPr lang="bn-IN" smtClean="0"/>
            <a:t>প্রত্নতত্ত্বের সময়কালের ভিত্তিতে সমাজের শ্রেণিবিভাগ</a:t>
          </a:r>
          <a:endParaRPr lang="en-US"/>
        </a:p>
      </dgm:t>
    </dgm:pt>
    <dgm:pt modelId="{3BBD7170-1EEF-4F9C-8D04-D95FA40E0BD1}" type="parTrans" cxnId="{E9AFF732-142B-4E61-8FE4-1745076C1201}">
      <dgm:prSet/>
      <dgm:spPr/>
      <dgm:t>
        <a:bodyPr/>
        <a:lstStyle/>
        <a:p>
          <a:endParaRPr lang="en-US"/>
        </a:p>
      </dgm:t>
    </dgm:pt>
    <dgm:pt modelId="{35C766A5-2EFB-4736-B9B8-42A6E3F2B815}" type="sibTrans" cxnId="{E9AFF732-142B-4E61-8FE4-1745076C1201}">
      <dgm:prSet/>
      <dgm:spPr/>
      <dgm:t>
        <a:bodyPr/>
        <a:lstStyle/>
        <a:p>
          <a:endParaRPr lang="en-US"/>
        </a:p>
      </dgm:t>
    </dgm:pt>
    <dgm:pt modelId="{024C8402-325E-4AD3-9E41-85ECB5A66F3F}" type="pres">
      <dgm:prSet presAssocID="{5A2ACD8E-81EF-464C-B9B4-0FCAF87EDBE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C4EA576-90A8-4A37-927B-DA8449CC2384}" type="pres">
      <dgm:prSet presAssocID="{DF569059-2C14-4F10-957D-5F098E3349F0}" presName="horFlow" presStyleCnt="0"/>
      <dgm:spPr/>
    </dgm:pt>
    <dgm:pt modelId="{490C3BB8-F6E4-42E8-95C3-F0FEBFE478B0}" type="pres">
      <dgm:prSet presAssocID="{DF569059-2C14-4F10-957D-5F098E3349F0}" presName="bigChev" presStyleLbl="node1" presStyleIdx="0" presStyleCnt="1" custScaleX="502206"/>
      <dgm:spPr/>
      <dgm:t>
        <a:bodyPr/>
        <a:lstStyle/>
        <a:p>
          <a:endParaRPr lang="en-US"/>
        </a:p>
      </dgm:t>
    </dgm:pt>
  </dgm:ptLst>
  <dgm:cxnLst>
    <dgm:cxn modelId="{C733CBFD-9CF2-449F-AB71-1C90D29B43C7}" type="presOf" srcId="{5A2ACD8E-81EF-464C-B9B4-0FCAF87EDBE4}" destId="{024C8402-325E-4AD3-9E41-85ECB5A66F3F}" srcOrd="0" destOrd="0" presId="urn:microsoft.com/office/officeart/2005/8/layout/lProcess3"/>
    <dgm:cxn modelId="{E9AFF732-142B-4E61-8FE4-1745076C1201}" srcId="{5A2ACD8E-81EF-464C-B9B4-0FCAF87EDBE4}" destId="{DF569059-2C14-4F10-957D-5F098E3349F0}" srcOrd="0" destOrd="0" parTransId="{3BBD7170-1EEF-4F9C-8D04-D95FA40E0BD1}" sibTransId="{35C766A5-2EFB-4736-B9B8-42A6E3F2B815}"/>
    <dgm:cxn modelId="{CAE5511C-1B75-41BE-B6D1-722D7A8F6AAE}" type="presOf" srcId="{DF569059-2C14-4F10-957D-5F098E3349F0}" destId="{490C3BB8-F6E4-42E8-95C3-F0FEBFE478B0}" srcOrd="0" destOrd="0" presId="urn:microsoft.com/office/officeart/2005/8/layout/lProcess3"/>
    <dgm:cxn modelId="{2E9EA3C9-2EF1-4A18-B71C-F40F38E64F09}" type="presParOf" srcId="{024C8402-325E-4AD3-9E41-85ECB5A66F3F}" destId="{8C4EA576-90A8-4A37-927B-DA8449CC2384}" srcOrd="0" destOrd="0" presId="urn:microsoft.com/office/officeart/2005/8/layout/lProcess3"/>
    <dgm:cxn modelId="{858954FB-E796-49EB-BAD1-2F02E8D895ED}" type="presParOf" srcId="{8C4EA576-90A8-4A37-927B-DA8449CC2384}" destId="{490C3BB8-F6E4-42E8-95C3-F0FEBFE478B0}" srcOrd="0" destOrd="0" presId="urn:microsoft.com/office/officeart/2005/8/layout/lProcess3"/>
  </dgm:cxnLst>
  <dgm:bg>
    <a:solidFill>
      <a:srgbClr val="00B050"/>
    </a:solidFill>
  </dgm:bg>
  <dgm:whole>
    <a:ln w="57150">
      <a:solidFill>
        <a:srgbClr val="FF000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06BCF53-E75C-4E21-91B2-FB943606121C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0100E31C-4B3D-491B-9C26-7D11AF48CAFE}">
      <dgm:prSet/>
      <dgm:spPr>
        <a:solidFill>
          <a:srgbClr val="FFC00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 rtl="0"/>
          <a:r>
            <a:rPr lang="bn-IN" dirty="0" smtClean="0"/>
            <a:t>প্রস্তর যুগ</a:t>
          </a:r>
          <a:r>
            <a:rPr lang="en-US" dirty="0" smtClean="0"/>
            <a:t>(</a:t>
          </a:r>
          <a:r>
            <a:rPr lang="en-US" dirty="0" err="1" smtClean="0"/>
            <a:t>Ston</a:t>
          </a:r>
          <a:r>
            <a:rPr lang="en-US" dirty="0" smtClean="0"/>
            <a:t> age)</a:t>
          </a:r>
          <a:endParaRPr lang="en-US" dirty="0"/>
        </a:p>
      </dgm:t>
    </dgm:pt>
    <dgm:pt modelId="{B4AD08B7-1134-4FC1-A9FD-9ADA3582FF17}" type="parTrans" cxnId="{91D884B4-F2AE-4F74-ACAB-7EC5B9C41DA1}">
      <dgm:prSet/>
      <dgm:spPr/>
      <dgm:t>
        <a:bodyPr/>
        <a:lstStyle/>
        <a:p>
          <a:pPr algn="l"/>
          <a:endParaRPr lang="en-US"/>
        </a:p>
      </dgm:t>
    </dgm:pt>
    <dgm:pt modelId="{CC3F5EC9-C92F-448D-B9F7-CA7602E842E9}" type="sibTrans" cxnId="{91D884B4-F2AE-4F74-ACAB-7EC5B9C41DA1}">
      <dgm:prSet/>
      <dgm:spPr/>
      <dgm:t>
        <a:bodyPr/>
        <a:lstStyle/>
        <a:p>
          <a:pPr algn="l"/>
          <a:endParaRPr lang="en-US"/>
        </a:p>
      </dgm:t>
    </dgm:pt>
    <dgm:pt modelId="{C4FEBE48-0C5B-4773-91E5-9E6D883E0BBB}">
      <dgm:prSet/>
      <dgm:spPr>
        <a:solidFill>
          <a:schemeClr val="accent5">
            <a:lumMod val="20000"/>
            <a:lumOff val="8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 rtl="0"/>
          <a:r>
            <a:rPr lang="bn-IN" dirty="0" smtClean="0"/>
            <a:t>১।প্রাচীন প্রস্তর যুগ(</a:t>
          </a:r>
          <a:r>
            <a:rPr lang="en-US" dirty="0" smtClean="0"/>
            <a:t>Paleolithic Age)</a:t>
          </a:r>
          <a:endParaRPr lang="en-US" dirty="0"/>
        </a:p>
      </dgm:t>
    </dgm:pt>
    <dgm:pt modelId="{766784ED-D62B-4B2C-B4AA-3762365200E4}" type="parTrans" cxnId="{B36A91F8-9217-4750-B844-62DC8E40CE70}">
      <dgm:prSet/>
      <dgm:spPr/>
      <dgm:t>
        <a:bodyPr/>
        <a:lstStyle/>
        <a:p>
          <a:pPr algn="l"/>
          <a:endParaRPr lang="en-US"/>
        </a:p>
      </dgm:t>
    </dgm:pt>
    <dgm:pt modelId="{D5915389-E9ED-42D5-BF82-555D073609A6}" type="sibTrans" cxnId="{B36A91F8-9217-4750-B844-62DC8E40CE70}">
      <dgm:prSet/>
      <dgm:spPr/>
      <dgm:t>
        <a:bodyPr/>
        <a:lstStyle/>
        <a:p>
          <a:pPr algn="l"/>
          <a:endParaRPr lang="en-US"/>
        </a:p>
      </dgm:t>
    </dgm:pt>
    <dgm:pt modelId="{E8DE5EAE-ECD3-4DD3-A174-96B03A68F7E9}">
      <dgm:prSet/>
      <dgm:spPr>
        <a:solidFill>
          <a:schemeClr val="accent5">
            <a:lumMod val="20000"/>
            <a:lumOff val="8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 rtl="0"/>
          <a:r>
            <a:rPr lang="bn-IN" dirty="0" smtClean="0"/>
            <a:t>২।নব্যপ্রস্তর যুগ</a:t>
          </a:r>
          <a:r>
            <a:rPr lang="en-US" dirty="0" smtClean="0"/>
            <a:t>(Neolithic Age)</a:t>
          </a:r>
          <a:endParaRPr lang="en-US" dirty="0"/>
        </a:p>
      </dgm:t>
    </dgm:pt>
    <dgm:pt modelId="{E2A537D1-C7DE-4A25-877F-44D8B671437A}" type="parTrans" cxnId="{092F849F-C047-4B10-B7D2-2991ACD86694}">
      <dgm:prSet/>
      <dgm:spPr/>
      <dgm:t>
        <a:bodyPr/>
        <a:lstStyle/>
        <a:p>
          <a:pPr algn="l"/>
          <a:endParaRPr lang="en-US"/>
        </a:p>
      </dgm:t>
    </dgm:pt>
    <dgm:pt modelId="{F0667987-219D-442B-9E8C-C9FC503B0D04}" type="sibTrans" cxnId="{092F849F-C047-4B10-B7D2-2991ACD86694}">
      <dgm:prSet/>
      <dgm:spPr/>
      <dgm:t>
        <a:bodyPr/>
        <a:lstStyle/>
        <a:p>
          <a:pPr algn="l"/>
          <a:endParaRPr lang="en-US"/>
        </a:p>
      </dgm:t>
    </dgm:pt>
    <dgm:pt modelId="{1D337D82-A44E-4D29-A762-451D08A2C066}">
      <dgm:prSet/>
      <dgm:spPr>
        <a:solidFill>
          <a:srgbClr val="FFC00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 rtl="0"/>
          <a:r>
            <a:rPr lang="bn-IN" dirty="0" smtClean="0"/>
            <a:t>ধাতব যুগ</a:t>
          </a:r>
          <a:r>
            <a:rPr lang="en-US" dirty="0" smtClean="0"/>
            <a:t>(Metal age)</a:t>
          </a:r>
          <a:endParaRPr lang="en-US" dirty="0"/>
        </a:p>
      </dgm:t>
    </dgm:pt>
    <dgm:pt modelId="{7B16A486-6C54-461F-9B30-F796ED58084F}" type="parTrans" cxnId="{2EFF7993-7E5C-40E6-9811-2541D3F817BD}">
      <dgm:prSet/>
      <dgm:spPr/>
      <dgm:t>
        <a:bodyPr/>
        <a:lstStyle/>
        <a:p>
          <a:pPr algn="l"/>
          <a:endParaRPr lang="en-US"/>
        </a:p>
      </dgm:t>
    </dgm:pt>
    <dgm:pt modelId="{22C349AF-66A7-4040-8AE4-98A3F8008BE7}" type="sibTrans" cxnId="{2EFF7993-7E5C-40E6-9811-2541D3F817BD}">
      <dgm:prSet/>
      <dgm:spPr/>
      <dgm:t>
        <a:bodyPr/>
        <a:lstStyle/>
        <a:p>
          <a:pPr algn="l"/>
          <a:endParaRPr lang="en-US"/>
        </a:p>
      </dgm:t>
    </dgm:pt>
    <dgm:pt modelId="{87A10DE0-9343-4AAC-8421-A21E0F6BD108}">
      <dgm:prSet/>
      <dgm:spPr>
        <a:solidFill>
          <a:schemeClr val="accent6">
            <a:lumMod val="20000"/>
            <a:lumOff val="8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 rtl="0"/>
          <a:r>
            <a:rPr lang="bn-IN" dirty="0" smtClean="0"/>
            <a:t>৩।তাম্র যুগ</a:t>
          </a:r>
          <a:r>
            <a:rPr lang="en-US" dirty="0" smtClean="0"/>
            <a:t>(Copper Age)</a:t>
          </a:r>
          <a:endParaRPr lang="en-US" dirty="0"/>
        </a:p>
      </dgm:t>
    </dgm:pt>
    <dgm:pt modelId="{86FCD8A3-594E-4CAB-93F5-2EF00FF14B84}" type="parTrans" cxnId="{36547909-E2C7-4B3A-8CE7-6CE62C4A3BC9}">
      <dgm:prSet/>
      <dgm:spPr/>
      <dgm:t>
        <a:bodyPr/>
        <a:lstStyle/>
        <a:p>
          <a:pPr algn="l"/>
          <a:endParaRPr lang="en-US"/>
        </a:p>
      </dgm:t>
    </dgm:pt>
    <dgm:pt modelId="{7E7F2E66-DDDF-4484-BB93-5BF1E47F40EC}" type="sibTrans" cxnId="{36547909-E2C7-4B3A-8CE7-6CE62C4A3BC9}">
      <dgm:prSet/>
      <dgm:spPr/>
      <dgm:t>
        <a:bodyPr/>
        <a:lstStyle/>
        <a:p>
          <a:pPr algn="l"/>
          <a:endParaRPr lang="en-US"/>
        </a:p>
      </dgm:t>
    </dgm:pt>
    <dgm:pt modelId="{9BE5BE88-DBE4-460C-AAF8-482A191E3A47}">
      <dgm:prSet/>
      <dgm:spPr>
        <a:solidFill>
          <a:schemeClr val="accent6">
            <a:lumMod val="20000"/>
            <a:lumOff val="8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 rtl="0"/>
          <a:r>
            <a:rPr lang="bn-IN" dirty="0" smtClean="0"/>
            <a:t>৪।ব্রোঞ্জ যুগ</a:t>
          </a:r>
          <a:r>
            <a:rPr lang="en-US" dirty="0" smtClean="0"/>
            <a:t>(Bronze Age)</a:t>
          </a:r>
          <a:endParaRPr lang="en-US" dirty="0"/>
        </a:p>
      </dgm:t>
    </dgm:pt>
    <dgm:pt modelId="{C150996E-AF86-4D54-A48B-58B6E1456481}" type="parTrans" cxnId="{7ACC4763-5302-43CD-A05C-503F5EA6D9EA}">
      <dgm:prSet/>
      <dgm:spPr/>
      <dgm:t>
        <a:bodyPr/>
        <a:lstStyle/>
        <a:p>
          <a:pPr algn="l"/>
          <a:endParaRPr lang="en-US"/>
        </a:p>
      </dgm:t>
    </dgm:pt>
    <dgm:pt modelId="{723F12F6-981D-46FE-8B20-EEBAC5508EB7}" type="sibTrans" cxnId="{7ACC4763-5302-43CD-A05C-503F5EA6D9EA}">
      <dgm:prSet/>
      <dgm:spPr/>
      <dgm:t>
        <a:bodyPr/>
        <a:lstStyle/>
        <a:p>
          <a:pPr algn="l"/>
          <a:endParaRPr lang="en-US"/>
        </a:p>
      </dgm:t>
    </dgm:pt>
    <dgm:pt modelId="{827A0F37-D721-44AB-B25B-4994A7E87DB6}">
      <dgm:prSet/>
      <dgm:spPr>
        <a:solidFill>
          <a:schemeClr val="accent6">
            <a:lumMod val="20000"/>
            <a:lumOff val="8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 rtl="0"/>
          <a:r>
            <a:rPr lang="bn-IN" dirty="0" smtClean="0"/>
            <a:t>৫।লৌহ যুগ</a:t>
          </a:r>
          <a:r>
            <a:rPr lang="en-US" dirty="0" smtClean="0"/>
            <a:t>(Iron Age)</a:t>
          </a:r>
          <a:endParaRPr lang="en-US" dirty="0"/>
        </a:p>
      </dgm:t>
    </dgm:pt>
    <dgm:pt modelId="{CD15921B-15DF-4320-974C-BF571F23354E}" type="parTrans" cxnId="{7DE66683-2FC5-47BC-9802-507431AC0B8E}">
      <dgm:prSet/>
      <dgm:spPr/>
      <dgm:t>
        <a:bodyPr/>
        <a:lstStyle/>
        <a:p>
          <a:pPr algn="l"/>
          <a:endParaRPr lang="en-US"/>
        </a:p>
      </dgm:t>
    </dgm:pt>
    <dgm:pt modelId="{39EB2B41-0F9A-4B32-9E0E-C6DABF4662CF}" type="sibTrans" cxnId="{7DE66683-2FC5-47BC-9802-507431AC0B8E}">
      <dgm:prSet/>
      <dgm:spPr/>
      <dgm:t>
        <a:bodyPr/>
        <a:lstStyle/>
        <a:p>
          <a:pPr algn="l"/>
          <a:endParaRPr lang="en-US"/>
        </a:p>
      </dgm:t>
    </dgm:pt>
    <dgm:pt modelId="{9F0789A3-C81B-4FEF-9485-93F48E722511}" type="pres">
      <dgm:prSet presAssocID="{306BCF53-E75C-4E21-91B2-FB943606121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6BD0BD-BCEE-440C-A539-13B03B98539E}" type="pres">
      <dgm:prSet presAssocID="{0100E31C-4B3D-491B-9C26-7D11AF48CAFE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93D0B8-9690-4043-A649-6A49A64D5FE2}" type="pres">
      <dgm:prSet presAssocID="{CC3F5EC9-C92F-448D-B9F7-CA7602E842E9}" presName="spacer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89974C95-BC96-450F-BF93-7BB7BF6079E9}" type="pres">
      <dgm:prSet presAssocID="{C4FEBE48-0C5B-4773-91E5-9E6D883E0BBB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9F709E-41E2-49BF-AD98-C5981D68982F}" type="pres">
      <dgm:prSet presAssocID="{D5915389-E9ED-42D5-BF82-555D073609A6}" presName="spacer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BCFF33F7-6A96-4B22-B7E8-315CDEEBADB3}" type="pres">
      <dgm:prSet presAssocID="{E8DE5EAE-ECD3-4DD3-A174-96B03A68F7E9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E05020-5B87-47EC-905C-BF9F214162D2}" type="pres">
      <dgm:prSet presAssocID="{F0667987-219D-442B-9E8C-C9FC503B0D04}" presName="spacer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FDE5BFB5-1BEE-444A-AB16-3B1447E1D685}" type="pres">
      <dgm:prSet presAssocID="{1D337D82-A44E-4D29-A762-451D08A2C066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926BAC-EF7F-4CBE-B92A-A68EED876142}" type="pres">
      <dgm:prSet presAssocID="{22C349AF-66A7-4040-8AE4-98A3F8008BE7}" presName="spacer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FC0251B3-DC96-434B-A9D2-7BCDDE6F30D2}" type="pres">
      <dgm:prSet presAssocID="{87A10DE0-9343-4AAC-8421-A21E0F6BD108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08155F-18D5-4533-B7A5-540C72F4C2C6}" type="pres">
      <dgm:prSet presAssocID="{7E7F2E66-DDDF-4484-BB93-5BF1E47F40EC}" presName="spacer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44AD512F-86AC-4A7F-B49D-15E0D5C08252}" type="pres">
      <dgm:prSet presAssocID="{9BE5BE88-DBE4-460C-AAF8-482A191E3A47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81E8CD-D9F1-4A82-8B27-1E08FA37D7DF}" type="pres">
      <dgm:prSet presAssocID="{723F12F6-981D-46FE-8B20-EEBAC5508EB7}" presName="spacer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04BB0F4B-B587-40B8-B035-57F738581A73}" type="pres">
      <dgm:prSet presAssocID="{827A0F37-D721-44AB-B25B-4994A7E87DB6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1AFC32-247F-499F-A822-2E1263B21CC1}" type="presOf" srcId="{0100E31C-4B3D-491B-9C26-7D11AF48CAFE}" destId="{5D6BD0BD-BCEE-440C-A539-13B03B98539E}" srcOrd="0" destOrd="0" presId="urn:microsoft.com/office/officeart/2005/8/layout/vList2"/>
    <dgm:cxn modelId="{27F3F4DB-7FC4-4F34-BD1C-ED23A4C4D3A5}" type="presOf" srcId="{E8DE5EAE-ECD3-4DD3-A174-96B03A68F7E9}" destId="{BCFF33F7-6A96-4B22-B7E8-315CDEEBADB3}" srcOrd="0" destOrd="0" presId="urn:microsoft.com/office/officeart/2005/8/layout/vList2"/>
    <dgm:cxn modelId="{91D884B4-F2AE-4F74-ACAB-7EC5B9C41DA1}" srcId="{306BCF53-E75C-4E21-91B2-FB943606121C}" destId="{0100E31C-4B3D-491B-9C26-7D11AF48CAFE}" srcOrd="0" destOrd="0" parTransId="{B4AD08B7-1134-4FC1-A9FD-9ADA3582FF17}" sibTransId="{CC3F5EC9-C92F-448D-B9F7-CA7602E842E9}"/>
    <dgm:cxn modelId="{092F849F-C047-4B10-B7D2-2991ACD86694}" srcId="{306BCF53-E75C-4E21-91B2-FB943606121C}" destId="{E8DE5EAE-ECD3-4DD3-A174-96B03A68F7E9}" srcOrd="2" destOrd="0" parTransId="{E2A537D1-C7DE-4A25-877F-44D8B671437A}" sibTransId="{F0667987-219D-442B-9E8C-C9FC503B0D04}"/>
    <dgm:cxn modelId="{7ACC4763-5302-43CD-A05C-503F5EA6D9EA}" srcId="{306BCF53-E75C-4E21-91B2-FB943606121C}" destId="{9BE5BE88-DBE4-460C-AAF8-482A191E3A47}" srcOrd="5" destOrd="0" parTransId="{C150996E-AF86-4D54-A48B-58B6E1456481}" sibTransId="{723F12F6-981D-46FE-8B20-EEBAC5508EB7}"/>
    <dgm:cxn modelId="{36547909-E2C7-4B3A-8CE7-6CE62C4A3BC9}" srcId="{306BCF53-E75C-4E21-91B2-FB943606121C}" destId="{87A10DE0-9343-4AAC-8421-A21E0F6BD108}" srcOrd="4" destOrd="0" parTransId="{86FCD8A3-594E-4CAB-93F5-2EF00FF14B84}" sibTransId="{7E7F2E66-DDDF-4484-BB93-5BF1E47F40EC}"/>
    <dgm:cxn modelId="{7DE66683-2FC5-47BC-9802-507431AC0B8E}" srcId="{306BCF53-E75C-4E21-91B2-FB943606121C}" destId="{827A0F37-D721-44AB-B25B-4994A7E87DB6}" srcOrd="6" destOrd="0" parTransId="{CD15921B-15DF-4320-974C-BF571F23354E}" sibTransId="{39EB2B41-0F9A-4B32-9E0E-C6DABF4662CF}"/>
    <dgm:cxn modelId="{A63B0EC3-025A-45FC-ACC5-0AD1A5DA170B}" type="presOf" srcId="{827A0F37-D721-44AB-B25B-4994A7E87DB6}" destId="{04BB0F4B-B587-40B8-B035-57F738581A73}" srcOrd="0" destOrd="0" presId="urn:microsoft.com/office/officeart/2005/8/layout/vList2"/>
    <dgm:cxn modelId="{B36A91F8-9217-4750-B844-62DC8E40CE70}" srcId="{306BCF53-E75C-4E21-91B2-FB943606121C}" destId="{C4FEBE48-0C5B-4773-91E5-9E6D883E0BBB}" srcOrd="1" destOrd="0" parTransId="{766784ED-D62B-4B2C-B4AA-3762365200E4}" sibTransId="{D5915389-E9ED-42D5-BF82-555D073609A6}"/>
    <dgm:cxn modelId="{93037963-E16A-4C3C-A495-44A6171AB783}" type="presOf" srcId="{1D337D82-A44E-4D29-A762-451D08A2C066}" destId="{FDE5BFB5-1BEE-444A-AB16-3B1447E1D685}" srcOrd="0" destOrd="0" presId="urn:microsoft.com/office/officeart/2005/8/layout/vList2"/>
    <dgm:cxn modelId="{57DEEF0D-BF38-4C2D-97C8-26D5C11A294C}" type="presOf" srcId="{306BCF53-E75C-4E21-91B2-FB943606121C}" destId="{9F0789A3-C81B-4FEF-9485-93F48E722511}" srcOrd="0" destOrd="0" presId="urn:microsoft.com/office/officeart/2005/8/layout/vList2"/>
    <dgm:cxn modelId="{53E6B107-5454-41B2-8009-36A68FB7FCEE}" type="presOf" srcId="{87A10DE0-9343-4AAC-8421-A21E0F6BD108}" destId="{FC0251B3-DC96-434B-A9D2-7BCDDE6F30D2}" srcOrd="0" destOrd="0" presId="urn:microsoft.com/office/officeart/2005/8/layout/vList2"/>
    <dgm:cxn modelId="{FB9C04B8-53A0-461E-84DA-E4517ABEAB70}" type="presOf" srcId="{C4FEBE48-0C5B-4773-91E5-9E6D883E0BBB}" destId="{89974C95-BC96-450F-BF93-7BB7BF6079E9}" srcOrd="0" destOrd="0" presId="urn:microsoft.com/office/officeart/2005/8/layout/vList2"/>
    <dgm:cxn modelId="{2EFF7993-7E5C-40E6-9811-2541D3F817BD}" srcId="{306BCF53-E75C-4E21-91B2-FB943606121C}" destId="{1D337D82-A44E-4D29-A762-451D08A2C066}" srcOrd="3" destOrd="0" parTransId="{7B16A486-6C54-461F-9B30-F796ED58084F}" sibTransId="{22C349AF-66A7-4040-8AE4-98A3F8008BE7}"/>
    <dgm:cxn modelId="{55A3FEBE-1993-4189-8215-D04F9D1B86D0}" type="presOf" srcId="{9BE5BE88-DBE4-460C-AAF8-482A191E3A47}" destId="{44AD512F-86AC-4A7F-B49D-15E0D5C08252}" srcOrd="0" destOrd="0" presId="urn:microsoft.com/office/officeart/2005/8/layout/vList2"/>
    <dgm:cxn modelId="{DCEA849A-5986-4D02-9691-AC8FA0FBE2F0}" type="presParOf" srcId="{9F0789A3-C81B-4FEF-9485-93F48E722511}" destId="{5D6BD0BD-BCEE-440C-A539-13B03B98539E}" srcOrd="0" destOrd="0" presId="urn:microsoft.com/office/officeart/2005/8/layout/vList2"/>
    <dgm:cxn modelId="{B5F6FEA2-FDE3-4012-9AAE-B2F9551E262F}" type="presParOf" srcId="{9F0789A3-C81B-4FEF-9485-93F48E722511}" destId="{DB93D0B8-9690-4043-A649-6A49A64D5FE2}" srcOrd="1" destOrd="0" presId="urn:microsoft.com/office/officeart/2005/8/layout/vList2"/>
    <dgm:cxn modelId="{EB2D9ED2-467E-498D-B37E-5B7F6ED33BDC}" type="presParOf" srcId="{9F0789A3-C81B-4FEF-9485-93F48E722511}" destId="{89974C95-BC96-450F-BF93-7BB7BF6079E9}" srcOrd="2" destOrd="0" presId="urn:microsoft.com/office/officeart/2005/8/layout/vList2"/>
    <dgm:cxn modelId="{C4514EF9-6BF5-4C1C-A269-2ED6427EDB17}" type="presParOf" srcId="{9F0789A3-C81B-4FEF-9485-93F48E722511}" destId="{BF9F709E-41E2-49BF-AD98-C5981D68982F}" srcOrd="3" destOrd="0" presId="urn:microsoft.com/office/officeart/2005/8/layout/vList2"/>
    <dgm:cxn modelId="{EE874C32-9D1B-4CA6-81E1-B85DCEF3F594}" type="presParOf" srcId="{9F0789A3-C81B-4FEF-9485-93F48E722511}" destId="{BCFF33F7-6A96-4B22-B7E8-315CDEEBADB3}" srcOrd="4" destOrd="0" presId="urn:microsoft.com/office/officeart/2005/8/layout/vList2"/>
    <dgm:cxn modelId="{434F3686-1D3B-4C79-B485-BB7F18D47705}" type="presParOf" srcId="{9F0789A3-C81B-4FEF-9485-93F48E722511}" destId="{2FE05020-5B87-47EC-905C-BF9F214162D2}" srcOrd="5" destOrd="0" presId="urn:microsoft.com/office/officeart/2005/8/layout/vList2"/>
    <dgm:cxn modelId="{61D5F88D-E1CE-43DB-8ED5-3C842239A124}" type="presParOf" srcId="{9F0789A3-C81B-4FEF-9485-93F48E722511}" destId="{FDE5BFB5-1BEE-444A-AB16-3B1447E1D685}" srcOrd="6" destOrd="0" presId="urn:microsoft.com/office/officeart/2005/8/layout/vList2"/>
    <dgm:cxn modelId="{8308B2DD-3B2C-45AA-9D9B-60124AD1BBA4}" type="presParOf" srcId="{9F0789A3-C81B-4FEF-9485-93F48E722511}" destId="{BC926BAC-EF7F-4CBE-B92A-A68EED876142}" srcOrd="7" destOrd="0" presId="urn:microsoft.com/office/officeart/2005/8/layout/vList2"/>
    <dgm:cxn modelId="{2AEF4883-5524-4DA7-B596-5934EBE3FFC5}" type="presParOf" srcId="{9F0789A3-C81B-4FEF-9485-93F48E722511}" destId="{FC0251B3-DC96-434B-A9D2-7BCDDE6F30D2}" srcOrd="8" destOrd="0" presId="urn:microsoft.com/office/officeart/2005/8/layout/vList2"/>
    <dgm:cxn modelId="{31A0665B-8280-4689-B4BC-09806A9BCD8D}" type="presParOf" srcId="{9F0789A3-C81B-4FEF-9485-93F48E722511}" destId="{0208155F-18D5-4533-B7A5-540C72F4C2C6}" srcOrd="9" destOrd="0" presId="urn:microsoft.com/office/officeart/2005/8/layout/vList2"/>
    <dgm:cxn modelId="{F7BBF445-A716-49C8-820B-A3FC92611161}" type="presParOf" srcId="{9F0789A3-C81B-4FEF-9485-93F48E722511}" destId="{44AD512F-86AC-4A7F-B49D-15E0D5C08252}" srcOrd="10" destOrd="0" presId="urn:microsoft.com/office/officeart/2005/8/layout/vList2"/>
    <dgm:cxn modelId="{93054957-D196-4B4B-B047-4CDC705BE8BF}" type="presParOf" srcId="{9F0789A3-C81B-4FEF-9485-93F48E722511}" destId="{7481E8CD-D9F1-4A82-8B27-1E08FA37D7DF}" srcOrd="11" destOrd="0" presId="urn:microsoft.com/office/officeart/2005/8/layout/vList2"/>
    <dgm:cxn modelId="{F5FCC1A5-AB3A-4F2A-9B27-E5DC178BDCDE}" type="presParOf" srcId="{9F0789A3-C81B-4FEF-9485-93F48E722511}" destId="{04BB0F4B-B587-40B8-B035-57F738581A73}" srcOrd="12" destOrd="0" presId="urn:microsoft.com/office/officeart/2005/8/layout/vList2"/>
  </dgm:cxnLst>
  <dgm:bg>
    <a:noFill/>
    <a:effectLst>
      <a:innerShdw blurRad="63500" dist="50800" dir="10800000">
        <a:prstClr val="black">
          <a:alpha val="50000"/>
        </a:prstClr>
      </a:innerShdw>
    </a:effectLst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CED3090-F148-43F0-A7DB-0EBAA36C1753}" type="doc">
      <dgm:prSet loTypeId="urn:microsoft.com/office/officeart/2005/8/layout/vList3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86FAAC5-3F58-431B-B083-6D9C033863D0}">
      <dgm:prSet custT="1"/>
      <dgm:spPr>
        <a:solidFill>
          <a:schemeClr val="bg2">
            <a:lumMod val="10000"/>
            <a:lumOff val="90000"/>
          </a:schemeClr>
        </a:solidFill>
      </dgm:spPr>
      <dgm:t>
        <a:bodyPr/>
        <a:lstStyle/>
        <a:p>
          <a:pPr rtl="0"/>
          <a:r>
            <a:rPr lang="bn-IN" sz="4800" b="1" cap="none" spc="0" dirty="0" smtClean="0">
              <a:ln w="12700">
                <a:solidFill>
                  <a:schemeClr val="accent1"/>
                </a:solidFill>
                <a:prstDash val="solid"/>
              </a:ln>
              <a:solidFill>
                <a:srgbClr val="C1116D"/>
              </a:solidFill>
              <a:effectLst>
                <a:outerShdw dist="38100" dir="2640000" algn="bl" rotWithShape="0">
                  <a:schemeClr val="accent1"/>
                </a:outerShdw>
              </a:effectLst>
            </a:rPr>
            <a:t>মূল্যায়ন</a:t>
          </a:r>
          <a:endParaRPr lang="en-US" sz="4800" b="1" cap="none" spc="0" dirty="0">
            <a:ln w="12700">
              <a:solidFill>
                <a:schemeClr val="accent1"/>
              </a:solidFill>
              <a:prstDash val="solid"/>
            </a:ln>
            <a:solidFill>
              <a:srgbClr val="C1116D"/>
            </a:solidFill>
            <a:effectLst>
              <a:outerShdw dist="38100" dir="2640000" algn="bl" rotWithShape="0">
                <a:schemeClr val="accent1"/>
              </a:outerShdw>
            </a:effectLst>
          </a:endParaRPr>
        </a:p>
      </dgm:t>
    </dgm:pt>
    <dgm:pt modelId="{9714FBA1-404C-4EAE-8A30-D7490E102E02}" type="parTrans" cxnId="{66D96EF5-7BCE-49DA-97F6-3CF8B7D9AE29}">
      <dgm:prSet/>
      <dgm:spPr/>
      <dgm:t>
        <a:bodyPr/>
        <a:lstStyle/>
        <a:p>
          <a:endParaRPr lang="en-US" sz="1400"/>
        </a:p>
      </dgm:t>
    </dgm:pt>
    <dgm:pt modelId="{8E00A6CE-6054-480F-8AC2-F28D89DF3523}" type="sibTrans" cxnId="{66D96EF5-7BCE-49DA-97F6-3CF8B7D9AE29}">
      <dgm:prSet/>
      <dgm:spPr/>
      <dgm:t>
        <a:bodyPr/>
        <a:lstStyle/>
        <a:p>
          <a:endParaRPr lang="en-US" sz="1400"/>
        </a:p>
      </dgm:t>
    </dgm:pt>
    <dgm:pt modelId="{DA7AAACA-597C-4755-A387-AF265C258D3E}" type="pres">
      <dgm:prSet presAssocID="{BCED3090-F148-43F0-A7DB-0EBAA36C1753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6A312F-946E-4242-B1EC-6CD88EA0C3EA}" type="pres">
      <dgm:prSet presAssocID="{C86FAAC5-3F58-431B-B083-6D9C033863D0}" presName="composite" presStyleCnt="0"/>
      <dgm:spPr/>
    </dgm:pt>
    <dgm:pt modelId="{083C18F5-9AA7-4182-9E27-E59CAD279D8C}" type="pres">
      <dgm:prSet presAssocID="{C86FAAC5-3F58-431B-B083-6D9C033863D0}" presName="imgShp" presStyleLbl="fgImgPlace1" presStyleIdx="0" presStyleCnt="1"/>
      <dgm:spPr>
        <a:blipFill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endParaRPr lang="en-US"/>
        </a:p>
      </dgm:t>
    </dgm:pt>
    <dgm:pt modelId="{2F1DE245-CFFA-442C-9CB9-4746F5F7FA92}" type="pres">
      <dgm:prSet presAssocID="{C86FAAC5-3F58-431B-B083-6D9C033863D0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D96EF5-7BCE-49DA-97F6-3CF8B7D9AE29}" srcId="{BCED3090-F148-43F0-A7DB-0EBAA36C1753}" destId="{C86FAAC5-3F58-431B-B083-6D9C033863D0}" srcOrd="0" destOrd="0" parTransId="{9714FBA1-404C-4EAE-8A30-D7490E102E02}" sibTransId="{8E00A6CE-6054-480F-8AC2-F28D89DF3523}"/>
    <dgm:cxn modelId="{6685797E-3087-4AC9-B9A8-E9CA882C8CD3}" type="presOf" srcId="{BCED3090-F148-43F0-A7DB-0EBAA36C1753}" destId="{DA7AAACA-597C-4755-A387-AF265C258D3E}" srcOrd="0" destOrd="0" presId="urn:microsoft.com/office/officeart/2005/8/layout/vList3"/>
    <dgm:cxn modelId="{B12DCDE4-D8F1-4AC2-BCDC-E7B2C87E9AD2}" type="presOf" srcId="{C86FAAC5-3F58-431B-B083-6D9C033863D0}" destId="{2F1DE245-CFFA-442C-9CB9-4746F5F7FA92}" srcOrd="0" destOrd="0" presId="urn:microsoft.com/office/officeart/2005/8/layout/vList3"/>
    <dgm:cxn modelId="{91313C74-B982-40E8-8751-466C57EB8A31}" type="presParOf" srcId="{DA7AAACA-597C-4755-A387-AF265C258D3E}" destId="{B66A312F-946E-4242-B1EC-6CD88EA0C3EA}" srcOrd="0" destOrd="0" presId="urn:microsoft.com/office/officeart/2005/8/layout/vList3"/>
    <dgm:cxn modelId="{A900E9FF-4124-4996-B739-2227B1DDF49E}" type="presParOf" srcId="{B66A312F-946E-4242-B1EC-6CD88EA0C3EA}" destId="{083C18F5-9AA7-4182-9E27-E59CAD279D8C}" srcOrd="0" destOrd="0" presId="urn:microsoft.com/office/officeart/2005/8/layout/vList3"/>
    <dgm:cxn modelId="{9E7FA719-57C8-4339-94BC-CFF165E32D49}" type="presParOf" srcId="{B66A312F-946E-4242-B1EC-6CD88EA0C3EA}" destId="{2F1DE245-CFFA-442C-9CB9-4746F5F7FA92}" srcOrd="1" destOrd="0" presId="urn:microsoft.com/office/officeart/2005/8/layout/vList3"/>
  </dgm:cxnLst>
  <dgm:bg>
    <a:blipFill>
      <a:blip xmlns:r="http://schemas.openxmlformats.org/officeDocument/2006/relationships" r:embed="rId2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A4068C93-549B-4AE6-BD58-785786F5FCD6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A39415-17B1-4F22-872B-FDB284E54986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sz="3200" smtClean="0"/>
            <a:t>১।প্রত্নতত্ত্ব কোন যুগের সমাজ ও সংস্কৃতি নিয়ে আলোচনা করে?</a:t>
          </a:r>
          <a:endParaRPr lang="en-US" sz="3200"/>
        </a:p>
      </dgm:t>
    </dgm:pt>
    <dgm:pt modelId="{857338A8-ACF7-4E4E-9154-8620CE9C2AB2}" type="parTrans" cxnId="{E9659E0A-BA28-461C-A7FC-7CC642E823D0}">
      <dgm:prSet/>
      <dgm:spPr/>
      <dgm:t>
        <a:bodyPr/>
        <a:lstStyle/>
        <a:p>
          <a:endParaRPr lang="en-US" sz="1400"/>
        </a:p>
      </dgm:t>
    </dgm:pt>
    <dgm:pt modelId="{2A16DDCF-8D4A-43AD-A1FE-6188AA7C4F17}" type="sibTrans" cxnId="{E9659E0A-BA28-461C-A7FC-7CC642E823D0}">
      <dgm:prSet/>
      <dgm:spPr/>
      <dgm:t>
        <a:bodyPr/>
        <a:lstStyle/>
        <a:p>
          <a:endParaRPr lang="en-US" sz="1400"/>
        </a:p>
      </dgm:t>
    </dgm:pt>
    <dgm:pt modelId="{53247C4E-FCDB-4C72-8747-E9EBC434C969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sz="3200" smtClean="0"/>
            <a:t>২। প্রত্নতত্ত্বের উৎস সমুহ কী কী?</a:t>
          </a:r>
          <a:endParaRPr lang="en-US" sz="3200"/>
        </a:p>
      </dgm:t>
    </dgm:pt>
    <dgm:pt modelId="{30F6E834-C174-458B-B416-2AD2C7617572}" type="parTrans" cxnId="{79A08166-1F45-4C89-98B8-C95044AF741B}">
      <dgm:prSet/>
      <dgm:spPr/>
      <dgm:t>
        <a:bodyPr/>
        <a:lstStyle/>
        <a:p>
          <a:endParaRPr lang="en-US" sz="1400"/>
        </a:p>
      </dgm:t>
    </dgm:pt>
    <dgm:pt modelId="{4AE0D44D-84D2-4823-BC8F-9E91DB7C3BE6}" type="sibTrans" cxnId="{79A08166-1F45-4C89-98B8-C95044AF741B}">
      <dgm:prSet/>
      <dgm:spPr/>
      <dgm:t>
        <a:bodyPr/>
        <a:lstStyle/>
        <a:p>
          <a:endParaRPr lang="en-US" sz="1400"/>
        </a:p>
      </dgm:t>
    </dgm:pt>
    <dgm:pt modelId="{A7530CE9-75D7-4087-B1F7-78BD9CDF8E19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sz="3200" smtClean="0"/>
            <a:t>৩। প্রত্নতাত্ত্বিক যুগ বিভাগ প্রধানত কয় প্রকার?</a:t>
          </a:r>
          <a:endParaRPr lang="en-US" sz="3200"/>
        </a:p>
      </dgm:t>
    </dgm:pt>
    <dgm:pt modelId="{8F26F38F-37E7-4040-A634-5FAE31BE8E9C}" type="parTrans" cxnId="{9EA56604-3FA5-464D-A320-8996D91DC66C}">
      <dgm:prSet/>
      <dgm:spPr/>
      <dgm:t>
        <a:bodyPr/>
        <a:lstStyle/>
        <a:p>
          <a:endParaRPr lang="en-US" sz="1400"/>
        </a:p>
      </dgm:t>
    </dgm:pt>
    <dgm:pt modelId="{FC290637-A2E0-4C13-AF03-5312C1C56520}" type="sibTrans" cxnId="{9EA56604-3FA5-464D-A320-8996D91DC66C}">
      <dgm:prSet/>
      <dgm:spPr/>
      <dgm:t>
        <a:bodyPr/>
        <a:lstStyle/>
        <a:p>
          <a:endParaRPr lang="en-US" sz="1400"/>
        </a:p>
      </dgm:t>
    </dgm:pt>
    <dgm:pt modelId="{2356F7EA-FD45-4B53-8B1A-75269D2C38ED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sz="3200" smtClean="0"/>
            <a:t>৪।প্রস্তুর যুগ কাহাকে বলে?</a:t>
          </a:r>
          <a:endParaRPr lang="en-US" sz="3200"/>
        </a:p>
      </dgm:t>
    </dgm:pt>
    <dgm:pt modelId="{51B97F33-4802-45BA-84B7-8FF651A6CC94}" type="parTrans" cxnId="{72E7FB78-B703-4E9A-998A-D26B62121C02}">
      <dgm:prSet/>
      <dgm:spPr/>
      <dgm:t>
        <a:bodyPr/>
        <a:lstStyle/>
        <a:p>
          <a:endParaRPr lang="en-US" sz="1400"/>
        </a:p>
      </dgm:t>
    </dgm:pt>
    <dgm:pt modelId="{BFE2B85B-A16E-4C68-AE7F-0EDE061E2438}" type="sibTrans" cxnId="{72E7FB78-B703-4E9A-998A-D26B62121C02}">
      <dgm:prSet/>
      <dgm:spPr/>
      <dgm:t>
        <a:bodyPr/>
        <a:lstStyle/>
        <a:p>
          <a:endParaRPr lang="en-US" sz="1400"/>
        </a:p>
      </dgm:t>
    </dgm:pt>
    <dgm:pt modelId="{837A8B87-459F-47BC-8D19-D34C73DE3837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sz="3200" smtClean="0"/>
            <a:t>৫।ধাতব যুগ কাহাকে বলে?</a:t>
          </a:r>
          <a:endParaRPr lang="en-US" sz="3200"/>
        </a:p>
      </dgm:t>
    </dgm:pt>
    <dgm:pt modelId="{5F8660C8-1B48-41BE-A666-79A2D009B741}" type="parTrans" cxnId="{7AD706EB-9178-4E56-8DEF-F7CEAA270047}">
      <dgm:prSet/>
      <dgm:spPr/>
      <dgm:t>
        <a:bodyPr/>
        <a:lstStyle/>
        <a:p>
          <a:endParaRPr lang="en-US" sz="1400"/>
        </a:p>
      </dgm:t>
    </dgm:pt>
    <dgm:pt modelId="{4658110B-4E60-437F-A079-CA27886EA8B5}" type="sibTrans" cxnId="{7AD706EB-9178-4E56-8DEF-F7CEAA270047}">
      <dgm:prSet/>
      <dgm:spPr/>
      <dgm:t>
        <a:bodyPr/>
        <a:lstStyle/>
        <a:p>
          <a:endParaRPr lang="en-US" sz="1400"/>
        </a:p>
      </dgm:t>
    </dgm:pt>
    <dgm:pt modelId="{2CBD8380-0922-491A-9CA9-72757C167AF7}" type="pres">
      <dgm:prSet presAssocID="{A4068C93-549B-4AE6-BD58-785786F5FC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AD7A0B-8234-4DFC-98B1-158875A0EFBD}" type="pres">
      <dgm:prSet presAssocID="{4AA39415-17B1-4F22-872B-FDB284E54986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375FFE-E785-4DB1-8CA9-684DF9091A81}" type="pres">
      <dgm:prSet presAssocID="{2A16DDCF-8D4A-43AD-A1FE-6188AA7C4F17}" presName="spacer" presStyleCnt="0"/>
      <dgm:spPr/>
    </dgm:pt>
    <dgm:pt modelId="{6061B80D-B63A-42CB-8E7B-1BD2453614AB}" type="pres">
      <dgm:prSet presAssocID="{53247C4E-FCDB-4C72-8747-E9EBC434C96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49E981-BD25-40A3-B98F-DA20D9D356DE}" type="pres">
      <dgm:prSet presAssocID="{4AE0D44D-84D2-4823-BC8F-9E91DB7C3BE6}" presName="spacer" presStyleCnt="0"/>
      <dgm:spPr/>
    </dgm:pt>
    <dgm:pt modelId="{E95DCAB2-C646-4A68-98FB-69959EF94CF2}" type="pres">
      <dgm:prSet presAssocID="{A7530CE9-75D7-4087-B1F7-78BD9CDF8E19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9ED52F-3E4A-457A-B20B-DA95FF788E7E}" type="pres">
      <dgm:prSet presAssocID="{FC290637-A2E0-4C13-AF03-5312C1C56520}" presName="spacer" presStyleCnt="0"/>
      <dgm:spPr/>
    </dgm:pt>
    <dgm:pt modelId="{B30B5887-C22B-49D2-8D2D-64F98B190473}" type="pres">
      <dgm:prSet presAssocID="{2356F7EA-FD45-4B53-8B1A-75269D2C38E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7B0E00-C53C-4832-BE57-827E4DD868C9}" type="pres">
      <dgm:prSet presAssocID="{BFE2B85B-A16E-4C68-AE7F-0EDE061E2438}" presName="spacer" presStyleCnt="0"/>
      <dgm:spPr/>
    </dgm:pt>
    <dgm:pt modelId="{A45C1D8D-91C7-4CA9-A6FC-C4CF2748DB27}" type="pres">
      <dgm:prSet presAssocID="{837A8B87-459F-47BC-8D19-D34C73DE3837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275C21-43D9-424F-B8FD-CD0703D17C57}" type="presOf" srcId="{53247C4E-FCDB-4C72-8747-E9EBC434C969}" destId="{6061B80D-B63A-42CB-8E7B-1BD2453614AB}" srcOrd="0" destOrd="0" presId="urn:microsoft.com/office/officeart/2005/8/layout/vList2"/>
    <dgm:cxn modelId="{B50CE30B-7439-4796-89DB-7D3BC2F936C6}" type="presOf" srcId="{4AA39415-17B1-4F22-872B-FDB284E54986}" destId="{FDAD7A0B-8234-4DFC-98B1-158875A0EFBD}" srcOrd="0" destOrd="0" presId="urn:microsoft.com/office/officeart/2005/8/layout/vList2"/>
    <dgm:cxn modelId="{532ABD98-8956-4262-A5A7-84C74D50DB6D}" type="presOf" srcId="{A7530CE9-75D7-4087-B1F7-78BD9CDF8E19}" destId="{E95DCAB2-C646-4A68-98FB-69959EF94CF2}" srcOrd="0" destOrd="0" presId="urn:microsoft.com/office/officeart/2005/8/layout/vList2"/>
    <dgm:cxn modelId="{9EA56604-3FA5-464D-A320-8996D91DC66C}" srcId="{A4068C93-549B-4AE6-BD58-785786F5FCD6}" destId="{A7530CE9-75D7-4087-B1F7-78BD9CDF8E19}" srcOrd="2" destOrd="0" parTransId="{8F26F38F-37E7-4040-A634-5FAE31BE8E9C}" sibTransId="{FC290637-A2E0-4C13-AF03-5312C1C56520}"/>
    <dgm:cxn modelId="{50399AAF-569B-4B3E-9CCE-BD553A56F282}" type="presOf" srcId="{2356F7EA-FD45-4B53-8B1A-75269D2C38ED}" destId="{B30B5887-C22B-49D2-8D2D-64F98B190473}" srcOrd="0" destOrd="0" presId="urn:microsoft.com/office/officeart/2005/8/layout/vList2"/>
    <dgm:cxn modelId="{72E7FB78-B703-4E9A-998A-D26B62121C02}" srcId="{A4068C93-549B-4AE6-BD58-785786F5FCD6}" destId="{2356F7EA-FD45-4B53-8B1A-75269D2C38ED}" srcOrd="3" destOrd="0" parTransId="{51B97F33-4802-45BA-84B7-8FF651A6CC94}" sibTransId="{BFE2B85B-A16E-4C68-AE7F-0EDE061E2438}"/>
    <dgm:cxn modelId="{7AD706EB-9178-4E56-8DEF-F7CEAA270047}" srcId="{A4068C93-549B-4AE6-BD58-785786F5FCD6}" destId="{837A8B87-459F-47BC-8D19-D34C73DE3837}" srcOrd="4" destOrd="0" parTransId="{5F8660C8-1B48-41BE-A666-79A2D009B741}" sibTransId="{4658110B-4E60-437F-A079-CA27886EA8B5}"/>
    <dgm:cxn modelId="{45CBE25B-E782-4838-A4E6-04FD4C4D4C46}" type="presOf" srcId="{A4068C93-549B-4AE6-BD58-785786F5FCD6}" destId="{2CBD8380-0922-491A-9CA9-72757C167AF7}" srcOrd="0" destOrd="0" presId="urn:microsoft.com/office/officeart/2005/8/layout/vList2"/>
    <dgm:cxn modelId="{79A08166-1F45-4C89-98B8-C95044AF741B}" srcId="{A4068C93-549B-4AE6-BD58-785786F5FCD6}" destId="{53247C4E-FCDB-4C72-8747-E9EBC434C969}" srcOrd="1" destOrd="0" parTransId="{30F6E834-C174-458B-B416-2AD2C7617572}" sibTransId="{4AE0D44D-84D2-4823-BC8F-9E91DB7C3BE6}"/>
    <dgm:cxn modelId="{E9659E0A-BA28-461C-A7FC-7CC642E823D0}" srcId="{A4068C93-549B-4AE6-BD58-785786F5FCD6}" destId="{4AA39415-17B1-4F22-872B-FDB284E54986}" srcOrd="0" destOrd="0" parTransId="{857338A8-ACF7-4E4E-9154-8620CE9C2AB2}" sibTransId="{2A16DDCF-8D4A-43AD-A1FE-6188AA7C4F17}"/>
    <dgm:cxn modelId="{64E9B563-796C-4B97-BF64-1C363CB275B1}" type="presOf" srcId="{837A8B87-459F-47BC-8D19-D34C73DE3837}" destId="{A45C1D8D-91C7-4CA9-A6FC-C4CF2748DB27}" srcOrd="0" destOrd="0" presId="urn:microsoft.com/office/officeart/2005/8/layout/vList2"/>
    <dgm:cxn modelId="{BD8BE19D-09A8-435D-9C87-CC3C43FE12D5}" type="presParOf" srcId="{2CBD8380-0922-491A-9CA9-72757C167AF7}" destId="{FDAD7A0B-8234-4DFC-98B1-158875A0EFBD}" srcOrd="0" destOrd="0" presId="urn:microsoft.com/office/officeart/2005/8/layout/vList2"/>
    <dgm:cxn modelId="{62D5918A-4DEB-42A8-B1BF-E07618974E34}" type="presParOf" srcId="{2CBD8380-0922-491A-9CA9-72757C167AF7}" destId="{F5375FFE-E785-4DB1-8CA9-684DF9091A81}" srcOrd="1" destOrd="0" presId="urn:microsoft.com/office/officeart/2005/8/layout/vList2"/>
    <dgm:cxn modelId="{87EDF93F-8226-441F-BADA-065E33CE4124}" type="presParOf" srcId="{2CBD8380-0922-491A-9CA9-72757C167AF7}" destId="{6061B80D-B63A-42CB-8E7B-1BD2453614AB}" srcOrd="2" destOrd="0" presId="urn:microsoft.com/office/officeart/2005/8/layout/vList2"/>
    <dgm:cxn modelId="{EFDA0000-933E-4878-877D-5D42581F38AB}" type="presParOf" srcId="{2CBD8380-0922-491A-9CA9-72757C167AF7}" destId="{0B49E981-BD25-40A3-B98F-DA20D9D356DE}" srcOrd="3" destOrd="0" presId="urn:microsoft.com/office/officeart/2005/8/layout/vList2"/>
    <dgm:cxn modelId="{9FE21AE1-8173-4495-9F41-412670890E92}" type="presParOf" srcId="{2CBD8380-0922-491A-9CA9-72757C167AF7}" destId="{E95DCAB2-C646-4A68-98FB-69959EF94CF2}" srcOrd="4" destOrd="0" presId="urn:microsoft.com/office/officeart/2005/8/layout/vList2"/>
    <dgm:cxn modelId="{B9958022-6C47-42FD-8FFA-DA73C048177B}" type="presParOf" srcId="{2CBD8380-0922-491A-9CA9-72757C167AF7}" destId="{E29ED52F-3E4A-457A-B20B-DA95FF788E7E}" srcOrd="5" destOrd="0" presId="urn:microsoft.com/office/officeart/2005/8/layout/vList2"/>
    <dgm:cxn modelId="{D3836756-03CF-42B5-9227-990EB81B3275}" type="presParOf" srcId="{2CBD8380-0922-491A-9CA9-72757C167AF7}" destId="{B30B5887-C22B-49D2-8D2D-64F98B190473}" srcOrd="6" destOrd="0" presId="urn:microsoft.com/office/officeart/2005/8/layout/vList2"/>
    <dgm:cxn modelId="{D8782383-82DB-4AD5-8453-4708660030A1}" type="presParOf" srcId="{2CBD8380-0922-491A-9CA9-72757C167AF7}" destId="{947B0E00-C53C-4832-BE57-827E4DD868C9}" srcOrd="7" destOrd="0" presId="urn:microsoft.com/office/officeart/2005/8/layout/vList2"/>
    <dgm:cxn modelId="{0A9A8937-2EEA-43C1-BAB2-789D315DA6E7}" type="presParOf" srcId="{2CBD8380-0922-491A-9CA9-72757C167AF7}" destId="{A45C1D8D-91C7-4CA9-A6FC-C4CF2748DB27}" srcOrd="8" destOrd="0" presId="urn:microsoft.com/office/officeart/2005/8/layout/vList2"/>
  </dgm:cxnLst>
  <dgm:bg>
    <a:solidFill>
      <a:srgbClr val="00B050"/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3644F43E-6B67-4476-B5B4-CA9162010DD3}" type="doc">
      <dgm:prSet loTypeId="urn:microsoft.com/office/officeart/2005/8/layout/hProcess9" loCatId="process" qsTypeId="urn:microsoft.com/office/officeart/2005/8/quickstyle/3d3" qsCatId="3D" csTypeId="urn:microsoft.com/office/officeart/2005/8/colors/accent1_2" csCatId="accent1" phldr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gm:spPr>
      <dgm:t>
        <a:bodyPr/>
        <a:lstStyle/>
        <a:p>
          <a:endParaRPr lang="en-US"/>
        </a:p>
      </dgm:t>
    </dgm:pt>
    <dgm:pt modelId="{49AF9619-1D5B-4B83-81B5-1FFE131CD5F1}">
      <dgm:prSet custT="1"/>
      <dgm:spPr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0"/>
          <a:r>
            <a:rPr lang="bn-IN" sz="3600" smtClean="0"/>
            <a:t>আগামী দিনের পাঠ পরিকল্পনা</a:t>
          </a:r>
          <a:endParaRPr lang="en-US" sz="3600"/>
        </a:p>
      </dgm:t>
    </dgm:pt>
    <dgm:pt modelId="{27ADE7FB-83E6-46FF-8DFF-D4582AA132E2}" type="parTrans" cxnId="{20D83E5B-4BE4-4634-B1C9-71F1B86CBF73}">
      <dgm:prSet/>
      <dgm:spPr/>
      <dgm:t>
        <a:bodyPr/>
        <a:lstStyle/>
        <a:p>
          <a:endParaRPr lang="en-US"/>
        </a:p>
      </dgm:t>
    </dgm:pt>
    <dgm:pt modelId="{22F45D67-508F-4B9F-AFC5-2470C6AC41AE}" type="sibTrans" cxnId="{20D83E5B-4BE4-4634-B1C9-71F1B86CBF73}">
      <dgm:prSet/>
      <dgm:spPr/>
      <dgm:t>
        <a:bodyPr/>
        <a:lstStyle/>
        <a:p>
          <a:endParaRPr lang="en-US"/>
        </a:p>
      </dgm:t>
    </dgm:pt>
    <dgm:pt modelId="{70515ACD-5368-4F6E-8DB4-B7913000CD9A}" type="pres">
      <dgm:prSet presAssocID="{3644F43E-6B67-4476-B5B4-CA9162010DD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F90C09-6D6D-41A4-AA5A-44AA4C94DF4A}" type="pres">
      <dgm:prSet presAssocID="{3644F43E-6B67-4476-B5B4-CA9162010DD3}" presName="arrow" presStyleLbl="bgShp" presStyleIdx="0" presStyleCnt="1"/>
      <dgm:spPr>
        <a:solidFill>
          <a:srgbClr val="FF99CC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-300000" prstMaterial="matte">
          <a:bevelT w="127000" h="63500"/>
        </a:sp3d>
      </dgm:spPr>
      <dgm:t>
        <a:bodyPr/>
        <a:lstStyle/>
        <a:p>
          <a:endParaRPr lang="en-US"/>
        </a:p>
      </dgm:t>
    </dgm:pt>
    <dgm:pt modelId="{4A9CC56A-D112-49E6-B54B-AE8DAC484C35}" type="pres">
      <dgm:prSet presAssocID="{3644F43E-6B67-4476-B5B4-CA9162010DD3}" presName="linearProcess" presStyleCnt="0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US"/>
        </a:p>
      </dgm:t>
    </dgm:pt>
    <dgm:pt modelId="{D965C191-0C83-48A5-A836-979E21D9F6A1}" type="pres">
      <dgm:prSet presAssocID="{49AF9619-1D5B-4B83-81B5-1FFE131CD5F1}" presName="textNode" presStyleLbl="node1" presStyleIdx="0" presStyleCnt="1" custScaleY="25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260CB7-382E-4B4B-82D8-15B92917FA4E}" type="presOf" srcId="{49AF9619-1D5B-4B83-81B5-1FFE131CD5F1}" destId="{D965C191-0C83-48A5-A836-979E21D9F6A1}" srcOrd="0" destOrd="0" presId="urn:microsoft.com/office/officeart/2005/8/layout/hProcess9"/>
    <dgm:cxn modelId="{362D6FB8-210F-46BB-9942-74B4346BD7CF}" type="presOf" srcId="{3644F43E-6B67-4476-B5B4-CA9162010DD3}" destId="{70515ACD-5368-4F6E-8DB4-B7913000CD9A}" srcOrd="0" destOrd="0" presId="urn:microsoft.com/office/officeart/2005/8/layout/hProcess9"/>
    <dgm:cxn modelId="{20D83E5B-4BE4-4634-B1C9-71F1B86CBF73}" srcId="{3644F43E-6B67-4476-B5B4-CA9162010DD3}" destId="{49AF9619-1D5B-4B83-81B5-1FFE131CD5F1}" srcOrd="0" destOrd="0" parTransId="{27ADE7FB-83E6-46FF-8DFF-D4582AA132E2}" sibTransId="{22F45D67-508F-4B9F-AFC5-2470C6AC41AE}"/>
    <dgm:cxn modelId="{B9E68326-090E-4FCC-A787-95746D1E2B80}" type="presParOf" srcId="{70515ACD-5368-4F6E-8DB4-B7913000CD9A}" destId="{06F90C09-6D6D-41A4-AA5A-44AA4C94DF4A}" srcOrd="0" destOrd="0" presId="urn:microsoft.com/office/officeart/2005/8/layout/hProcess9"/>
    <dgm:cxn modelId="{34AAB7B5-D627-4DEF-9AAB-96E8A3B5FED8}" type="presParOf" srcId="{70515ACD-5368-4F6E-8DB4-B7913000CD9A}" destId="{4A9CC56A-D112-49E6-B54B-AE8DAC484C35}" srcOrd="1" destOrd="0" presId="urn:microsoft.com/office/officeart/2005/8/layout/hProcess9"/>
    <dgm:cxn modelId="{4D782BB7-69A1-49D4-BF29-9B29A247B262}" type="presParOf" srcId="{4A9CC56A-D112-49E6-B54B-AE8DAC484C35}" destId="{D965C191-0C83-48A5-A836-979E21D9F6A1}" srcOrd="0" destOrd="0" presId="urn:microsoft.com/office/officeart/2005/8/layout/hProcess9"/>
  </dgm:cxnLst>
  <dgm:bg>
    <a:solidFill>
      <a:srgbClr val="00B050"/>
    </a:solidFill>
    <a:effectLst>
      <a:innerShdw blurRad="114300">
        <a:prstClr val="black"/>
      </a:inn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7F2D80-881D-41FD-B8D9-EC24666376A3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C2408F0-6EE0-4BAB-8580-0EA2F0616EBC}">
      <dgm:prSet custT="1"/>
      <dgm:spPr/>
      <dgm:t>
        <a:bodyPr/>
        <a:lstStyle/>
        <a:p>
          <a:pPr rtl="0"/>
          <a:r>
            <a:rPr lang="en-US" sz="3200" dirty="0" err="1" smtClean="0"/>
            <a:t>এ,কে,এম</a:t>
          </a:r>
          <a:r>
            <a:rPr lang="en-US" sz="3200" dirty="0" smtClean="0"/>
            <a:t> </a:t>
          </a:r>
          <a:r>
            <a:rPr lang="en-US" sz="3200" dirty="0" err="1" smtClean="0"/>
            <a:t>মাসুদুজ্জামান</a:t>
          </a:r>
          <a:endParaRPr lang="en-US" sz="3200" dirty="0"/>
        </a:p>
      </dgm:t>
    </dgm:pt>
    <dgm:pt modelId="{6ABE0D09-4D00-402A-AEED-0211E6D009A0}" type="parTrans" cxnId="{61F37F47-D3E3-4D76-B68B-7FB52426D9F5}">
      <dgm:prSet/>
      <dgm:spPr/>
      <dgm:t>
        <a:bodyPr/>
        <a:lstStyle/>
        <a:p>
          <a:endParaRPr lang="en-US" sz="1800"/>
        </a:p>
      </dgm:t>
    </dgm:pt>
    <dgm:pt modelId="{453E7EDE-8D4C-4BA1-997F-E81D95CAD50D}" type="sibTrans" cxnId="{61F37F47-D3E3-4D76-B68B-7FB52426D9F5}">
      <dgm:prSet/>
      <dgm:spPr/>
      <dgm:t>
        <a:bodyPr/>
        <a:lstStyle/>
        <a:p>
          <a:endParaRPr lang="en-US" sz="1800"/>
        </a:p>
      </dgm:t>
    </dgm:pt>
    <dgm:pt modelId="{9898911A-9144-4A9E-8DA5-4850B2AFA931}">
      <dgm:prSet custT="1"/>
      <dgm:spPr/>
      <dgm:t>
        <a:bodyPr/>
        <a:lstStyle/>
        <a:p>
          <a:pPr rtl="0"/>
          <a:r>
            <a:rPr lang="bn-IN" sz="3200" smtClean="0"/>
            <a:t>প্রভাষক সমাজবিজ্ঞান</a:t>
          </a:r>
          <a:endParaRPr lang="en-US" sz="3200"/>
        </a:p>
      </dgm:t>
    </dgm:pt>
    <dgm:pt modelId="{49628B55-A0FD-4E86-A44B-A0555A0AD92E}" type="parTrans" cxnId="{A02A1736-0B1A-4C79-B373-83911E9543FA}">
      <dgm:prSet/>
      <dgm:spPr/>
      <dgm:t>
        <a:bodyPr/>
        <a:lstStyle/>
        <a:p>
          <a:endParaRPr lang="en-US" sz="1800"/>
        </a:p>
      </dgm:t>
    </dgm:pt>
    <dgm:pt modelId="{8FC78CA9-E6D5-41D5-91F9-01161C02C987}" type="sibTrans" cxnId="{A02A1736-0B1A-4C79-B373-83911E9543FA}">
      <dgm:prSet/>
      <dgm:spPr/>
      <dgm:t>
        <a:bodyPr/>
        <a:lstStyle/>
        <a:p>
          <a:endParaRPr lang="en-US" sz="1800"/>
        </a:p>
      </dgm:t>
    </dgm:pt>
    <dgm:pt modelId="{0B7A94F4-470A-4A19-A9F3-E8742C3F2108}">
      <dgm:prSet custT="1"/>
      <dgm:spPr/>
      <dgm:t>
        <a:bodyPr/>
        <a:lstStyle/>
        <a:p>
          <a:pPr rtl="0"/>
          <a:r>
            <a:rPr lang="en-US" sz="3200" dirty="0" err="1" smtClean="0"/>
            <a:t>সরকারি</a:t>
          </a:r>
          <a:r>
            <a:rPr lang="en-US" sz="3200" dirty="0" smtClean="0"/>
            <a:t> </a:t>
          </a:r>
          <a:r>
            <a:rPr lang="en-US" sz="3200" dirty="0" err="1" smtClean="0"/>
            <a:t>ইন্দুরকানি</a:t>
          </a:r>
          <a:r>
            <a:rPr lang="en-US" sz="3200" dirty="0" smtClean="0"/>
            <a:t> </a:t>
          </a:r>
          <a:r>
            <a:rPr lang="en-US" sz="3200" dirty="0" err="1" smtClean="0"/>
            <a:t>কলেজ</a:t>
          </a:r>
          <a:r>
            <a:rPr lang="bn-IN" sz="3200" dirty="0" smtClean="0"/>
            <a:t>।</a:t>
          </a:r>
          <a:endParaRPr lang="en-US" sz="3200" dirty="0"/>
        </a:p>
      </dgm:t>
    </dgm:pt>
    <dgm:pt modelId="{8D81E517-7066-4DEE-97F1-71C861DBA8E6}" type="parTrans" cxnId="{2BE47F46-1FB1-49F8-91A8-47F739B2B87A}">
      <dgm:prSet/>
      <dgm:spPr/>
      <dgm:t>
        <a:bodyPr/>
        <a:lstStyle/>
        <a:p>
          <a:endParaRPr lang="en-US" sz="1800"/>
        </a:p>
      </dgm:t>
    </dgm:pt>
    <dgm:pt modelId="{E6C3DE8E-1EA5-4DDE-993B-AFFE44A33040}" type="sibTrans" cxnId="{2BE47F46-1FB1-49F8-91A8-47F739B2B87A}">
      <dgm:prSet/>
      <dgm:spPr/>
      <dgm:t>
        <a:bodyPr/>
        <a:lstStyle/>
        <a:p>
          <a:endParaRPr lang="en-US" sz="1800"/>
        </a:p>
      </dgm:t>
    </dgm:pt>
    <dgm:pt modelId="{A1A00635-D1BE-4B8B-9569-1BCA0F2E6F8E}">
      <dgm:prSet custT="1"/>
      <dgm:spPr/>
      <dgm:t>
        <a:bodyPr/>
        <a:lstStyle/>
        <a:p>
          <a:pPr rtl="0"/>
          <a:r>
            <a:rPr lang="en-US" sz="3200" dirty="0" err="1" smtClean="0"/>
            <a:t>ইন্দুরকানি,পিরোজপুর</a:t>
          </a:r>
          <a:r>
            <a:rPr lang="en-US" sz="3200" dirty="0" smtClean="0"/>
            <a:t>।</a:t>
          </a:r>
          <a:endParaRPr lang="en-US" sz="3200" dirty="0"/>
        </a:p>
      </dgm:t>
    </dgm:pt>
    <dgm:pt modelId="{1322499D-7E71-40D2-8D7D-3CCCDDB0725C}" type="parTrans" cxnId="{0F88522A-5325-435D-AEF6-DC15EBB3EDD4}">
      <dgm:prSet/>
      <dgm:spPr/>
      <dgm:t>
        <a:bodyPr/>
        <a:lstStyle/>
        <a:p>
          <a:endParaRPr lang="en-US" sz="1800"/>
        </a:p>
      </dgm:t>
    </dgm:pt>
    <dgm:pt modelId="{1B940CDA-37F6-475E-89C5-0C5EE8CF7B86}" type="sibTrans" cxnId="{0F88522A-5325-435D-AEF6-DC15EBB3EDD4}">
      <dgm:prSet/>
      <dgm:spPr/>
      <dgm:t>
        <a:bodyPr/>
        <a:lstStyle/>
        <a:p>
          <a:endParaRPr lang="en-US" sz="1800"/>
        </a:p>
      </dgm:t>
    </dgm:pt>
    <dgm:pt modelId="{DD4989E3-93B6-44D1-B273-73B1E1020406}" type="pres">
      <dgm:prSet presAssocID="{507F2D80-881D-41FD-B8D9-EC24666376A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04E4CF-D71C-47A9-9E2F-FE8F8C76B438}" type="pres">
      <dgm:prSet presAssocID="{1C2408F0-6EE0-4BAB-8580-0EA2F0616EBC}" presName="parentText" presStyleLbl="node1" presStyleIdx="0" presStyleCnt="4" custLinFactY="-157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A10618-4235-4CC0-8E6E-5C29C7B6C59A}" type="pres">
      <dgm:prSet presAssocID="{453E7EDE-8D4C-4BA1-997F-E81D95CAD50D}" presName="spacer" presStyleCnt="0"/>
      <dgm:spPr/>
    </dgm:pt>
    <dgm:pt modelId="{6FA92655-B1E2-42BF-90C8-016360C4DB98}" type="pres">
      <dgm:prSet presAssocID="{9898911A-9144-4A9E-8DA5-4850B2AFA93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FD7943-FE4B-451E-ACA7-504D41076B1D}" type="pres">
      <dgm:prSet presAssocID="{8FC78CA9-E6D5-41D5-91F9-01161C02C987}" presName="spacer" presStyleCnt="0"/>
      <dgm:spPr/>
    </dgm:pt>
    <dgm:pt modelId="{8FC224F6-F435-44C8-98A9-12024C875F05}" type="pres">
      <dgm:prSet presAssocID="{0B7A94F4-470A-4A19-A9F3-E8742C3F210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CEED47-BBE3-4345-A9AB-75CA48E2263D}" type="pres">
      <dgm:prSet presAssocID="{E6C3DE8E-1EA5-4DDE-993B-AFFE44A33040}" presName="spacer" presStyleCnt="0"/>
      <dgm:spPr/>
    </dgm:pt>
    <dgm:pt modelId="{6F3C4B94-C4F3-4B21-8D4D-16A8B0BF6B5F}" type="pres">
      <dgm:prSet presAssocID="{A1A00635-D1BE-4B8B-9569-1BCA0F2E6F8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88522A-5325-435D-AEF6-DC15EBB3EDD4}" srcId="{507F2D80-881D-41FD-B8D9-EC24666376A3}" destId="{A1A00635-D1BE-4B8B-9569-1BCA0F2E6F8E}" srcOrd="3" destOrd="0" parTransId="{1322499D-7E71-40D2-8D7D-3CCCDDB0725C}" sibTransId="{1B940CDA-37F6-475E-89C5-0C5EE8CF7B86}"/>
    <dgm:cxn modelId="{AC550033-EECE-4008-972A-DBB6CFB9BBDB}" type="presOf" srcId="{9898911A-9144-4A9E-8DA5-4850B2AFA931}" destId="{6FA92655-B1E2-42BF-90C8-016360C4DB98}" srcOrd="0" destOrd="0" presId="urn:microsoft.com/office/officeart/2005/8/layout/vList2"/>
    <dgm:cxn modelId="{8BD49D46-2436-40E0-ADC4-F1B60935DA11}" type="presOf" srcId="{1C2408F0-6EE0-4BAB-8580-0EA2F0616EBC}" destId="{7A04E4CF-D71C-47A9-9E2F-FE8F8C76B438}" srcOrd="0" destOrd="0" presId="urn:microsoft.com/office/officeart/2005/8/layout/vList2"/>
    <dgm:cxn modelId="{61F37F47-D3E3-4D76-B68B-7FB52426D9F5}" srcId="{507F2D80-881D-41FD-B8D9-EC24666376A3}" destId="{1C2408F0-6EE0-4BAB-8580-0EA2F0616EBC}" srcOrd="0" destOrd="0" parTransId="{6ABE0D09-4D00-402A-AEED-0211E6D009A0}" sibTransId="{453E7EDE-8D4C-4BA1-997F-E81D95CAD50D}"/>
    <dgm:cxn modelId="{A02A1736-0B1A-4C79-B373-83911E9543FA}" srcId="{507F2D80-881D-41FD-B8D9-EC24666376A3}" destId="{9898911A-9144-4A9E-8DA5-4850B2AFA931}" srcOrd="1" destOrd="0" parTransId="{49628B55-A0FD-4E86-A44B-A0555A0AD92E}" sibTransId="{8FC78CA9-E6D5-41D5-91F9-01161C02C987}"/>
    <dgm:cxn modelId="{853A21BD-CA19-4AF3-977E-71AF3484279E}" type="presOf" srcId="{0B7A94F4-470A-4A19-A9F3-E8742C3F2108}" destId="{8FC224F6-F435-44C8-98A9-12024C875F05}" srcOrd="0" destOrd="0" presId="urn:microsoft.com/office/officeart/2005/8/layout/vList2"/>
    <dgm:cxn modelId="{BD8FF31D-8874-425F-8639-624E430DD898}" type="presOf" srcId="{507F2D80-881D-41FD-B8D9-EC24666376A3}" destId="{DD4989E3-93B6-44D1-B273-73B1E1020406}" srcOrd="0" destOrd="0" presId="urn:microsoft.com/office/officeart/2005/8/layout/vList2"/>
    <dgm:cxn modelId="{2BE47F46-1FB1-49F8-91A8-47F739B2B87A}" srcId="{507F2D80-881D-41FD-B8D9-EC24666376A3}" destId="{0B7A94F4-470A-4A19-A9F3-E8742C3F2108}" srcOrd="2" destOrd="0" parTransId="{8D81E517-7066-4DEE-97F1-71C861DBA8E6}" sibTransId="{E6C3DE8E-1EA5-4DDE-993B-AFFE44A33040}"/>
    <dgm:cxn modelId="{D86120C7-4239-48F1-94DA-207081DDD7F2}" type="presOf" srcId="{A1A00635-D1BE-4B8B-9569-1BCA0F2E6F8E}" destId="{6F3C4B94-C4F3-4B21-8D4D-16A8B0BF6B5F}" srcOrd="0" destOrd="0" presId="urn:microsoft.com/office/officeart/2005/8/layout/vList2"/>
    <dgm:cxn modelId="{6252AFDF-D14A-4F4F-80C4-B52EC4A52816}" type="presParOf" srcId="{DD4989E3-93B6-44D1-B273-73B1E1020406}" destId="{7A04E4CF-D71C-47A9-9E2F-FE8F8C76B438}" srcOrd="0" destOrd="0" presId="urn:microsoft.com/office/officeart/2005/8/layout/vList2"/>
    <dgm:cxn modelId="{D41DA16A-24FD-4F61-B934-417508DCEF83}" type="presParOf" srcId="{DD4989E3-93B6-44D1-B273-73B1E1020406}" destId="{3EA10618-4235-4CC0-8E6E-5C29C7B6C59A}" srcOrd="1" destOrd="0" presId="urn:microsoft.com/office/officeart/2005/8/layout/vList2"/>
    <dgm:cxn modelId="{68BE4397-9E32-4110-B0DB-FC073400A16F}" type="presParOf" srcId="{DD4989E3-93B6-44D1-B273-73B1E1020406}" destId="{6FA92655-B1E2-42BF-90C8-016360C4DB98}" srcOrd="2" destOrd="0" presId="urn:microsoft.com/office/officeart/2005/8/layout/vList2"/>
    <dgm:cxn modelId="{C3B10B26-960C-477E-A950-D825AF8158CA}" type="presParOf" srcId="{DD4989E3-93B6-44D1-B273-73B1E1020406}" destId="{B0FD7943-FE4B-451E-ACA7-504D41076B1D}" srcOrd="3" destOrd="0" presId="urn:microsoft.com/office/officeart/2005/8/layout/vList2"/>
    <dgm:cxn modelId="{A3422966-8BFC-4D18-9196-A0AD1CF617ED}" type="presParOf" srcId="{DD4989E3-93B6-44D1-B273-73B1E1020406}" destId="{8FC224F6-F435-44C8-98A9-12024C875F05}" srcOrd="4" destOrd="0" presId="urn:microsoft.com/office/officeart/2005/8/layout/vList2"/>
    <dgm:cxn modelId="{BA4F13DF-9652-4A1B-9537-81A2A6D071B7}" type="presParOf" srcId="{DD4989E3-93B6-44D1-B273-73B1E1020406}" destId="{CBCEED47-BBE3-4345-A9AB-75CA48E2263D}" srcOrd="5" destOrd="0" presId="urn:microsoft.com/office/officeart/2005/8/layout/vList2"/>
    <dgm:cxn modelId="{A972A3EF-6857-4534-ABC2-C040C133FDD8}" type="presParOf" srcId="{DD4989E3-93B6-44D1-B273-73B1E1020406}" destId="{6F3C4B94-C4F3-4B21-8D4D-16A8B0BF6B5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6B1FF537-7BDE-43FA-8654-B881B48890AC}" type="doc">
      <dgm:prSet loTypeId="urn:microsoft.com/office/officeart/2005/8/layout/pyramid2" loCatId="pyramid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B05734-63E2-4BB9-B357-C35D3047FCE4}">
      <dgm:prSet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pPr rtl="0"/>
          <a:r>
            <a:rPr lang="bn-IN" sz="3200" dirty="0" smtClean="0"/>
            <a:t>প্রাচীন প্রস্তর যুগ</a:t>
          </a:r>
          <a:endParaRPr lang="en-US" sz="3200" dirty="0"/>
        </a:p>
      </dgm:t>
    </dgm:pt>
    <dgm:pt modelId="{B3B22219-29EA-4813-9566-23AE5B330A8D}" type="parTrans" cxnId="{6F7C77B0-5187-4CE5-AD23-ED714139B799}">
      <dgm:prSet/>
      <dgm:spPr/>
      <dgm:t>
        <a:bodyPr/>
        <a:lstStyle/>
        <a:p>
          <a:endParaRPr lang="en-US"/>
        </a:p>
      </dgm:t>
    </dgm:pt>
    <dgm:pt modelId="{AEE84DB5-FCFE-4386-81E8-A54D287942BE}" type="sibTrans" cxnId="{6F7C77B0-5187-4CE5-AD23-ED714139B799}">
      <dgm:prSet/>
      <dgm:spPr/>
      <dgm:t>
        <a:bodyPr/>
        <a:lstStyle/>
        <a:p>
          <a:endParaRPr lang="en-US"/>
        </a:p>
      </dgm:t>
    </dgm:pt>
    <dgm:pt modelId="{FB95A354-C846-4E70-B3F2-45F1B1119688}">
      <dgm:prSet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pPr rtl="0"/>
          <a:r>
            <a:rPr lang="en-US" dirty="0" smtClean="0"/>
            <a:t>Paleolithic Age</a:t>
          </a:r>
          <a:endParaRPr lang="en-US" dirty="0"/>
        </a:p>
      </dgm:t>
    </dgm:pt>
    <dgm:pt modelId="{29ABFDF2-F21E-453F-8E10-2F3382878BBE}" type="parTrans" cxnId="{6AA1F967-265E-4283-906A-B2CD14512EDA}">
      <dgm:prSet/>
      <dgm:spPr/>
      <dgm:t>
        <a:bodyPr/>
        <a:lstStyle/>
        <a:p>
          <a:endParaRPr lang="en-US"/>
        </a:p>
      </dgm:t>
    </dgm:pt>
    <dgm:pt modelId="{5F95D592-092C-46FF-88F2-51FB6A16DCD1}" type="sibTrans" cxnId="{6AA1F967-265E-4283-906A-B2CD14512EDA}">
      <dgm:prSet/>
      <dgm:spPr/>
      <dgm:t>
        <a:bodyPr/>
        <a:lstStyle/>
        <a:p>
          <a:endParaRPr lang="en-US"/>
        </a:p>
      </dgm:t>
    </dgm:pt>
    <dgm:pt modelId="{CEF49D7F-A288-49B2-959F-A8FC5386833F}" type="pres">
      <dgm:prSet presAssocID="{6B1FF537-7BDE-43FA-8654-B881B48890AC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3999B574-23BA-4A29-8413-3B3DB6E08BE1}" type="pres">
      <dgm:prSet presAssocID="{6B1FF537-7BDE-43FA-8654-B881B48890AC}" presName="pyramid" presStyleLbl="node1" presStyleIdx="0" presStyleCnt="1"/>
      <dgm:spPr>
        <a:solidFill>
          <a:srgbClr val="7030A0"/>
        </a:solidFill>
      </dgm:spPr>
      <dgm:t>
        <a:bodyPr/>
        <a:lstStyle/>
        <a:p>
          <a:endParaRPr lang="en-US"/>
        </a:p>
      </dgm:t>
    </dgm:pt>
    <dgm:pt modelId="{1475302D-056C-4DDA-8995-23083FD6110A}" type="pres">
      <dgm:prSet presAssocID="{6B1FF537-7BDE-43FA-8654-B881B48890AC}" presName="theList" presStyleCnt="0"/>
      <dgm:spPr/>
    </dgm:pt>
    <dgm:pt modelId="{578F441F-5003-4659-BE33-D12C70EC7D9B}" type="pres">
      <dgm:prSet presAssocID="{59B05734-63E2-4BB9-B357-C35D3047FCE4}" presName="aNode" presStyleLbl="fgAcc1" presStyleIdx="0" presStyleCnt="2" custScaleX="118171" custScaleY="1116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010B0B-0A96-4154-88E9-623A4ED308E3}" type="pres">
      <dgm:prSet presAssocID="{59B05734-63E2-4BB9-B357-C35D3047FCE4}" presName="aSpace" presStyleCnt="0"/>
      <dgm:spPr/>
    </dgm:pt>
    <dgm:pt modelId="{FA80625E-6638-4E02-94EC-C1FE63FCFF2F}" type="pres">
      <dgm:prSet presAssocID="{FB95A354-C846-4E70-B3F2-45F1B1119688}" presName="aNode" presStyleLbl="fgAcc1" presStyleIdx="1" presStyleCnt="2" custScaleX="118171" custScaleY="1116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3F35C1-9C13-46E0-A518-2AB510D58EBE}" type="pres">
      <dgm:prSet presAssocID="{FB95A354-C846-4E70-B3F2-45F1B1119688}" presName="aSpace" presStyleCnt="0"/>
      <dgm:spPr/>
    </dgm:pt>
  </dgm:ptLst>
  <dgm:cxnLst>
    <dgm:cxn modelId="{6AA1F967-265E-4283-906A-B2CD14512EDA}" srcId="{6B1FF537-7BDE-43FA-8654-B881B48890AC}" destId="{FB95A354-C846-4E70-B3F2-45F1B1119688}" srcOrd="1" destOrd="0" parTransId="{29ABFDF2-F21E-453F-8E10-2F3382878BBE}" sibTransId="{5F95D592-092C-46FF-88F2-51FB6A16DCD1}"/>
    <dgm:cxn modelId="{6F7C77B0-5187-4CE5-AD23-ED714139B799}" srcId="{6B1FF537-7BDE-43FA-8654-B881B48890AC}" destId="{59B05734-63E2-4BB9-B357-C35D3047FCE4}" srcOrd="0" destOrd="0" parTransId="{B3B22219-29EA-4813-9566-23AE5B330A8D}" sibTransId="{AEE84DB5-FCFE-4386-81E8-A54D287942BE}"/>
    <dgm:cxn modelId="{F7FEBB4B-B3F8-4DA6-AEED-784FF41CBD45}" type="presOf" srcId="{59B05734-63E2-4BB9-B357-C35D3047FCE4}" destId="{578F441F-5003-4659-BE33-D12C70EC7D9B}" srcOrd="0" destOrd="0" presId="urn:microsoft.com/office/officeart/2005/8/layout/pyramid2"/>
    <dgm:cxn modelId="{1304E6EA-505E-4195-B742-3C7CC6EE5A59}" type="presOf" srcId="{6B1FF537-7BDE-43FA-8654-B881B48890AC}" destId="{CEF49D7F-A288-49B2-959F-A8FC5386833F}" srcOrd="0" destOrd="0" presId="urn:microsoft.com/office/officeart/2005/8/layout/pyramid2"/>
    <dgm:cxn modelId="{A128AB13-1356-4F56-B8BA-7C3B1DC1E30A}" type="presOf" srcId="{FB95A354-C846-4E70-B3F2-45F1B1119688}" destId="{FA80625E-6638-4E02-94EC-C1FE63FCFF2F}" srcOrd="0" destOrd="0" presId="urn:microsoft.com/office/officeart/2005/8/layout/pyramid2"/>
    <dgm:cxn modelId="{B8376344-8198-426B-B3E2-B0CEE9584F2F}" type="presParOf" srcId="{CEF49D7F-A288-49B2-959F-A8FC5386833F}" destId="{3999B574-23BA-4A29-8413-3B3DB6E08BE1}" srcOrd="0" destOrd="0" presId="urn:microsoft.com/office/officeart/2005/8/layout/pyramid2"/>
    <dgm:cxn modelId="{229E2DF1-563F-4C76-A702-719B5C43ECE4}" type="presParOf" srcId="{CEF49D7F-A288-49B2-959F-A8FC5386833F}" destId="{1475302D-056C-4DDA-8995-23083FD6110A}" srcOrd="1" destOrd="0" presId="urn:microsoft.com/office/officeart/2005/8/layout/pyramid2"/>
    <dgm:cxn modelId="{B15915DE-B8C0-4029-8279-F0BB81FD384B}" type="presParOf" srcId="{1475302D-056C-4DDA-8995-23083FD6110A}" destId="{578F441F-5003-4659-BE33-D12C70EC7D9B}" srcOrd="0" destOrd="0" presId="urn:microsoft.com/office/officeart/2005/8/layout/pyramid2"/>
    <dgm:cxn modelId="{CC50D946-1CF8-4F04-9603-5872D245CC47}" type="presParOf" srcId="{1475302D-056C-4DDA-8995-23083FD6110A}" destId="{54010B0B-0A96-4154-88E9-623A4ED308E3}" srcOrd="1" destOrd="0" presId="urn:microsoft.com/office/officeart/2005/8/layout/pyramid2"/>
    <dgm:cxn modelId="{01495E90-FD08-40BB-938A-A0731364CE15}" type="presParOf" srcId="{1475302D-056C-4DDA-8995-23083FD6110A}" destId="{FA80625E-6638-4E02-94EC-C1FE63FCFF2F}" srcOrd="2" destOrd="0" presId="urn:microsoft.com/office/officeart/2005/8/layout/pyramid2"/>
    <dgm:cxn modelId="{74FEE241-CB53-4369-B46B-87A6A1264C6D}" type="presParOf" srcId="{1475302D-056C-4DDA-8995-23083FD6110A}" destId="{0F3F35C1-9C13-46E0-A518-2AB510D58EBE}" srcOrd="3" destOrd="0" presId="urn:microsoft.com/office/officeart/2005/8/layout/pyramid2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BE4D87-B680-4409-9B7A-3DC48BBFE61E}" type="doc">
      <dgm:prSet loTypeId="urn:microsoft.com/office/officeart/2005/8/layout/hProcess9" loCatId="process" qsTypeId="urn:microsoft.com/office/officeart/2005/8/quickstyle/3d3" qsCatId="3D" csTypeId="urn:microsoft.com/office/officeart/2005/8/colors/accent1_2" csCatId="accent1" phldr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gm:spPr>
      <dgm:t>
        <a:bodyPr/>
        <a:lstStyle/>
        <a:p>
          <a:endParaRPr lang="en-US"/>
        </a:p>
      </dgm:t>
    </dgm:pt>
    <dgm:pt modelId="{3BC04E18-77BC-44C0-AFBC-2038C2FA4158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0"/>
          <a:r>
            <a:rPr lang="bn-IN" sz="4400" dirty="0" smtClean="0"/>
            <a:t>পাঠ পরিচিতি</a:t>
          </a:r>
          <a:endParaRPr lang="en-US" sz="4400" dirty="0"/>
        </a:p>
      </dgm:t>
    </dgm:pt>
    <dgm:pt modelId="{0F786F70-3F39-40A0-B8C4-40F85B5D28CC}" type="parTrans" cxnId="{D24F8F95-017C-4A1A-94CD-E41081524733}">
      <dgm:prSet/>
      <dgm:spPr/>
      <dgm:t>
        <a:bodyPr/>
        <a:lstStyle/>
        <a:p>
          <a:endParaRPr lang="en-US" sz="1600"/>
        </a:p>
      </dgm:t>
    </dgm:pt>
    <dgm:pt modelId="{C0F295C9-65F7-49D1-BCFE-C1DFF0CB5C0C}" type="sibTrans" cxnId="{D24F8F95-017C-4A1A-94CD-E41081524733}">
      <dgm:prSet/>
      <dgm:spPr/>
      <dgm:t>
        <a:bodyPr/>
        <a:lstStyle/>
        <a:p>
          <a:endParaRPr lang="en-US" sz="1600"/>
        </a:p>
      </dgm:t>
    </dgm:pt>
    <dgm:pt modelId="{C3DDF95D-58FA-42D2-A23F-E5083E968742}" type="pres">
      <dgm:prSet presAssocID="{0EBE4D87-B680-4409-9B7A-3DC48BBFE61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DBF6B2-E71F-4865-BF5A-80F39A2925FC}" type="pres">
      <dgm:prSet presAssocID="{0EBE4D87-B680-4409-9B7A-3DC48BBFE61E}" presName="arrow" presStyleLbl="bgShp" presStyleIdx="0" presStyleCnt="1"/>
      <dgm:spPr>
        <a:solidFill>
          <a:srgbClr val="FF99CC"/>
        </a:solidFill>
        <a:ln w="57150"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-300000" prstMaterial="matte">
          <a:bevelT w="127000" h="63500"/>
        </a:sp3d>
      </dgm:spPr>
      <dgm:t>
        <a:bodyPr/>
        <a:lstStyle/>
        <a:p>
          <a:endParaRPr lang="en-US"/>
        </a:p>
      </dgm:t>
    </dgm:pt>
    <dgm:pt modelId="{4E24AF21-8948-49D1-87E9-4E5B133A30D7}" type="pres">
      <dgm:prSet presAssocID="{0EBE4D87-B680-4409-9B7A-3DC48BBFE61E}" presName="linearProcess" presStyleCnt="0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US"/>
        </a:p>
      </dgm:t>
    </dgm:pt>
    <dgm:pt modelId="{C66469BE-7FC4-4DE6-A31D-C52E9ACB1650}" type="pres">
      <dgm:prSet presAssocID="{3BC04E18-77BC-44C0-AFBC-2038C2FA4158}" presName="textNode" presStyleLbl="node1" presStyleIdx="0" presStyleCnt="1" custScaleY="2446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289C9A-4B9A-4144-A223-61A77FE00959}" type="presOf" srcId="{3BC04E18-77BC-44C0-AFBC-2038C2FA4158}" destId="{C66469BE-7FC4-4DE6-A31D-C52E9ACB1650}" srcOrd="0" destOrd="0" presId="urn:microsoft.com/office/officeart/2005/8/layout/hProcess9"/>
    <dgm:cxn modelId="{D24F8F95-017C-4A1A-94CD-E41081524733}" srcId="{0EBE4D87-B680-4409-9B7A-3DC48BBFE61E}" destId="{3BC04E18-77BC-44C0-AFBC-2038C2FA4158}" srcOrd="0" destOrd="0" parTransId="{0F786F70-3F39-40A0-B8C4-40F85B5D28CC}" sibTransId="{C0F295C9-65F7-49D1-BCFE-C1DFF0CB5C0C}"/>
    <dgm:cxn modelId="{C36ECF02-C7D8-4A8C-AE4D-4DC9BCBFC464}" type="presOf" srcId="{0EBE4D87-B680-4409-9B7A-3DC48BBFE61E}" destId="{C3DDF95D-58FA-42D2-A23F-E5083E968742}" srcOrd="0" destOrd="0" presId="urn:microsoft.com/office/officeart/2005/8/layout/hProcess9"/>
    <dgm:cxn modelId="{0C831F15-F5B1-42A4-88D2-20B726370F9D}" type="presParOf" srcId="{C3DDF95D-58FA-42D2-A23F-E5083E968742}" destId="{4CDBF6B2-E71F-4865-BF5A-80F39A2925FC}" srcOrd="0" destOrd="0" presId="urn:microsoft.com/office/officeart/2005/8/layout/hProcess9"/>
    <dgm:cxn modelId="{555D30A3-ABA4-447E-9DD2-D0AF7A2388BC}" type="presParOf" srcId="{C3DDF95D-58FA-42D2-A23F-E5083E968742}" destId="{4E24AF21-8948-49D1-87E9-4E5B133A30D7}" srcOrd="1" destOrd="0" presId="urn:microsoft.com/office/officeart/2005/8/layout/hProcess9"/>
    <dgm:cxn modelId="{A339A96C-8481-464A-BDE7-FA7D5DDD92C1}" type="presParOf" srcId="{4E24AF21-8948-49D1-87E9-4E5B133A30D7}" destId="{C66469BE-7FC4-4DE6-A31D-C52E9ACB1650}" srcOrd="0" destOrd="0" presId="urn:microsoft.com/office/officeart/2005/8/layout/hProcess9"/>
  </dgm:cxnLst>
  <dgm:bg>
    <a:solidFill>
      <a:srgbClr val="00B050"/>
    </a:solidFill>
    <a:effectLst>
      <a:innerShdw blurRad="114300">
        <a:prstClr val="black"/>
      </a:inn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6F4A47-62B5-47CD-A4D6-C59AEC0660C1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A871E54-5AFB-47C6-AD84-38D5527652A0}">
      <dgm:prSet custT="1"/>
      <dgm:spPr/>
      <dgm:t>
        <a:bodyPr/>
        <a:lstStyle/>
        <a:p>
          <a:pPr rtl="0"/>
          <a:r>
            <a:rPr lang="bn-IN" sz="2400" smtClean="0"/>
            <a:t>শ্রেণিঃ দ্বাদশ</a:t>
          </a:r>
          <a:endParaRPr lang="en-US" sz="2400"/>
        </a:p>
      </dgm:t>
    </dgm:pt>
    <dgm:pt modelId="{B4CDDF34-0BE5-4420-9A4F-CB5BBCEE8B8E}" type="parTrans" cxnId="{97680798-E7BC-4427-940A-2CFD27AA9AAD}">
      <dgm:prSet/>
      <dgm:spPr/>
      <dgm:t>
        <a:bodyPr/>
        <a:lstStyle/>
        <a:p>
          <a:endParaRPr lang="en-US" sz="1600"/>
        </a:p>
      </dgm:t>
    </dgm:pt>
    <dgm:pt modelId="{A96E1756-E00D-4A63-8A04-84C03363DE57}" type="sibTrans" cxnId="{97680798-E7BC-4427-940A-2CFD27AA9AAD}">
      <dgm:prSet/>
      <dgm:spPr/>
      <dgm:t>
        <a:bodyPr/>
        <a:lstStyle/>
        <a:p>
          <a:endParaRPr lang="en-US" sz="1600"/>
        </a:p>
      </dgm:t>
    </dgm:pt>
    <dgm:pt modelId="{8BF4354A-5B39-40B2-BC8B-BB4F4EA0CC0F}">
      <dgm:prSet custT="1"/>
      <dgm:spPr/>
      <dgm:t>
        <a:bodyPr/>
        <a:lstStyle/>
        <a:p>
          <a:pPr rtl="0"/>
          <a:r>
            <a:rPr lang="bn-IN" sz="2400" dirty="0" smtClean="0"/>
            <a:t>বিষয়ঃ </a:t>
          </a:r>
          <a:r>
            <a:rPr lang="bn-IN" sz="2400" dirty="0" smtClean="0"/>
            <a:t>সমাজবিজ্ঞান</a:t>
          </a:r>
          <a:r>
            <a:rPr lang="en-US" sz="2400" dirty="0" smtClean="0"/>
            <a:t> ২য়</a:t>
          </a:r>
          <a:endParaRPr lang="en-US" sz="2400" dirty="0"/>
        </a:p>
      </dgm:t>
    </dgm:pt>
    <dgm:pt modelId="{BE56754D-805C-4759-B6DF-BF276AB9B4DE}" type="parTrans" cxnId="{49A9FFDB-CB57-4E12-A762-C4C2E709061C}">
      <dgm:prSet/>
      <dgm:spPr/>
      <dgm:t>
        <a:bodyPr/>
        <a:lstStyle/>
        <a:p>
          <a:endParaRPr lang="en-US" sz="1600"/>
        </a:p>
      </dgm:t>
    </dgm:pt>
    <dgm:pt modelId="{2709A853-CA45-4262-A623-489B9FD910E5}" type="sibTrans" cxnId="{49A9FFDB-CB57-4E12-A762-C4C2E709061C}">
      <dgm:prSet/>
      <dgm:spPr/>
      <dgm:t>
        <a:bodyPr/>
        <a:lstStyle/>
        <a:p>
          <a:endParaRPr lang="en-US" sz="1600"/>
        </a:p>
      </dgm:t>
    </dgm:pt>
    <dgm:pt modelId="{CB894F75-3793-4DB1-966F-60588FB1AF96}">
      <dgm:prSet custT="1"/>
      <dgm:spPr/>
      <dgm:t>
        <a:bodyPr/>
        <a:lstStyle/>
        <a:p>
          <a:pPr rtl="0"/>
          <a:r>
            <a:rPr lang="bn-IN" sz="2400" dirty="0" smtClean="0"/>
            <a:t>তৃতীয় অধ্যায়ঃপ্রত্নতত্ত্বের ভিত্তিতে বাংলাদেশের সমাজ ও সভ্যতা</a:t>
          </a:r>
          <a:endParaRPr lang="en-US" sz="2400" dirty="0"/>
        </a:p>
      </dgm:t>
    </dgm:pt>
    <dgm:pt modelId="{3AECCE52-A952-4165-9396-2BE3192B6451}" type="parTrans" cxnId="{4D59CBB4-4217-45FB-A881-913AA28252B2}">
      <dgm:prSet/>
      <dgm:spPr/>
      <dgm:t>
        <a:bodyPr/>
        <a:lstStyle/>
        <a:p>
          <a:endParaRPr lang="en-US" sz="1600"/>
        </a:p>
      </dgm:t>
    </dgm:pt>
    <dgm:pt modelId="{DA2195AF-753D-4BE2-826E-B568F0E15F63}" type="sibTrans" cxnId="{4D59CBB4-4217-45FB-A881-913AA28252B2}">
      <dgm:prSet/>
      <dgm:spPr/>
      <dgm:t>
        <a:bodyPr/>
        <a:lstStyle/>
        <a:p>
          <a:endParaRPr lang="en-US" sz="1600"/>
        </a:p>
      </dgm:t>
    </dgm:pt>
    <dgm:pt modelId="{77B717FA-DBCE-4911-8C42-F0D9A3B36399}">
      <dgm:prSet custT="1"/>
      <dgm:spPr/>
      <dgm:t>
        <a:bodyPr/>
        <a:lstStyle/>
        <a:p>
          <a:pPr rtl="0"/>
          <a:r>
            <a:rPr lang="bn-IN" sz="2400" dirty="0" smtClean="0"/>
            <a:t>সময়ঃ </a:t>
          </a:r>
          <a:r>
            <a:rPr lang="en-US" sz="2400" dirty="0" smtClean="0"/>
            <a:t>৪</a:t>
          </a:r>
          <a:r>
            <a:rPr lang="bn-IN" sz="2400" dirty="0" smtClean="0"/>
            <a:t>৫মিনিট</a:t>
          </a:r>
          <a:endParaRPr lang="en-US" sz="2400" dirty="0"/>
        </a:p>
      </dgm:t>
    </dgm:pt>
    <dgm:pt modelId="{F097D1E8-AACF-4E68-9550-6F8E9183785C}" type="parTrans" cxnId="{A3EE48F9-BA1E-49FE-82BE-22E5A1952461}">
      <dgm:prSet/>
      <dgm:spPr/>
      <dgm:t>
        <a:bodyPr/>
        <a:lstStyle/>
        <a:p>
          <a:endParaRPr lang="en-US" sz="1600"/>
        </a:p>
      </dgm:t>
    </dgm:pt>
    <dgm:pt modelId="{559D4934-FE92-4471-9C5C-0815AD8CBD0A}" type="sibTrans" cxnId="{A3EE48F9-BA1E-49FE-82BE-22E5A1952461}">
      <dgm:prSet/>
      <dgm:spPr/>
      <dgm:t>
        <a:bodyPr/>
        <a:lstStyle/>
        <a:p>
          <a:endParaRPr lang="en-US" sz="1600"/>
        </a:p>
      </dgm:t>
    </dgm:pt>
    <dgm:pt modelId="{653DFD4E-159F-4D58-A016-230F8695B376}" type="pres">
      <dgm:prSet presAssocID="{626F4A47-62B5-47CD-A4D6-C59AEC0660C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4507D6-05F9-4EA4-8E2D-35EE9C47A94A}" type="pres">
      <dgm:prSet presAssocID="{1A871E54-5AFB-47C6-AD84-38D5527652A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91E572-2EC2-4127-A9A6-D20C3BD9EA54}" type="pres">
      <dgm:prSet presAssocID="{A96E1756-E00D-4A63-8A04-84C03363DE57}" presName="spacer" presStyleCnt="0"/>
      <dgm:spPr/>
    </dgm:pt>
    <dgm:pt modelId="{7DDAD661-8751-4C68-A526-A4D8A3C4CA9D}" type="pres">
      <dgm:prSet presAssocID="{8BF4354A-5B39-40B2-BC8B-BB4F4EA0CC0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EBD81E-D798-48DB-A3D9-C080487506BC}" type="pres">
      <dgm:prSet presAssocID="{2709A853-CA45-4262-A623-489B9FD910E5}" presName="spacer" presStyleCnt="0"/>
      <dgm:spPr/>
    </dgm:pt>
    <dgm:pt modelId="{284889D6-D4EC-408C-966E-0F8AB88B1B29}" type="pres">
      <dgm:prSet presAssocID="{CB894F75-3793-4DB1-966F-60588FB1AF9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46C53C-4738-4A0A-B23B-C95CA9B727BB}" type="pres">
      <dgm:prSet presAssocID="{DA2195AF-753D-4BE2-826E-B568F0E15F63}" presName="spacer" presStyleCnt="0"/>
      <dgm:spPr/>
    </dgm:pt>
    <dgm:pt modelId="{E0780438-AA7B-43EA-92F3-7DA397DA8964}" type="pres">
      <dgm:prSet presAssocID="{77B717FA-DBCE-4911-8C42-F0D9A3B3639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A0ACCD-E9EB-4FEB-AD51-E7CAC281CFEF}" type="presOf" srcId="{1A871E54-5AFB-47C6-AD84-38D5527652A0}" destId="{324507D6-05F9-4EA4-8E2D-35EE9C47A94A}" srcOrd="0" destOrd="0" presId="urn:microsoft.com/office/officeart/2005/8/layout/vList2"/>
    <dgm:cxn modelId="{97680798-E7BC-4427-940A-2CFD27AA9AAD}" srcId="{626F4A47-62B5-47CD-A4D6-C59AEC0660C1}" destId="{1A871E54-5AFB-47C6-AD84-38D5527652A0}" srcOrd="0" destOrd="0" parTransId="{B4CDDF34-0BE5-4420-9A4F-CB5BBCEE8B8E}" sibTransId="{A96E1756-E00D-4A63-8A04-84C03363DE57}"/>
    <dgm:cxn modelId="{4D59CBB4-4217-45FB-A881-913AA28252B2}" srcId="{626F4A47-62B5-47CD-A4D6-C59AEC0660C1}" destId="{CB894F75-3793-4DB1-966F-60588FB1AF96}" srcOrd="2" destOrd="0" parTransId="{3AECCE52-A952-4165-9396-2BE3192B6451}" sibTransId="{DA2195AF-753D-4BE2-826E-B568F0E15F63}"/>
    <dgm:cxn modelId="{BA601193-3ACC-4B96-B034-A0EA944A15E8}" type="presOf" srcId="{626F4A47-62B5-47CD-A4D6-C59AEC0660C1}" destId="{653DFD4E-159F-4D58-A016-230F8695B376}" srcOrd="0" destOrd="0" presId="urn:microsoft.com/office/officeart/2005/8/layout/vList2"/>
    <dgm:cxn modelId="{45BA0DFF-78C9-4978-9556-65C927E5C4AC}" type="presOf" srcId="{77B717FA-DBCE-4911-8C42-F0D9A3B36399}" destId="{E0780438-AA7B-43EA-92F3-7DA397DA8964}" srcOrd="0" destOrd="0" presId="urn:microsoft.com/office/officeart/2005/8/layout/vList2"/>
    <dgm:cxn modelId="{49A9FFDB-CB57-4E12-A762-C4C2E709061C}" srcId="{626F4A47-62B5-47CD-A4D6-C59AEC0660C1}" destId="{8BF4354A-5B39-40B2-BC8B-BB4F4EA0CC0F}" srcOrd="1" destOrd="0" parTransId="{BE56754D-805C-4759-B6DF-BF276AB9B4DE}" sibTransId="{2709A853-CA45-4262-A623-489B9FD910E5}"/>
    <dgm:cxn modelId="{4924D09B-0D05-4BDE-A614-120829C3A92A}" type="presOf" srcId="{CB894F75-3793-4DB1-966F-60588FB1AF96}" destId="{284889D6-D4EC-408C-966E-0F8AB88B1B29}" srcOrd="0" destOrd="0" presId="urn:microsoft.com/office/officeart/2005/8/layout/vList2"/>
    <dgm:cxn modelId="{A3EE48F9-BA1E-49FE-82BE-22E5A1952461}" srcId="{626F4A47-62B5-47CD-A4D6-C59AEC0660C1}" destId="{77B717FA-DBCE-4911-8C42-F0D9A3B36399}" srcOrd="3" destOrd="0" parTransId="{F097D1E8-AACF-4E68-9550-6F8E9183785C}" sibTransId="{559D4934-FE92-4471-9C5C-0815AD8CBD0A}"/>
    <dgm:cxn modelId="{CDBF128B-0388-466F-86D4-667E8425A041}" type="presOf" srcId="{8BF4354A-5B39-40B2-BC8B-BB4F4EA0CC0F}" destId="{7DDAD661-8751-4C68-A526-A4D8A3C4CA9D}" srcOrd="0" destOrd="0" presId="urn:microsoft.com/office/officeart/2005/8/layout/vList2"/>
    <dgm:cxn modelId="{E5DE5EC0-8591-4006-8BD8-095B20378BB1}" type="presParOf" srcId="{653DFD4E-159F-4D58-A016-230F8695B376}" destId="{324507D6-05F9-4EA4-8E2D-35EE9C47A94A}" srcOrd="0" destOrd="0" presId="urn:microsoft.com/office/officeart/2005/8/layout/vList2"/>
    <dgm:cxn modelId="{778C1AC9-F9C7-45C4-B061-60E865BDD079}" type="presParOf" srcId="{653DFD4E-159F-4D58-A016-230F8695B376}" destId="{0A91E572-2EC2-4127-A9A6-D20C3BD9EA54}" srcOrd="1" destOrd="0" presId="urn:microsoft.com/office/officeart/2005/8/layout/vList2"/>
    <dgm:cxn modelId="{8B593760-88FC-4837-85EA-C86B00EC223F}" type="presParOf" srcId="{653DFD4E-159F-4D58-A016-230F8695B376}" destId="{7DDAD661-8751-4C68-A526-A4D8A3C4CA9D}" srcOrd="2" destOrd="0" presId="urn:microsoft.com/office/officeart/2005/8/layout/vList2"/>
    <dgm:cxn modelId="{D313C40A-E233-44CC-B800-2B382A86A8C1}" type="presParOf" srcId="{653DFD4E-159F-4D58-A016-230F8695B376}" destId="{19EBD81E-D798-48DB-A3D9-C080487506BC}" srcOrd="3" destOrd="0" presId="urn:microsoft.com/office/officeart/2005/8/layout/vList2"/>
    <dgm:cxn modelId="{0C701309-239D-49A3-B2ED-B62811F57A84}" type="presParOf" srcId="{653DFD4E-159F-4D58-A016-230F8695B376}" destId="{284889D6-D4EC-408C-966E-0F8AB88B1B29}" srcOrd="4" destOrd="0" presId="urn:microsoft.com/office/officeart/2005/8/layout/vList2"/>
    <dgm:cxn modelId="{F6A465BA-5820-46C0-801B-A93CF1AA76BF}" type="presParOf" srcId="{653DFD4E-159F-4D58-A016-230F8695B376}" destId="{BF46C53C-4738-4A0A-B23B-C95CA9B727BB}" srcOrd="5" destOrd="0" presId="urn:microsoft.com/office/officeart/2005/8/layout/vList2"/>
    <dgm:cxn modelId="{7CD5ACB4-5A40-4AD4-8E0D-1966C4D5884B}" type="presParOf" srcId="{653DFD4E-159F-4D58-A016-230F8695B376}" destId="{E0780438-AA7B-43EA-92F3-7DA397DA896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167A96-35B8-4976-BFCA-884059BC82C7}" type="doc">
      <dgm:prSet loTypeId="urn:microsoft.com/office/officeart/2005/8/layout/hProcess9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6BA5AD-80E6-4109-AE47-1483C82F98BB}">
      <dgm:prSet custT="1"/>
      <dgm:spPr>
        <a:solidFill>
          <a:schemeClr val="bg2">
            <a:lumMod val="10000"/>
            <a:lumOff val="90000"/>
          </a:schemeClr>
        </a:solidFill>
        <a:ln>
          <a:solidFill>
            <a:srgbClr val="C1116D"/>
          </a:solidFill>
        </a:ln>
      </dgm:spPr>
      <dgm:t>
        <a:bodyPr/>
        <a:lstStyle/>
        <a:p>
          <a:pPr rtl="0"/>
          <a:r>
            <a:rPr lang="bn-IN" sz="3200" dirty="0" smtClean="0"/>
            <a:t>ছবি দেখে আজকের পাঠ সম্পর্কে </a:t>
          </a:r>
          <a:r>
            <a:rPr lang="bn-BD" sz="3200" dirty="0" smtClean="0"/>
            <a:t>বলি</a:t>
          </a:r>
          <a:endParaRPr lang="en-US" sz="3200" dirty="0"/>
        </a:p>
      </dgm:t>
    </dgm:pt>
    <dgm:pt modelId="{F40D2401-EE55-4095-862E-F6C0C95858A4}" type="parTrans" cxnId="{669EE638-AA0D-4089-A784-79F6D21FAF7C}">
      <dgm:prSet/>
      <dgm:spPr/>
      <dgm:t>
        <a:bodyPr/>
        <a:lstStyle/>
        <a:p>
          <a:endParaRPr lang="en-US"/>
        </a:p>
      </dgm:t>
    </dgm:pt>
    <dgm:pt modelId="{6B3A9081-3F20-4E30-9520-BCEEB91F17C7}" type="sibTrans" cxnId="{669EE638-AA0D-4089-A784-79F6D21FAF7C}">
      <dgm:prSet/>
      <dgm:spPr/>
      <dgm:t>
        <a:bodyPr/>
        <a:lstStyle/>
        <a:p>
          <a:endParaRPr lang="en-US"/>
        </a:p>
      </dgm:t>
    </dgm:pt>
    <dgm:pt modelId="{1EB5E3D9-5776-4CFD-95C2-8207DF910174}" type="pres">
      <dgm:prSet presAssocID="{39167A96-35B8-4976-BFCA-884059BC82C7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2C254CB-F6C3-4B7F-AD07-694FB3EE9C61}" type="pres">
      <dgm:prSet presAssocID="{39167A96-35B8-4976-BFCA-884059BC82C7}" presName="arrow" presStyleLbl="bgShp" presStyleIdx="0" presStyleCnt="1" custLinFactNeighborX="139" custLinFactNeighborY="-4167"/>
      <dgm:spPr>
        <a:solidFill>
          <a:srgbClr val="FF99CC"/>
        </a:solidFill>
        <a:ln w="57150"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-300000" prstMaterial="matte">
          <a:bevelT w="127000" h="63500"/>
        </a:sp3d>
      </dgm:spPr>
      <dgm:t>
        <a:bodyPr/>
        <a:lstStyle/>
        <a:p>
          <a:endParaRPr lang="en-US"/>
        </a:p>
      </dgm:t>
    </dgm:pt>
    <dgm:pt modelId="{6F48990A-8EA2-45A9-B68F-6F5754453C58}" type="pres">
      <dgm:prSet presAssocID="{39167A96-35B8-4976-BFCA-884059BC82C7}" presName="linearProcess" presStyleCnt="0"/>
      <dgm:spPr/>
    </dgm:pt>
    <dgm:pt modelId="{6E7E57D9-C6F2-4383-9D79-6091D60DEAF6}" type="pres">
      <dgm:prSet presAssocID="{D66BA5AD-80E6-4109-AE47-1483C82F98BB}" presName="textNode" presStyleLbl="node1" presStyleIdx="0" presStyleCnt="1" custScaleY="25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9EE638-AA0D-4089-A784-79F6D21FAF7C}" srcId="{39167A96-35B8-4976-BFCA-884059BC82C7}" destId="{D66BA5AD-80E6-4109-AE47-1483C82F98BB}" srcOrd="0" destOrd="0" parTransId="{F40D2401-EE55-4095-862E-F6C0C95858A4}" sibTransId="{6B3A9081-3F20-4E30-9520-BCEEB91F17C7}"/>
    <dgm:cxn modelId="{9A77A379-936A-4575-ABED-AA2440A06089}" type="presOf" srcId="{39167A96-35B8-4976-BFCA-884059BC82C7}" destId="{1EB5E3D9-5776-4CFD-95C2-8207DF910174}" srcOrd="0" destOrd="0" presId="urn:microsoft.com/office/officeart/2005/8/layout/hProcess9"/>
    <dgm:cxn modelId="{B13855F3-B6CC-41D5-8CA4-C6356A960631}" type="presOf" srcId="{D66BA5AD-80E6-4109-AE47-1483C82F98BB}" destId="{6E7E57D9-C6F2-4383-9D79-6091D60DEAF6}" srcOrd="0" destOrd="0" presId="urn:microsoft.com/office/officeart/2005/8/layout/hProcess9"/>
    <dgm:cxn modelId="{716CD287-6B41-43D4-A95D-D2B41DDBF798}" type="presParOf" srcId="{1EB5E3D9-5776-4CFD-95C2-8207DF910174}" destId="{02C254CB-F6C3-4B7F-AD07-694FB3EE9C61}" srcOrd="0" destOrd="0" presId="urn:microsoft.com/office/officeart/2005/8/layout/hProcess9"/>
    <dgm:cxn modelId="{BD1F3725-4FF5-4EF9-AD45-C7ABCA290AA8}" type="presParOf" srcId="{1EB5E3D9-5776-4CFD-95C2-8207DF910174}" destId="{6F48990A-8EA2-45A9-B68F-6F5754453C58}" srcOrd="1" destOrd="0" presId="urn:microsoft.com/office/officeart/2005/8/layout/hProcess9"/>
    <dgm:cxn modelId="{BE477ED5-EDDE-41B3-BD6B-C12563FD7061}" type="presParOf" srcId="{6F48990A-8EA2-45A9-B68F-6F5754453C58}" destId="{6E7E57D9-C6F2-4383-9D79-6091D60DEAF6}" srcOrd="0" destOrd="0" presId="urn:microsoft.com/office/officeart/2005/8/layout/hProcess9"/>
  </dgm:cxnLst>
  <dgm:bg>
    <a:solidFill>
      <a:srgbClr val="002060"/>
    </a:solidFill>
    <a:effectLst>
      <a:innerShdw blurRad="114300">
        <a:prstClr val="black"/>
      </a:inn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45CF025-5B1D-4BEB-BAA5-71C34B5D163A}" type="doc">
      <dgm:prSet loTypeId="urn:microsoft.com/office/officeart/2008/layout/CaptionedPictures" loCatId="picture" qsTypeId="urn:microsoft.com/office/officeart/2005/8/quickstyle/3d3" qsCatId="3D" csTypeId="urn:microsoft.com/office/officeart/2005/8/colors/accent1_2" csCatId="accent1" phldr="1"/>
      <dgm:spPr/>
    </dgm:pt>
    <dgm:pt modelId="{18177858-CBA5-4FF7-93B9-B1302731FC2B}">
      <dgm:prSet phldrT="[Text]"/>
      <dgm:spPr/>
      <dgm:t>
        <a:bodyPr/>
        <a:lstStyle/>
        <a:p>
          <a:r>
            <a:rPr lang="bn-IN" dirty="0" smtClean="0"/>
            <a:t>ময়নামতি</a:t>
          </a:r>
          <a:endParaRPr lang="en-US" dirty="0"/>
        </a:p>
      </dgm:t>
    </dgm:pt>
    <dgm:pt modelId="{4FD4523C-9E67-401A-83BF-DC766A5D77EA}" type="parTrans" cxnId="{EA7FD898-8647-44EB-9755-CF0D4DD62875}">
      <dgm:prSet/>
      <dgm:spPr/>
      <dgm:t>
        <a:bodyPr/>
        <a:lstStyle/>
        <a:p>
          <a:endParaRPr lang="en-US"/>
        </a:p>
      </dgm:t>
    </dgm:pt>
    <dgm:pt modelId="{1C47C5C1-B20E-4530-BABE-7A49220FB7AE}" type="sibTrans" cxnId="{EA7FD898-8647-44EB-9755-CF0D4DD62875}">
      <dgm:prSet/>
      <dgm:spPr/>
      <dgm:t>
        <a:bodyPr/>
        <a:lstStyle/>
        <a:p>
          <a:endParaRPr lang="en-US"/>
        </a:p>
      </dgm:t>
    </dgm:pt>
    <dgm:pt modelId="{F4754498-1297-4EE7-9372-088E044DD139}" type="pres">
      <dgm:prSet presAssocID="{845CF025-5B1D-4BEB-BAA5-71C34B5D163A}" presName="Name0" presStyleCnt="0">
        <dgm:presLayoutVars>
          <dgm:chMax/>
          <dgm:chPref/>
          <dgm:dir/>
        </dgm:presLayoutVars>
      </dgm:prSet>
      <dgm:spPr/>
    </dgm:pt>
    <dgm:pt modelId="{7332D2E6-B1D1-4724-AD84-411445FF00F0}" type="pres">
      <dgm:prSet presAssocID="{18177858-CBA5-4FF7-93B9-B1302731FC2B}" presName="composite" presStyleCnt="0">
        <dgm:presLayoutVars>
          <dgm:chMax val="1"/>
          <dgm:chPref val="1"/>
        </dgm:presLayoutVars>
      </dgm:prSet>
      <dgm:spPr/>
    </dgm:pt>
    <dgm:pt modelId="{0DB6F157-34F7-4863-86CD-B39040FE9D6C}" type="pres">
      <dgm:prSet presAssocID="{18177858-CBA5-4FF7-93B9-B1302731FC2B}" presName="Accent" presStyleLbl="trAlignAcc1" presStyleIdx="0" presStyleCnt="1" custScaleX="159485" custScaleY="97334" custLinFactNeighborX="7968" custLinFactNeighborY="2107">
        <dgm:presLayoutVars>
          <dgm:chMax val="0"/>
          <dgm:chPref val="0"/>
        </dgm:presLayoutVars>
      </dgm:prSet>
      <dgm:spPr>
        <a:solidFill>
          <a:schemeClr val="bg2">
            <a:lumMod val="10000"/>
            <a:lumOff val="90000"/>
            <a:alpha val="40000"/>
          </a:schemeClr>
        </a:solidFill>
        <a:ln>
          <a:solidFill>
            <a:srgbClr val="C1116D"/>
          </a:solidFill>
        </a:ln>
      </dgm:spPr>
    </dgm:pt>
    <dgm:pt modelId="{39C31EA1-9197-4396-98D4-70FDEF9F54E2}" type="pres">
      <dgm:prSet presAssocID="{18177858-CBA5-4FF7-93B9-B1302731FC2B}" presName="Image" presStyleLbl="alignImgPlace1" presStyleIdx="0" presStyleCnt="1" custScaleX="175479" custScaleY="116538" custLinFactNeighborX="886" custLinFactNeighborY="3501">
        <dgm:presLayoutVars>
          <dgm:chMax val="0"/>
          <dgm:chPref val="0"/>
        </dgm:presLayoutVars>
      </dgm:prSet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</dgm:spPr>
    </dgm:pt>
    <dgm:pt modelId="{8FD623B9-D38E-4F2D-9E9A-56A303E26D00}" type="pres">
      <dgm:prSet presAssocID="{18177858-CBA5-4FF7-93B9-B1302731FC2B}" presName="ChildComposite" presStyleCnt="0"/>
      <dgm:spPr/>
    </dgm:pt>
    <dgm:pt modelId="{5AA30D4C-7F50-424D-A2B1-C924AB051BE7}" type="pres">
      <dgm:prSet presAssocID="{18177858-CBA5-4FF7-93B9-B1302731FC2B}" presName="Child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05EAC015-93DF-46B3-9FC0-A0998AFA543A}" type="pres">
      <dgm:prSet presAssocID="{18177858-CBA5-4FF7-93B9-B1302731FC2B}" presName="Parent" presStyleLbl="revTx" presStyleIdx="0" presStyleCnt="1" custScaleX="173168" custScaleY="67158" custLinFactNeighborX="5436" custLinFactNeighborY="11001">
        <dgm:presLayoutVars>
          <dgm:chMax val="1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BBB531-953C-49F3-AD6C-E636B2E4DD8C}" type="presOf" srcId="{18177858-CBA5-4FF7-93B9-B1302731FC2B}" destId="{05EAC015-93DF-46B3-9FC0-A0998AFA543A}" srcOrd="0" destOrd="0" presId="urn:microsoft.com/office/officeart/2008/layout/CaptionedPictures"/>
    <dgm:cxn modelId="{F195C74B-6612-47DE-AD64-AD662D49C5D3}" type="presOf" srcId="{845CF025-5B1D-4BEB-BAA5-71C34B5D163A}" destId="{F4754498-1297-4EE7-9372-088E044DD139}" srcOrd="0" destOrd="0" presId="urn:microsoft.com/office/officeart/2008/layout/CaptionedPictures"/>
    <dgm:cxn modelId="{EA7FD898-8647-44EB-9755-CF0D4DD62875}" srcId="{845CF025-5B1D-4BEB-BAA5-71C34B5D163A}" destId="{18177858-CBA5-4FF7-93B9-B1302731FC2B}" srcOrd="0" destOrd="0" parTransId="{4FD4523C-9E67-401A-83BF-DC766A5D77EA}" sibTransId="{1C47C5C1-B20E-4530-BABE-7A49220FB7AE}"/>
    <dgm:cxn modelId="{ACC53B0D-3FD5-4C45-BCA7-155F9F2B04B3}" type="presParOf" srcId="{F4754498-1297-4EE7-9372-088E044DD139}" destId="{7332D2E6-B1D1-4724-AD84-411445FF00F0}" srcOrd="0" destOrd="0" presId="urn:microsoft.com/office/officeart/2008/layout/CaptionedPictures"/>
    <dgm:cxn modelId="{0587B58E-B23B-4DC8-9767-9AA31D2F2EA1}" type="presParOf" srcId="{7332D2E6-B1D1-4724-AD84-411445FF00F0}" destId="{0DB6F157-34F7-4863-86CD-B39040FE9D6C}" srcOrd="0" destOrd="0" presId="urn:microsoft.com/office/officeart/2008/layout/CaptionedPictures"/>
    <dgm:cxn modelId="{9355F18E-3D2A-445C-9E95-C2B8ED5D524E}" type="presParOf" srcId="{7332D2E6-B1D1-4724-AD84-411445FF00F0}" destId="{39C31EA1-9197-4396-98D4-70FDEF9F54E2}" srcOrd="1" destOrd="0" presId="urn:microsoft.com/office/officeart/2008/layout/CaptionedPictures"/>
    <dgm:cxn modelId="{26BFBEDD-33F3-4FE4-AC5B-D033EDF0945C}" type="presParOf" srcId="{7332D2E6-B1D1-4724-AD84-411445FF00F0}" destId="{8FD623B9-D38E-4F2D-9E9A-56A303E26D00}" srcOrd="2" destOrd="0" presId="urn:microsoft.com/office/officeart/2008/layout/CaptionedPictures"/>
    <dgm:cxn modelId="{D958ED31-DD15-41B2-AC6E-D1AC607DEC46}" type="presParOf" srcId="{8FD623B9-D38E-4F2D-9E9A-56A303E26D00}" destId="{5AA30D4C-7F50-424D-A2B1-C924AB051BE7}" srcOrd="0" destOrd="0" presId="urn:microsoft.com/office/officeart/2008/layout/CaptionedPictures"/>
    <dgm:cxn modelId="{BACA9304-9FED-43D4-9D43-7260D8D508B6}" type="presParOf" srcId="{8FD623B9-D38E-4F2D-9E9A-56A303E26D00}" destId="{05EAC015-93DF-46B3-9FC0-A0998AFA543A}" srcOrd="1" destOrd="0" presId="urn:microsoft.com/office/officeart/2008/layout/CaptionedPicture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42C0CD5-6C9E-4020-B836-638172673D2B}" type="doc">
      <dgm:prSet loTypeId="urn:microsoft.com/office/officeart/2008/layout/CaptionedPictures" loCatId="picture" qsTypeId="urn:microsoft.com/office/officeart/2005/8/quickstyle/3d3" qsCatId="3D" csTypeId="urn:microsoft.com/office/officeart/2005/8/colors/accent1_2" csCatId="accent1" phldr="1"/>
      <dgm:spPr/>
    </dgm:pt>
    <dgm:pt modelId="{EC2416D3-4B71-41BB-9DF4-D82B459818D5}">
      <dgm:prSet phldrT="[Text]"/>
      <dgm:spPr/>
      <dgm:t>
        <a:bodyPr/>
        <a:lstStyle/>
        <a:p>
          <a:r>
            <a:rPr lang="bn-IN" dirty="0" smtClean="0"/>
            <a:t>প্রাচীন মানুষের প্রতিকৃতি</a:t>
          </a:r>
          <a:endParaRPr lang="en-US" dirty="0"/>
        </a:p>
      </dgm:t>
    </dgm:pt>
    <dgm:pt modelId="{75E2C376-75D3-469C-BE21-2FEE6A36F3F8}" type="parTrans" cxnId="{410E562E-70F6-4A20-8CB8-C42D7BB746B7}">
      <dgm:prSet/>
      <dgm:spPr/>
      <dgm:t>
        <a:bodyPr/>
        <a:lstStyle/>
        <a:p>
          <a:endParaRPr lang="en-US"/>
        </a:p>
      </dgm:t>
    </dgm:pt>
    <dgm:pt modelId="{6D249A0A-812B-4D22-8F67-D6391217C943}" type="sibTrans" cxnId="{410E562E-70F6-4A20-8CB8-C42D7BB746B7}">
      <dgm:prSet/>
      <dgm:spPr/>
      <dgm:t>
        <a:bodyPr/>
        <a:lstStyle/>
        <a:p>
          <a:endParaRPr lang="en-US"/>
        </a:p>
      </dgm:t>
    </dgm:pt>
    <dgm:pt modelId="{7D7CDA1A-A17A-441A-A353-B762AD669CFA}" type="pres">
      <dgm:prSet presAssocID="{D42C0CD5-6C9E-4020-B836-638172673D2B}" presName="Name0" presStyleCnt="0">
        <dgm:presLayoutVars>
          <dgm:chMax/>
          <dgm:chPref/>
          <dgm:dir/>
        </dgm:presLayoutVars>
      </dgm:prSet>
      <dgm:spPr/>
    </dgm:pt>
    <dgm:pt modelId="{DDD8AF3B-78A0-4B69-82A3-4AFCC92890FE}" type="pres">
      <dgm:prSet presAssocID="{EC2416D3-4B71-41BB-9DF4-D82B459818D5}" presName="composite" presStyleCnt="0">
        <dgm:presLayoutVars>
          <dgm:chMax val="1"/>
          <dgm:chPref val="1"/>
        </dgm:presLayoutVars>
      </dgm:prSet>
      <dgm:spPr/>
    </dgm:pt>
    <dgm:pt modelId="{6C54C008-00B3-4A05-82C1-3CCD26C83566}" type="pres">
      <dgm:prSet presAssocID="{EC2416D3-4B71-41BB-9DF4-D82B459818D5}" presName="Accent" presStyleLbl="trAlignAcc1" presStyleIdx="0" presStyleCnt="1" custScaleX="127775" custLinFactNeighborX="-337" custLinFactNeighborY="-287">
        <dgm:presLayoutVars>
          <dgm:chMax val="0"/>
          <dgm:chPref val="0"/>
        </dgm:presLayoutVars>
      </dgm:prSet>
      <dgm:spPr>
        <a:solidFill>
          <a:schemeClr val="bg2">
            <a:lumMod val="10000"/>
            <a:lumOff val="90000"/>
            <a:alpha val="40000"/>
          </a:schemeClr>
        </a:solidFill>
        <a:ln>
          <a:solidFill>
            <a:srgbClr val="C1116D"/>
          </a:solidFill>
        </a:ln>
      </dgm:spPr>
    </dgm:pt>
    <dgm:pt modelId="{22CF7E02-35DC-401D-9627-81A84BC790D0}" type="pres">
      <dgm:prSet presAssocID="{EC2416D3-4B71-41BB-9DF4-D82B459818D5}" presName="Image" presStyleLbl="alignImgPlace1" presStyleIdx="0" presStyleCnt="1" custScaleX="137835" custScaleY="121327" custLinFactNeighborY="3094">
        <dgm:presLayoutVars>
          <dgm:chMax val="0"/>
          <dgm:chPref val="0"/>
        </dgm:presLayoutVars>
      </dgm:prSet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2000" r="-62000"/>
          </a:stretch>
        </a:blipFill>
      </dgm:spPr>
    </dgm:pt>
    <dgm:pt modelId="{866A0622-DA77-4BF3-A6D5-A001F0D6246D}" type="pres">
      <dgm:prSet presAssocID="{EC2416D3-4B71-41BB-9DF4-D82B459818D5}" presName="ChildComposite" presStyleCnt="0"/>
      <dgm:spPr/>
    </dgm:pt>
    <dgm:pt modelId="{EBD78771-5554-4EF7-A80E-1791D904FB2F}" type="pres">
      <dgm:prSet presAssocID="{EC2416D3-4B71-41BB-9DF4-D82B459818D5}" presName="Child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D55C4D87-773A-4187-92C8-4B3D9ECFDD86}" type="pres">
      <dgm:prSet presAssocID="{EC2416D3-4B71-41BB-9DF4-D82B459818D5}" presName="Parent" presStyleLbl="revTx" presStyleIdx="0" presStyleCnt="1" custScaleX="142331" custScaleY="61392" custLinFactNeighborX="374" custLinFactNeighborY="35180">
        <dgm:presLayoutVars>
          <dgm:chMax val="1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0E562E-70F6-4A20-8CB8-C42D7BB746B7}" srcId="{D42C0CD5-6C9E-4020-B836-638172673D2B}" destId="{EC2416D3-4B71-41BB-9DF4-D82B459818D5}" srcOrd="0" destOrd="0" parTransId="{75E2C376-75D3-469C-BE21-2FEE6A36F3F8}" sibTransId="{6D249A0A-812B-4D22-8F67-D6391217C943}"/>
    <dgm:cxn modelId="{346135CC-2499-4D46-BB4C-28F840C996F8}" type="presOf" srcId="{D42C0CD5-6C9E-4020-B836-638172673D2B}" destId="{7D7CDA1A-A17A-441A-A353-B762AD669CFA}" srcOrd="0" destOrd="0" presId="urn:microsoft.com/office/officeart/2008/layout/CaptionedPictures"/>
    <dgm:cxn modelId="{FAC88F24-6A3F-4E7D-92BA-85DA792961CC}" type="presOf" srcId="{EC2416D3-4B71-41BB-9DF4-D82B459818D5}" destId="{D55C4D87-773A-4187-92C8-4B3D9ECFDD86}" srcOrd="0" destOrd="0" presId="urn:microsoft.com/office/officeart/2008/layout/CaptionedPictures"/>
    <dgm:cxn modelId="{D421A094-9B85-4BFF-A093-BD285915912C}" type="presParOf" srcId="{7D7CDA1A-A17A-441A-A353-B762AD669CFA}" destId="{DDD8AF3B-78A0-4B69-82A3-4AFCC92890FE}" srcOrd="0" destOrd="0" presId="urn:microsoft.com/office/officeart/2008/layout/CaptionedPictures"/>
    <dgm:cxn modelId="{319E8AE4-3298-4FDB-8EEC-7A8E41EF0FCA}" type="presParOf" srcId="{DDD8AF3B-78A0-4B69-82A3-4AFCC92890FE}" destId="{6C54C008-00B3-4A05-82C1-3CCD26C83566}" srcOrd="0" destOrd="0" presId="urn:microsoft.com/office/officeart/2008/layout/CaptionedPictures"/>
    <dgm:cxn modelId="{C506220C-3EA1-464E-A833-FCFC285C7BBB}" type="presParOf" srcId="{DDD8AF3B-78A0-4B69-82A3-4AFCC92890FE}" destId="{22CF7E02-35DC-401D-9627-81A84BC790D0}" srcOrd="1" destOrd="0" presId="urn:microsoft.com/office/officeart/2008/layout/CaptionedPictures"/>
    <dgm:cxn modelId="{B0A6449A-36A2-4768-ACAB-F61D87B1D0B5}" type="presParOf" srcId="{DDD8AF3B-78A0-4B69-82A3-4AFCC92890FE}" destId="{866A0622-DA77-4BF3-A6D5-A001F0D6246D}" srcOrd="2" destOrd="0" presId="urn:microsoft.com/office/officeart/2008/layout/CaptionedPictures"/>
    <dgm:cxn modelId="{23A4AEE4-0B57-47C2-839C-FD306211B6A8}" type="presParOf" srcId="{866A0622-DA77-4BF3-A6D5-A001F0D6246D}" destId="{EBD78771-5554-4EF7-A80E-1791D904FB2F}" srcOrd="0" destOrd="0" presId="urn:microsoft.com/office/officeart/2008/layout/CaptionedPictures"/>
    <dgm:cxn modelId="{6C951246-A184-4F5A-BA16-AC390A7D2835}" type="presParOf" srcId="{866A0622-DA77-4BF3-A6D5-A001F0D6246D}" destId="{D55C4D87-773A-4187-92C8-4B3D9ECFDD86}" srcOrd="1" destOrd="0" presId="urn:microsoft.com/office/officeart/2008/layout/CaptionedPictures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95D109B-EB3D-494E-A5C5-375343DBC2D6}" type="doc">
      <dgm:prSet loTypeId="urn:microsoft.com/office/officeart/2005/8/layout/hProcess9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A9B420-ADD8-489A-9AC7-0616B5E479DD}">
      <dgm:prSet/>
      <dgm:spPr>
        <a:solidFill>
          <a:schemeClr val="bg2">
            <a:lumMod val="10000"/>
            <a:lumOff val="90000"/>
          </a:schemeClr>
        </a:solidFill>
        <a:ln>
          <a:solidFill>
            <a:srgbClr val="00B0F0"/>
          </a:solidFill>
        </a:ln>
      </dgm:spPr>
      <dgm:t>
        <a:bodyPr/>
        <a:lstStyle/>
        <a:p>
          <a:pPr rtl="0"/>
          <a:r>
            <a:rPr lang="bn-IN" b="1" cap="none" spc="0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C1116D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rPr>
            <a:t>আজকের পাঠ</a:t>
          </a:r>
          <a:endParaRPr lang="en-US" b="1" cap="none" spc="0" dirty="0">
            <a:ln w="12700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rgbClr val="C1116D"/>
            </a:solidFill>
            <a:effectLst>
              <a:innerShdw blurRad="177800">
                <a:schemeClr val="accent3">
                  <a:lumMod val="50000"/>
                </a:schemeClr>
              </a:innerShdw>
            </a:effectLst>
          </a:endParaRPr>
        </a:p>
      </dgm:t>
    </dgm:pt>
    <dgm:pt modelId="{30F0F32E-E959-4076-A6CF-7696399E8238}" type="parTrans" cxnId="{59EF1B56-B4B0-4547-8A3B-F28D00DCFBAB}">
      <dgm:prSet/>
      <dgm:spPr/>
      <dgm:t>
        <a:bodyPr/>
        <a:lstStyle/>
        <a:p>
          <a:endParaRPr lang="en-US"/>
        </a:p>
      </dgm:t>
    </dgm:pt>
    <dgm:pt modelId="{8F89C230-D8D7-4A1A-AC50-9ECE6580A1BF}" type="sibTrans" cxnId="{59EF1B56-B4B0-4547-8A3B-F28D00DCFBAB}">
      <dgm:prSet/>
      <dgm:spPr/>
      <dgm:t>
        <a:bodyPr/>
        <a:lstStyle/>
        <a:p>
          <a:endParaRPr lang="en-US"/>
        </a:p>
      </dgm:t>
    </dgm:pt>
    <dgm:pt modelId="{70F6EAA5-8CE4-49AC-8C56-53A6DB975802}" type="pres">
      <dgm:prSet presAssocID="{995D109B-EB3D-494E-A5C5-375343DBC2D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407207-09E8-44B0-9EEC-48C53EC876BF}" type="pres">
      <dgm:prSet presAssocID="{995D109B-EB3D-494E-A5C5-375343DBC2D6}" presName="arrow" presStyleLbl="bgShp" presStyleIdx="0" presStyleCnt="1"/>
      <dgm:spPr>
        <a:solidFill>
          <a:srgbClr val="FF99CC"/>
        </a:solidFill>
        <a:ln w="57150">
          <a:solidFill>
            <a:schemeClr val="accent3">
              <a:lumMod val="20000"/>
              <a:lumOff val="80000"/>
            </a:schemeClr>
          </a:solidFill>
        </a:ln>
      </dgm:spPr>
      <dgm:t>
        <a:bodyPr/>
        <a:lstStyle/>
        <a:p>
          <a:endParaRPr lang="en-US"/>
        </a:p>
      </dgm:t>
    </dgm:pt>
    <dgm:pt modelId="{1D89703E-0AE6-4D9D-B49F-B3C5FB9CA831}" type="pres">
      <dgm:prSet presAssocID="{995D109B-EB3D-494E-A5C5-375343DBC2D6}" presName="linearProcess" presStyleCnt="0"/>
      <dgm:spPr/>
    </dgm:pt>
    <dgm:pt modelId="{4A07FC8E-C0B6-4A6A-BDE8-4C283110824F}" type="pres">
      <dgm:prSet presAssocID="{35A9B420-ADD8-489A-9AC7-0616B5E479DD}" presName="textNode" presStyleLbl="node1" presStyleIdx="0" presStyleCnt="1" custScaleX="140484" custScaleY="25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CDFABF-737D-4753-B359-D3A4DB76A346}" type="presOf" srcId="{995D109B-EB3D-494E-A5C5-375343DBC2D6}" destId="{70F6EAA5-8CE4-49AC-8C56-53A6DB975802}" srcOrd="0" destOrd="0" presId="urn:microsoft.com/office/officeart/2005/8/layout/hProcess9"/>
    <dgm:cxn modelId="{59EF1B56-B4B0-4547-8A3B-F28D00DCFBAB}" srcId="{995D109B-EB3D-494E-A5C5-375343DBC2D6}" destId="{35A9B420-ADD8-489A-9AC7-0616B5E479DD}" srcOrd="0" destOrd="0" parTransId="{30F0F32E-E959-4076-A6CF-7696399E8238}" sibTransId="{8F89C230-D8D7-4A1A-AC50-9ECE6580A1BF}"/>
    <dgm:cxn modelId="{746B866A-071F-49F8-8EFF-EF405864FBAC}" type="presOf" srcId="{35A9B420-ADD8-489A-9AC7-0616B5E479DD}" destId="{4A07FC8E-C0B6-4A6A-BDE8-4C283110824F}" srcOrd="0" destOrd="0" presId="urn:microsoft.com/office/officeart/2005/8/layout/hProcess9"/>
    <dgm:cxn modelId="{52D6C24F-AF96-4441-9871-24EDD58EE76B}" type="presParOf" srcId="{70F6EAA5-8CE4-49AC-8C56-53A6DB975802}" destId="{D0407207-09E8-44B0-9EEC-48C53EC876BF}" srcOrd="0" destOrd="0" presId="urn:microsoft.com/office/officeart/2005/8/layout/hProcess9"/>
    <dgm:cxn modelId="{1B737441-2A84-42DD-9D55-C1322EBD7F81}" type="presParOf" srcId="{70F6EAA5-8CE4-49AC-8C56-53A6DB975802}" destId="{1D89703E-0AE6-4D9D-B49F-B3C5FB9CA831}" srcOrd="1" destOrd="0" presId="urn:microsoft.com/office/officeart/2005/8/layout/hProcess9"/>
    <dgm:cxn modelId="{0C2BFC08-3E86-436D-BE9B-AA6BB6310FDA}" type="presParOf" srcId="{1D89703E-0AE6-4D9D-B49F-B3C5FB9CA831}" destId="{4A07FC8E-C0B6-4A6A-BDE8-4C283110824F}" srcOrd="0" destOrd="0" presId="urn:microsoft.com/office/officeart/2005/8/layout/hProcess9"/>
  </dgm:cxnLst>
  <dgm:bg>
    <a:solidFill>
      <a:srgbClr val="00B050"/>
    </a:solidFill>
    <a:effectLst>
      <a:innerShdw blurRad="114300">
        <a:prstClr val="black"/>
      </a:inn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BC60C9F-6777-48CA-B035-5BB194EC5D6E}" type="doc">
      <dgm:prSet loTypeId="urn:microsoft.com/office/officeart/2005/8/layout/lProcess3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8AEDEE-478E-46D1-9344-AFA0B9C64C2A}">
      <dgm:prSet/>
      <dgm:spPr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0"/>
          <a:r>
            <a:rPr lang="bn-IN" dirty="0" smtClean="0"/>
            <a:t>প্রত্নতত্ত্ব(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Archaeology</a:t>
          </a:r>
          <a:r>
            <a:rPr lang="en-US" dirty="0" smtClean="0"/>
            <a:t>)</a:t>
          </a:r>
          <a:endParaRPr lang="en-US" dirty="0"/>
        </a:p>
      </dgm:t>
    </dgm:pt>
    <dgm:pt modelId="{C31F17D1-9D15-4DB4-97C3-004B543F27A6}" type="parTrans" cxnId="{70C13F18-01FC-4C38-80D4-C214A580572E}">
      <dgm:prSet/>
      <dgm:spPr/>
      <dgm:t>
        <a:bodyPr/>
        <a:lstStyle/>
        <a:p>
          <a:endParaRPr lang="en-US"/>
        </a:p>
      </dgm:t>
    </dgm:pt>
    <dgm:pt modelId="{36FB400E-404B-48CE-AA2C-4FCC5048D15C}" type="sibTrans" cxnId="{70C13F18-01FC-4C38-80D4-C214A580572E}">
      <dgm:prSet/>
      <dgm:spPr/>
      <dgm:t>
        <a:bodyPr/>
        <a:lstStyle/>
        <a:p>
          <a:endParaRPr lang="en-US"/>
        </a:p>
      </dgm:t>
    </dgm:pt>
    <dgm:pt modelId="{921BED42-D099-4198-8B85-6BE3B9869A8B}" type="pres">
      <dgm:prSet presAssocID="{CBC60C9F-6777-48CA-B035-5BB194EC5D6E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E392DD9-58D4-4F0C-B508-6CB8867E2D01}" type="pres">
      <dgm:prSet presAssocID="{778AEDEE-478E-46D1-9344-AFA0B9C64C2A}" presName="horFlow" presStyleCnt="0"/>
      <dgm:spPr/>
    </dgm:pt>
    <dgm:pt modelId="{AC5F8E3E-2914-476C-9CA7-8FA5EF61A13F}" type="pres">
      <dgm:prSet presAssocID="{778AEDEE-478E-46D1-9344-AFA0B9C64C2A}" presName="bigChev" presStyleLbl="node1" presStyleIdx="0" presStyleCnt="1" custScaleX="108887"/>
      <dgm:spPr/>
      <dgm:t>
        <a:bodyPr/>
        <a:lstStyle/>
        <a:p>
          <a:endParaRPr lang="en-US"/>
        </a:p>
      </dgm:t>
    </dgm:pt>
  </dgm:ptLst>
  <dgm:cxnLst>
    <dgm:cxn modelId="{12D273A1-6C75-4B43-BA97-9155C82742D4}" type="presOf" srcId="{778AEDEE-478E-46D1-9344-AFA0B9C64C2A}" destId="{AC5F8E3E-2914-476C-9CA7-8FA5EF61A13F}" srcOrd="0" destOrd="0" presId="urn:microsoft.com/office/officeart/2005/8/layout/lProcess3"/>
    <dgm:cxn modelId="{DCB3EC1C-ED18-48BF-B654-749E2D1F7B5E}" type="presOf" srcId="{CBC60C9F-6777-48CA-B035-5BB194EC5D6E}" destId="{921BED42-D099-4198-8B85-6BE3B9869A8B}" srcOrd="0" destOrd="0" presId="urn:microsoft.com/office/officeart/2005/8/layout/lProcess3"/>
    <dgm:cxn modelId="{70C13F18-01FC-4C38-80D4-C214A580572E}" srcId="{CBC60C9F-6777-48CA-B035-5BB194EC5D6E}" destId="{778AEDEE-478E-46D1-9344-AFA0B9C64C2A}" srcOrd="0" destOrd="0" parTransId="{C31F17D1-9D15-4DB4-97C3-004B543F27A6}" sibTransId="{36FB400E-404B-48CE-AA2C-4FCC5048D15C}"/>
    <dgm:cxn modelId="{5FC51584-6F6C-46D1-BEAE-6EA85726DFF4}" type="presParOf" srcId="{921BED42-D099-4198-8B85-6BE3B9869A8B}" destId="{0E392DD9-58D4-4F0C-B508-6CB8867E2D01}" srcOrd="0" destOrd="0" presId="urn:microsoft.com/office/officeart/2005/8/layout/lProcess3"/>
    <dgm:cxn modelId="{01C01A03-1547-4E29-A418-D86BE1A3B34B}" type="presParOf" srcId="{0E392DD9-58D4-4F0C-B508-6CB8867E2D01}" destId="{AC5F8E3E-2914-476C-9CA7-8FA5EF61A13F}" srcOrd="0" destOrd="0" presId="urn:microsoft.com/office/officeart/2005/8/layout/lProcess3"/>
  </dgm:cxnLst>
  <dgm:bg>
    <a:blipFill>
      <a:blip xmlns:r="http://schemas.openxmlformats.org/officeDocument/2006/relationships" r:embed="rId1"/>
      <a:tile tx="0" ty="0" sx="100000" sy="100000" flip="none" algn="tl"/>
    </a:blipFill>
    <a:effectLst>
      <a:innerShdw blurRad="114300">
        <a:prstClr val="black"/>
      </a:innerShdw>
    </a:effectLst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DBF6B2-E71F-4865-BF5A-80F39A2925FC}">
      <dsp:nvSpPr>
        <dsp:cNvPr id="0" name=""/>
        <dsp:cNvSpPr/>
      </dsp:nvSpPr>
      <dsp:spPr>
        <a:xfrm>
          <a:off x="823925" y="0"/>
          <a:ext cx="9337826" cy="1197735"/>
        </a:xfrm>
        <a:prstGeom prst="rightArrow">
          <a:avLst/>
        </a:prstGeom>
        <a:solidFill>
          <a:srgbClr val="FF99CC"/>
        </a:solidFill>
        <a:ln w="5715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-300000" prstMaterial="matte">
          <a:bevelT w="127000" h="635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6469BE-7FC4-4DE6-A31D-C52E9ACB1650}">
      <dsp:nvSpPr>
        <dsp:cNvPr id="0" name=""/>
        <dsp:cNvSpPr/>
      </dsp:nvSpPr>
      <dsp:spPr>
        <a:xfrm>
          <a:off x="3553223" y="12880"/>
          <a:ext cx="3879231" cy="1171974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300" kern="1200" dirty="0" smtClean="0"/>
            <a:t>শিক্ষক পরিচিতি</a:t>
          </a:r>
          <a:endParaRPr lang="en-US" sz="4300" kern="1200" dirty="0"/>
        </a:p>
      </dsp:txBody>
      <dsp:txXfrm>
        <a:off x="3610434" y="70091"/>
        <a:ext cx="3764809" cy="1057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EE1482-1862-4386-B236-17A18088A860}">
      <dsp:nvSpPr>
        <dsp:cNvPr id="0" name=""/>
        <dsp:cNvSpPr/>
      </dsp:nvSpPr>
      <dsp:spPr>
        <a:xfrm>
          <a:off x="815232" y="0"/>
          <a:ext cx="9239303" cy="1017430"/>
        </a:xfrm>
        <a:prstGeom prst="rightArrow">
          <a:avLst/>
        </a:prstGeom>
        <a:solidFill>
          <a:srgbClr val="FF99CC"/>
        </a:solidFill>
        <a:ln w="5715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-300000" prstMaterial="matte">
          <a:bevelT w="127000" h="635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8E6402-86EC-4B68-8AFC-A09CA8716328}">
      <dsp:nvSpPr>
        <dsp:cNvPr id="0" name=""/>
        <dsp:cNvSpPr/>
      </dsp:nvSpPr>
      <dsp:spPr>
        <a:xfrm>
          <a:off x="3065166" y="0"/>
          <a:ext cx="4739436" cy="1017430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700" kern="1200" dirty="0" smtClean="0"/>
            <a:t>শিখনফল</a:t>
          </a:r>
          <a:endParaRPr lang="en-US" sz="3700" kern="1200" dirty="0"/>
        </a:p>
      </dsp:txBody>
      <dsp:txXfrm>
        <a:off x="3114833" y="49667"/>
        <a:ext cx="4640102" cy="91809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2A5E21-B234-4E51-BC53-97B8A46EEA06}">
      <dsp:nvSpPr>
        <dsp:cNvPr id="0" name=""/>
        <dsp:cNvSpPr/>
      </dsp:nvSpPr>
      <dsp:spPr>
        <a:xfrm>
          <a:off x="0" y="0"/>
          <a:ext cx="4185634" cy="4185634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lumMod val="7500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45754A4-63A8-4594-95DA-B269750A63AD}">
      <dsp:nvSpPr>
        <dsp:cNvPr id="0" name=""/>
        <dsp:cNvSpPr/>
      </dsp:nvSpPr>
      <dsp:spPr>
        <a:xfrm>
          <a:off x="2092817" y="0"/>
          <a:ext cx="8854224" cy="4185634"/>
        </a:xfrm>
        <a:prstGeom prst="rect">
          <a:avLst/>
        </a:prstGeom>
        <a:solidFill>
          <a:schemeClr val="accent6">
            <a:lumMod val="60000"/>
            <a:lumOff val="40000"/>
            <a:alpha val="9000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smtClean="0"/>
            <a:t>প্রত্নতত্ত্ব কী তা বলতে পারবে</a:t>
          </a:r>
          <a:endParaRPr lang="en-US" sz="3600" kern="1200"/>
        </a:p>
      </dsp:txBody>
      <dsp:txXfrm>
        <a:off x="2092817" y="0"/>
        <a:ext cx="8854224" cy="1255692"/>
      </dsp:txXfrm>
    </dsp:sp>
    <dsp:sp modelId="{6816AB50-63CC-41D7-A50A-A0FE754264A3}">
      <dsp:nvSpPr>
        <dsp:cNvPr id="0" name=""/>
        <dsp:cNvSpPr/>
      </dsp:nvSpPr>
      <dsp:spPr>
        <a:xfrm>
          <a:off x="732487" y="1255692"/>
          <a:ext cx="2720659" cy="272065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AC5567-2A50-459D-B014-27642B7F36C3}">
      <dsp:nvSpPr>
        <dsp:cNvPr id="0" name=""/>
        <dsp:cNvSpPr/>
      </dsp:nvSpPr>
      <dsp:spPr>
        <a:xfrm>
          <a:off x="2092817" y="1255692"/>
          <a:ext cx="8854224" cy="2720659"/>
        </a:xfrm>
        <a:prstGeom prst="rect">
          <a:avLst/>
        </a:prstGeom>
        <a:solidFill>
          <a:schemeClr val="accent5">
            <a:lumMod val="40000"/>
            <a:lumOff val="60000"/>
            <a:alpha val="9000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smtClean="0"/>
            <a:t>প্রত্নতত্ত্বের উৎস ব্যাখ্যা করতে পারবে</a:t>
          </a:r>
          <a:endParaRPr lang="en-US" sz="3600" kern="1200"/>
        </a:p>
      </dsp:txBody>
      <dsp:txXfrm>
        <a:off x="2092817" y="1255692"/>
        <a:ext cx="8854224" cy="1255688"/>
      </dsp:txXfrm>
    </dsp:sp>
    <dsp:sp modelId="{99F41D92-47C8-4B6E-A0C6-539BB42FE0D6}">
      <dsp:nvSpPr>
        <dsp:cNvPr id="0" name=""/>
        <dsp:cNvSpPr/>
      </dsp:nvSpPr>
      <dsp:spPr>
        <a:xfrm>
          <a:off x="1464972" y="2511381"/>
          <a:ext cx="1255688" cy="1255688"/>
        </a:xfrm>
        <a:prstGeom prst="pie">
          <a:avLst>
            <a:gd name="adj1" fmla="val 5400000"/>
            <a:gd name="adj2" fmla="val 16200000"/>
          </a:avLst>
        </a:prstGeom>
        <a:solidFill>
          <a:srgbClr val="FF0000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2743AA-DBD4-40C2-9375-837C7B431832}">
      <dsp:nvSpPr>
        <dsp:cNvPr id="0" name=""/>
        <dsp:cNvSpPr/>
      </dsp:nvSpPr>
      <dsp:spPr>
        <a:xfrm>
          <a:off x="2092817" y="2511381"/>
          <a:ext cx="8854224" cy="1255688"/>
        </a:xfrm>
        <a:prstGeom prst="rect">
          <a:avLst/>
        </a:prstGeom>
        <a:solidFill>
          <a:schemeClr val="accent4">
            <a:lumMod val="40000"/>
            <a:lumOff val="60000"/>
            <a:alpha val="9000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smtClean="0"/>
            <a:t>প্রত্নতত্ত্বের সময়কালের ভিত্তিতে সমাজের বিভিন্ন শ্রেণিবিভাগ বর্ণনা করতে পারবে</a:t>
          </a:r>
          <a:endParaRPr lang="en-US" sz="2800" kern="1200"/>
        </a:p>
      </dsp:txBody>
      <dsp:txXfrm>
        <a:off x="2092817" y="2511381"/>
        <a:ext cx="8854224" cy="125568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92BDB9-2967-4745-B3C7-6795587D1100}">
      <dsp:nvSpPr>
        <dsp:cNvPr id="0" name=""/>
        <dsp:cNvSpPr/>
      </dsp:nvSpPr>
      <dsp:spPr>
        <a:xfrm>
          <a:off x="2037281" y="95"/>
          <a:ext cx="6833841" cy="1030119"/>
        </a:xfrm>
        <a:prstGeom prst="chevron">
          <a:avLst/>
        </a:prstGeom>
        <a:solidFill>
          <a:schemeClr val="bg2">
            <a:lumMod val="10000"/>
            <a:lumOff val="9000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0" bIns="304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800" kern="1200" dirty="0" smtClean="0">
              <a:solidFill>
                <a:srgbClr val="C1116D"/>
              </a:solidFill>
            </a:rPr>
            <a:t>বিষয়বস্তু আলোচনা</a:t>
          </a:r>
          <a:endParaRPr lang="en-US" sz="4800" kern="1200" dirty="0">
            <a:solidFill>
              <a:srgbClr val="C1116D"/>
            </a:solidFill>
          </a:endParaRPr>
        </a:p>
      </dsp:txBody>
      <dsp:txXfrm>
        <a:off x="2552341" y="95"/>
        <a:ext cx="5803722" cy="103011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CBCBF4-DEA8-456D-8E30-98CA2F5E98CF}">
      <dsp:nvSpPr>
        <dsp:cNvPr id="0" name=""/>
        <dsp:cNvSpPr/>
      </dsp:nvSpPr>
      <dsp:spPr>
        <a:xfrm>
          <a:off x="5326" y="0"/>
          <a:ext cx="10897752" cy="4277933"/>
        </a:xfrm>
        <a:prstGeom prst="roundRect">
          <a:avLst>
            <a:gd name="adj" fmla="val 10000"/>
          </a:avLst>
        </a:prstGeom>
        <a:solidFill>
          <a:schemeClr val="bg2">
            <a:lumMod val="10000"/>
            <a:lumOff val="9000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400" kern="1200" dirty="0" smtClean="0"/>
            <a:t>প্রত্নতত্ত্ব </a:t>
          </a:r>
          <a:r>
            <a:rPr lang="bn-BD" sz="5400" kern="1200" dirty="0" smtClean="0"/>
            <a:t>বলতে </a:t>
          </a:r>
          <a:r>
            <a:rPr lang="bn-IN" sz="5400" kern="1200" dirty="0" smtClean="0"/>
            <a:t>কী</a:t>
          </a:r>
          <a:r>
            <a:rPr lang="bn-BD" sz="5400" kern="1200" dirty="0" smtClean="0"/>
            <a:t> বোঝায়</a:t>
          </a:r>
          <a:r>
            <a:rPr lang="bn-IN" sz="5400" kern="1200" dirty="0" smtClean="0"/>
            <a:t>?</a:t>
          </a:r>
          <a:endParaRPr lang="bn-BD" sz="5400" kern="1200" dirty="0" smtClean="0"/>
        </a:p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>
              <a:solidFill>
                <a:srgbClr val="C1116D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What is Archaeology </a:t>
          </a:r>
          <a:r>
            <a:rPr lang="en-US" sz="5400" kern="1200" dirty="0" smtClean="0">
              <a:solidFill>
                <a:srgbClr val="C1116D"/>
              </a:solidFill>
            </a:rPr>
            <a:t>?</a:t>
          </a:r>
          <a:endParaRPr lang="en-US" sz="5400" kern="1200" dirty="0">
            <a:solidFill>
              <a:srgbClr val="C1116D"/>
            </a:solidFill>
          </a:endParaRPr>
        </a:p>
      </dsp:txBody>
      <dsp:txXfrm>
        <a:off x="130622" y="125296"/>
        <a:ext cx="10647160" cy="402734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91CA0E-52A0-48EF-8AC7-4EE34356F1E1}">
      <dsp:nvSpPr>
        <dsp:cNvPr id="0" name=""/>
        <dsp:cNvSpPr/>
      </dsp:nvSpPr>
      <dsp:spPr>
        <a:xfrm>
          <a:off x="820062" y="0"/>
          <a:ext cx="9294038" cy="953035"/>
        </a:xfrm>
        <a:prstGeom prst="rightArrow">
          <a:avLst/>
        </a:prstGeom>
        <a:solidFill>
          <a:srgbClr val="FF99CC"/>
        </a:solidFill>
        <a:ln w="5715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-300000" prstMaterial="matte">
          <a:bevelT w="127000" h="635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D5F292-8708-4E30-BFF2-E5409A5407E9}">
      <dsp:nvSpPr>
        <dsp:cNvPr id="0" name=""/>
        <dsp:cNvSpPr/>
      </dsp:nvSpPr>
      <dsp:spPr>
        <a:xfrm>
          <a:off x="3773505" y="0"/>
          <a:ext cx="3515934" cy="953035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400" kern="1200" smtClean="0"/>
            <a:t>প্রত্নতত্ত্বের উৎস</a:t>
          </a:r>
          <a:endParaRPr lang="en-US" sz="3400" kern="1200"/>
        </a:p>
      </dsp:txBody>
      <dsp:txXfrm>
        <a:off x="3820028" y="46523"/>
        <a:ext cx="3422888" cy="85998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0C3BB8-F6E4-42E8-95C3-F0FEBFE478B0}">
      <dsp:nvSpPr>
        <dsp:cNvPr id="0" name=""/>
        <dsp:cNvSpPr/>
      </dsp:nvSpPr>
      <dsp:spPr>
        <a:xfrm>
          <a:off x="1584102" y="332"/>
          <a:ext cx="7753078" cy="617521"/>
        </a:xfrm>
        <a:prstGeom prst="chevron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smtClean="0"/>
            <a:t>প্রত্নতত্ত্বের সময়কালের ভিত্তিতে সমাজের শ্রেণিবিভাগ</a:t>
          </a:r>
          <a:endParaRPr lang="en-US" sz="2800" kern="1200"/>
        </a:p>
      </dsp:txBody>
      <dsp:txXfrm>
        <a:off x="1892863" y="332"/>
        <a:ext cx="7135557" cy="617521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6BD0BD-BCEE-440C-A539-13B03B98539E}">
      <dsp:nvSpPr>
        <dsp:cNvPr id="0" name=""/>
        <dsp:cNvSpPr/>
      </dsp:nvSpPr>
      <dsp:spPr>
        <a:xfrm>
          <a:off x="0" y="42935"/>
          <a:ext cx="10985678" cy="651543"/>
        </a:xfrm>
        <a:prstGeom prst="roundRect">
          <a:avLst/>
        </a:prstGeom>
        <a:solidFill>
          <a:srgbClr val="FFC000"/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/>
            <a:t>প্রস্তর যুগ</a:t>
          </a:r>
          <a:r>
            <a:rPr lang="en-US" sz="2400" kern="1200" dirty="0" smtClean="0"/>
            <a:t>(</a:t>
          </a:r>
          <a:r>
            <a:rPr lang="en-US" sz="2400" kern="1200" dirty="0" err="1" smtClean="0"/>
            <a:t>Ston</a:t>
          </a:r>
          <a:r>
            <a:rPr lang="en-US" sz="2400" kern="1200" dirty="0" smtClean="0"/>
            <a:t> age)</a:t>
          </a:r>
          <a:endParaRPr lang="en-US" sz="2400" kern="1200" dirty="0"/>
        </a:p>
      </dsp:txBody>
      <dsp:txXfrm>
        <a:off x="31806" y="74741"/>
        <a:ext cx="10922066" cy="587931"/>
      </dsp:txXfrm>
    </dsp:sp>
    <dsp:sp modelId="{89974C95-BC96-450F-BF93-7BB7BF6079E9}">
      <dsp:nvSpPr>
        <dsp:cNvPr id="0" name=""/>
        <dsp:cNvSpPr/>
      </dsp:nvSpPr>
      <dsp:spPr>
        <a:xfrm>
          <a:off x="0" y="763599"/>
          <a:ext cx="10985678" cy="651543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/>
            <a:t>১।প্রাচীন প্রস্তর যুগ(</a:t>
          </a:r>
          <a:r>
            <a:rPr lang="en-US" sz="2400" kern="1200" dirty="0" smtClean="0"/>
            <a:t>Paleolithic Age)</a:t>
          </a:r>
          <a:endParaRPr lang="en-US" sz="2400" kern="1200" dirty="0"/>
        </a:p>
      </dsp:txBody>
      <dsp:txXfrm>
        <a:off x="31806" y="795405"/>
        <a:ext cx="10922066" cy="587931"/>
      </dsp:txXfrm>
    </dsp:sp>
    <dsp:sp modelId="{BCFF33F7-6A96-4B22-B7E8-315CDEEBADB3}">
      <dsp:nvSpPr>
        <dsp:cNvPr id="0" name=""/>
        <dsp:cNvSpPr/>
      </dsp:nvSpPr>
      <dsp:spPr>
        <a:xfrm>
          <a:off x="0" y="1484263"/>
          <a:ext cx="10985678" cy="651543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/>
            <a:t>২।নব্যপ্রস্তর যুগ</a:t>
          </a:r>
          <a:r>
            <a:rPr lang="en-US" sz="2400" kern="1200" dirty="0" smtClean="0"/>
            <a:t>(Neolithic Age)</a:t>
          </a:r>
          <a:endParaRPr lang="en-US" sz="2400" kern="1200" dirty="0"/>
        </a:p>
      </dsp:txBody>
      <dsp:txXfrm>
        <a:off x="31806" y="1516069"/>
        <a:ext cx="10922066" cy="587931"/>
      </dsp:txXfrm>
    </dsp:sp>
    <dsp:sp modelId="{FDE5BFB5-1BEE-444A-AB16-3B1447E1D685}">
      <dsp:nvSpPr>
        <dsp:cNvPr id="0" name=""/>
        <dsp:cNvSpPr/>
      </dsp:nvSpPr>
      <dsp:spPr>
        <a:xfrm>
          <a:off x="0" y="2204927"/>
          <a:ext cx="10985678" cy="651543"/>
        </a:xfrm>
        <a:prstGeom prst="roundRect">
          <a:avLst/>
        </a:prstGeom>
        <a:solidFill>
          <a:srgbClr val="FFC000"/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/>
            <a:t>ধাতব যুগ</a:t>
          </a:r>
          <a:r>
            <a:rPr lang="en-US" sz="2400" kern="1200" dirty="0" smtClean="0"/>
            <a:t>(Metal age)</a:t>
          </a:r>
          <a:endParaRPr lang="en-US" sz="2400" kern="1200" dirty="0"/>
        </a:p>
      </dsp:txBody>
      <dsp:txXfrm>
        <a:off x="31806" y="2236733"/>
        <a:ext cx="10922066" cy="587931"/>
      </dsp:txXfrm>
    </dsp:sp>
    <dsp:sp modelId="{FC0251B3-DC96-434B-A9D2-7BCDDE6F30D2}">
      <dsp:nvSpPr>
        <dsp:cNvPr id="0" name=""/>
        <dsp:cNvSpPr/>
      </dsp:nvSpPr>
      <dsp:spPr>
        <a:xfrm>
          <a:off x="0" y="2925590"/>
          <a:ext cx="10985678" cy="651543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/>
            <a:t>৩।তাম্র যুগ</a:t>
          </a:r>
          <a:r>
            <a:rPr lang="en-US" sz="2400" kern="1200" dirty="0" smtClean="0"/>
            <a:t>(Copper Age)</a:t>
          </a:r>
          <a:endParaRPr lang="en-US" sz="2400" kern="1200" dirty="0"/>
        </a:p>
      </dsp:txBody>
      <dsp:txXfrm>
        <a:off x="31806" y="2957396"/>
        <a:ext cx="10922066" cy="587931"/>
      </dsp:txXfrm>
    </dsp:sp>
    <dsp:sp modelId="{44AD512F-86AC-4A7F-B49D-15E0D5C08252}">
      <dsp:nvSpPr>
        <dsp:cNvPr id="0" name=""/>
        <dsp:cNvSpPr/>
      </dsp:nvSpPr>
      <dsp:spPr>
        <a:xfrm>
          <a:off x="0" y="3646254"/>
          <a:ext cx="10985678" cy="651543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/>
            <a:t>৪।ব্রোঞ্জ যুগ</a:t>
          </a:r>
          <a:r>
            <a:rPr lang="en-US" sz="2400" kern="1200" dirty="0" smtClean="0"/>
            <a:t>(Bronze Age)</a:t>
          </a:r>
          <a:endParaRPr lang="en-US" sz="2400" kern="1200" dirty="0"/>
        </a:p>
      </dsp:txBody>
      <dsp:txXfrm>
        <a:off x="31806" y="3678060"/>
        <a:ext cx="10922066" cy="587931"/>
      </dsp:txXfrm>
    </dsp:sp>
    <dsp:sp modelId="{04BB0F4B-B587-40B8-B035-57F738581A73}">
      <dsp:nvSpPr>
        <dsp:cNvPr id="0" name=""/>
        <dsp:cNvSpPr/>
      </dsp:nvSpPr>
      <dsp:spPr>
        <a:xfrm>
          <a:off x="0" y="4366918"/>
          <a:ext cx="10985678" cy="651543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/>
            <a:t>৫।লৌহ যুগ</a:t>
          </a:r>
          <a:r>
            <a:rPr lang="en-US" sz="2400" kern="1200" dirty="0" smtClean="0"/>
            <a:t>(Iron Age)</a:t>
          </a:r>
          <a:endParaRPr lang="en-US" sz="2400" kern="1200" dirty="0"/>
        </a:p>
      </dsp:txBody>
      <dsp:txXfrm>
        <a:off x="31806" y="4398724"/>
        <a:ext cx="10922066" cy="587931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1DE245-CFFA-442C-9CB9-4746F5F7FA92}">
      <dsp:nvSpPr>
        <dsp:cNvPr id="0" name=""/>
        <dsp:cNvSpPr/>
      </dsp:nvSpPr>
      <dsp:spPr>
        <a:xfrm rot="10800000">
          <a:off x="2060946" y="440"/>
          <a:ext cx="7288346" cy="900640"/>
        </a:xfrm>
        <a:prstGeom prst="homePlate">
          <a:avLst/>
        </a:prstGeom>
        <a:solidFill>
          <a:schemeClr val="bg2">
            <a:lumMod val="10000"/>
            <a:lumOff val="9000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7157" tIns="182880" rIns="341376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800" b="1" kern="1200" cap="none" spc="0" dirty="0" smtClean="0">
              <a:ln w="12700">
                <a:solidFill>
                  <a:schemeClr val="accent1"/>
                </a:solidFill>
                <a:prstDash val="solid"/>
              </a:ln>
              <a:solidFill>
                <a:srgbClr val="C1116D"/>
              </a:solidFill>
              <a:effectLst>
                <a:outerShdw dist="38100" dir="2640000" algn="bl" rotWithShape="0">
                  <a:schemeClr val="accent1"/>
                </a:outerShdw>
              </a:effectLst>
            </a:rPr>
            <a:t>মূল্যায়ন</a:t>
          </a:r>
          <a:endParaRPr lang="en-US" sz="4800" b="1" kern="1200" cap="none" spc="0" dirty="0">
            <a:ln w="12700">
              <a:solidFill>
                <a:schemeClr val="accent1"/>
              </a:solidFill>
              <a:prstDash val="solid"/>
            </a:ln>
            <a:solidFill>
              <a:srgbClr val="C1116D"/>
            </a:solidFill>
            <a:effectLst>
              <a:outerShdw dist="38100" dir="2640000" algn="bl" rotWithShape="0">
                <a:schemeClr val="accent1"/>
              </a:outerShdw>
            </a:effectLst>
          </a:endParaRPr>
        </a:p>
      </dsp:txBody>
      <dsp:txXfrm rot="10800000">
        <a:off x="2286106" y="440"/>
        <a:ext cx="7063186" cy="900640"/>
      </dsp:txXfrm>
    </dsp:sp>
    <dsp:sp modelId="{083C18F5-9AA7-4182-9E27-E59CAD279D8C}">
      <dsp:nvSpPr>
        <dsp:cNvPr id="0" name=""/>
        <dsp:cNvSpPr/>
      </dsp:nvSpPr>
      <dsp:spPr>
        <a:xfrm>
          <a:off x="1610626" y="440"/>
          <a:ext cx="900640" cy="900640"/>
        </a:xfrm>
        <a:prstGeom prst="ellipse">
          <a:avLst/>
        </a:prstGeom>
        <a:blipFill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AD7A0B-8234-4DFC-98B1-158875A0EFBD}">
      <dsp:nvSpPr>
        <dsp:cNvPr id="0" name=""/>
        <dsp:cNvSpPr/>
      </dsp:nvSpPr>
      <dsp:spPr>
        <a:xfrm>
          <a:off x="0" y="1951"/>
          <a:ext cx="10987827" cy="907869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১।প্রত্নতত্ত্ব কোন যুগের সমাজ ও সংস্কৃতি নিয়ে আলোচনা করে?</a:t>
          </a:r>
          <a:endParaRPr lang="en-US" sz="3200" kern="1200"/>
        </a:p>
      </dsp:txBody>
      <dsp:txXfrm>
        <a:off x="44319" y="46270"/>
        <a:ext cx="10899189" cy="819231"/>
      </dsp:txXfrm>
    </dsp:sp>
    <dsp:sp modelId="{6061B80D-B63A-42CB-8E7B-1BD2453614AB}">
      <dsp:nvSpPr>
        <dsp:cNvPr id="0" name=""/>
        <dsp:cNvSpPr/>
      </dsp:nvSpPr>
      <dsp:spPr>
        <a:xfrm>
          <a:off x="0" y="923447"/>
          <a:ext cx="10987827" cy="907869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২। প্রত্নতত্ত্বের উৎস সমুহ কী কী?</a:t>
          </a:r>
          <a:endParaRPr lang="en-US" sz="3200" kern="1200"/>
        </a:p>
      </dsp:txBody>
      <dsp:txXfrm>
        <a:off x="44319" y="967766"/>
        <a:ext cx="10899189" cy="819231"/>
      </dsp:txXfrm>
    </dsp:sp>
    <dsp:sp modelId="{E95DCAB2-C646-4A68-98FB-69959EF94CF2}">
      <dsp:nvSpPr>
        <dsp:cNvPr id="0" name=""/>
        <dsp:cNvSpPr/>
      </dsp:nvSpPr>
      <dsp:spPr>
        <a:xfrm>
          <a:off x="0" y="1844943"/>
          <a:ext cx="10987827" cy="907869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৩। প্রত্নতাত্ত্বিক যুগ বিভাগ প্রধানত কয় প্রকার?</a:t>
          </a:r>
          <a:endParaRPr lang="en-US" sz="3200" kern="1200"/>
        </a:p>
      </dsp:txBody>
      <dsp:txXfrm>
        <a:off x="44319" y="1889262"/>
        <a:ext cx="10899189" cy="819231"/>
      </dsp:txXfrm>
    </dsp:sp>
    <dsp:sp modelId="{B30B5887-C22B-49D2-8D2D-64F98B190473}">
      <dsp:nvSpPr>
        <dsp:cNvPr id="0" name=""/>
        <dsp:cNvSpPr/>
      </dsp:nvSpPr>
      <dsp:spPr>
        <a:xfrm>
          <a:off x="0" y="2766439"/>
          <a:ext cx="10987827" cy="907869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৪।প্রস্তুর যুগ কাহাকে বলে?</a:t>
          </a:r>
          <a:endParaRPr lang="en-US" sz="3200" kern="1200"/>
        </a:p>
      </dsp:txBody>
      <dsp:txXfrm>
        <a:off x="44319" y="2810758"/>
        <a:ext cx="10899189" cy="819231"/>
      </dsp:txXfrm>
    </dsp:sp>
    <dsp:sp modelId="{A45C1D8D-91C7-4CA9-A6FC-C4CF2748DB27}">
      <dsp:nvSpPr>
        <dsp:cNvPr id="0" name=""/>
        <dsp:cNvSpPr/>
      </dsp:nvSpPr>
      <dsp:spPr>
        <a:xfrm>
          <a:off x="0" y="3687936"/>
          <a:ext cx="10987827" cy="907869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৫।ধাতব যুগ কাহাকে বলে?</a:t>
          </a:r>
          <a:endParaRPr lang="en-US" sz="3200" kern="1200"/>
        </a:p>
      </dsp:txBody>
      <dsp:txXfrm>
        <a:off x="44319" y="3732255"/>
        <a:ext cx="10899189" cy="819231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F90C09-6D6D-41A4-AA5A-44AA4C94DF4A}">
      <dsp:nvSpPr>
        <dsp:cNvPr id="0" name=""/>
        <dsp:cNvSpPr/>
      </dsp:nvSpPr>
      <dsp:spPr>
        <a:xfrm>
          <a:off x="821028" y="0"/>
          <a:ext cx="9304984" cy="1056066"/>
        </a:xfrm>
        <a:prstGeom prst="rightArrow">
          <a:avLst/>
        </a:prstGeom>
        <a:solidFill>
          <a:srgbClr val="FF99CC"/>
        </a:solidFill>
        <a:ln w="9525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-300000" prstMaterial="matte">
          <a:bevelT w="127000" h="635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65C191-0C83-48A5-A836-979E21D9F6A1}">
      <dsp:nvSpPr>
        <dsp:cNvPr id="0" name=""/>
        <dsp:cNvSpPr/>
      </dsp:nvSpPr>
      <dsp:spPr>
        <a:xfrm>
          <a:off x="2634131" y="0"/>
          <a:ext cx="5678777" cy="1056066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smtClean="0"/>
            <a:t>আগামী দিনের পাঠ পরিকল্পনা</a:t>
          </a:r>
          <a:endParaRPr lang="en-US" sz="3600" kern="1200"/>
        </a:p>
      </dsp:txBody>
      <dsp:txXfrm>
        <a:off x="2685684" y="51553"/>
        <a:ext cx="5575671" cy="9529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04E4CF-D71C-47A9-9E2F-FE8F8C76B438}">
      <dsp:nvSpPr>
        <dsp:cNvPr id="0" name=""/>
        <dsp:cNvSpPr/>
      </dsp:nvSpPr>
      <dsp:spPr>
        <a:xfrm>
          <a:off x="0" y="0"/>
          <a:ext cx="7104909" cy="954720"/>
        </a:xfrm>
        <a:prstGeom prst="roundRect">
          <a:avLst/>
        </a:prstGeom>
        <a:gradFill rotWithShape="0">
          <a:gsLst>
            <a:gs pos="28000">
              <a:schemeClr val="accent3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এ,কে,এম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মাসুদুজ্জামান</a:t>
          </a:r>
          <a:endParaRPr lang="en-US" sz="3200" kern="1200" dirty="0"/>
        </a:p>
      </dsp:txBody>
      <dsp:txXfrm>
        <a:off x="46606" y="46606"/>
        <a:ext cx="7011697" cy="861508"/>
      </dsp:txXfrm>
    </dsp:sp>
    <dsp:sp modelId="{6FA92655-B1E2-42BF-90C8-016360C4DB98}">
      <dsp:nvSpPr>
        <dsp:cNvPr id="0" name=""/>
        <dsp:cNvSpPr/>
      </dsp:nvSpPr>
      <dsp:spPr>
        <a:xfrm>
          <a:off x="0" y="1132415"/>
          <a:ext cx="7104909" cy="954720"/>
        </a:xfrm>
        <a:prstGeom prst="roundRect">
          <a:avLst/>
        </a:prstGeom>
        <a:gradFill rotWithShape="0">
          <a:gsLst>
            <a:gs pos="28000">
              <a:schemeClr val="accent3">
                <a:hueOff val="1541839"/>
                <a:satOff val="-8265"/>
                <a:lumOff val="-1111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3">
                <a:hueOff val="1541839"/>
                <a:satOff val="-8265"/>
                <a:lumOff val="-1111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smtClean="0"/>
            <a:t>প্রভাষক সমাজবিজ্ঞান</a:t>
          </a:r>
          <a:endParaRPr lang="en-US" sz="3200" kern="1200"/>
        </a:p>
      </dsp:txBody>
      <dsp:txXfrm>
        <a:off x="46606" y="1179021"/>
        <a:ext cx="7011697" cy="861508"/>
      </dsp:txXfrm>
    </dsp:sp>
    <dsp:sp modelId="{8FC224F6-F435-44C8-98A9-12024C875F05}">
      <dsp:nvSpPr>
        <dsp:cNvPr id="0" name=""/>
        <dsp:cNvSpPr/>
      </dsp:nvSpPr>
      <dsp:spPr>
        <a:xfrm>
          <a:off x="0" y="2234015"/>
          <a:ext cx="7104909" cy="954720"/>
        </a:xfrm>
        <a:prstGeom prst="roundRect">
          <a:avLst/>
        </a:prstGeom>
        <a:gradFill rotWithShape="0">
          <a:gsLst>
            <a:gs pos="28000">
              <a:schemeClr val="accent3">
                <a:hueOff val="3083677"/>
                <a:satOff val="-16531"/>
                <a:lumOff val="-2223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3">
                <a:hueOff val="3083677"/>
                <a:satOff val="-16531"/>
                <a:lumOff val="-2223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সরকারি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ইন্দুরকানি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কলেজ</a:t>
          </a:r>
          <a:r>
            <a:rPr lang="bn-IN" sz="3200" kern="1200" dirty="0" smtClean="0"/>
            <a:t>।</a:t>
          </a:r>
          <a:endParaRPr lang="en-US" sz="3200" kern="1200" dirty="0"/>
        </a:p>
      </dsp:txBody>
      <dsp:txXfrm>
        <a:off x="46606" y="2280621"/>
        <a:ext cx="7011697" cy="861508"/>
      </dsp:txXfrm>
    </dsp:sp>
    <dsp:sp modelId="{6F3C4B94-C4F3-4B21-8D4D-16A8B0BF6B5F}">
      <dsp:nvSpPr>
        <dsp:cNvPr id="0" name=""/>
        <dsp:cNvSpPr/>
      </dsp:nvSpPr>
      <dsp:spPr>
        <a:xfrm>
          <a:off x="0" y="3335615"/>
          <a:ext cx="7104909" cy="954720"/>
        </a:xfrm>
        <a:prstGeom prst="roundRect">
          <a:avLst/>
        </a:prstGeom>
        <a:gradFill rotWithShape="0">
          <a:gsLst>
            <a:gs pos="28000">
              <a:schemeClr val="accent3">
                <a:hueOff val="4625516"/>
                <a:satOff val="-24796"/>
                <a:lumOff val="-3334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3">
                <a:hueOff val="4625516"/>
                <a:satOff val="-24796"/>
                <a:lumOff val="-3334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ইন্দুরকানি,পিরোজপুর</a:t>
          </a:r>
          <a:r>
            <a:rPr lang="en-US" sz="3200" kern="1200" dirty="0" smtClean="0"/>
            <a:t>।</a:t>
          </a:r>
          <a:endParaRPr lang="en-US" sz="3200" kern="1200" dirty="0"/>
        </a:p>
      </dsp:txBody>
      <dsp:txXfrm>
        <a:off x="46606" y="3382221"/>
        <a:ext cx="7011697" cy="861508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99B574-23BA-4A29-8413-3B3DB6E08BE1}">
      <dsp:nvSpPr>
        <dsp:cNvPr id="0" name=""/>
        <dsp:cNvSpPr/>
      </dsp:nvSpPr>
      <dsp:spPr>
        <a:xfrm>
          <a:off x="2797662" y="0"/>
          <a:ext cx="4468969" cy="4468969"/>
        </a:xfrm>
        <a:prstGeom prst="triangle">
          <a:avLst/>
        </a:prstGeom>
        <a:solidFill>
          <a:srgbClr val="7030A0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8F441F-5003-4659-BE33-D12C70EC7D9B}">
      <dsp:nvSpPr>
        <dsp:cNvPr id="0" name=""/>
        <dsp:cNvSpPr/>
      </dsp:nvSpPr>
      <dsp:spPr>
        <a:xfrm>
          <a:off x="4768228" y="448505"/>
          <a:ext cx="3432666" cy="1606172"/>
        </a:xfrm>
        <a:prstGeom prst="roundRect">
          <a:avLst/>
        </a:prstGeom>
        <a:solidFill>
          <a:schemeClr val="accent5">
            <a:lumMod val="20000"/>
            <a:lumOff val="8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/>
            <a:t>প্রাচীন প্রস্তর যুগ</a:t>
          </a:r>
          <a:endParaRPr lang="en-US" sz="3200" kern="1200" dirty="0"/>
        </a:p>
      </dsp:txBody>
      <dsp:txXfrm>
        <a:off x="4846635" y="526912"/>
        <a:ext cx="3275852" cy="1449358"/>
      </dsp:txXfrm>
    </dsp:sp>
    <dsp:sp modelId="{FA80625E-6638-4E02-94EC-C1FE63FCFF2F}">
      <dsp:nvSpPr>
        <dsp:cNvPr id="0" name=""/>
        <dsp:cNvSpPr/>
      </dsp:nvSpPr>
      <dsp:spPr>
        <a:xfrm>
          <a:off x="4768228" y="2234484"/>
          <a:ext cx="3432666" cy="1606172"/>
        </a:xfrm>
        <a:prstGeom prst="roundRect">
          <a:avLst/>
        </a:prstGeom>
        <a:solidFill>
          <a:schemeClr val="accent5">
            <a:lumMod val="20000"/>
            <a:lumOff val="8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Paleolithic Age</a:t>
          </a:r>
          <a:endParaRPr lang="en-US" sz="4200" kern="1200" dirty="0"/>
        </a:p>
      </dsp:txBody>
      <dsp:txXfrm>
        <a:off x="4846635" y="2312891"/>
        <a:ext cx="3275852" cy="14493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DBF6B2-E71F-4865-BF5A-80F39A2925FC}">
      <dsp:nvSpPr>
        <dsp:cNvPr id="0" name=""/>
        <dsp:cNvSpPr/>
      </dsp:nvSpPr>
      <dsp:spPr>
        <a:xfrm>
          <a:off x="823925" y="0"/>
          <a:ext cx="9337826" cy="1197735"/>
        </a:xfrm>
        <a:prstGeom prst="rightArrow">
          <a:avLst/>
        </a:prstGeom>
        <a:solidFill>
          <a:srgbClr val="FF99CC"/>
        </a:solidFill>
        <a:ln w="5715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-300000" prstMaterial="matte">
          <a:bevelT w="127000" h="635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6469BE-7FC4-4DE6-A31D-C52E9ACB1650}">
      <dsp:nvSpPr>
        <dsp:cNvPr id="0" name=""/>
        <dsp:cNvSpPr/>
      </dsp:nvSpPr>
      <dsp:spPr>
        <a:xfrm>
          <a:off x="3844987" y="12880"/>
          <a:ext cx="3295703" cy="1171974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400" kern="1200" dirty="0" smtClean="0"/>
            <a:t>পাঠ পরিচিতি</a:t>
          </a:r>
          <a:endParaRPr lang="en-US" sz="4400" kern="1200" dirty="0"/>
        </a:p>
      </dsp:txBody>
      <dsp:txXfrm>
        <a:off x="3902198" y="70091"/>
        <a:ext cx="3181281" cy="10575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4507D6-05F9-4EA4-8E2D-35EE9C47A94A}">
      <dsp:nvSpPr>
        <dsp:cNvPr id="0" name=""/>
        <dsp:cNvSpPr/>
      </dsp:nvSpPr>
      <dsp:spPr>
        <a:xfrm>
          <a:off x="0" y="12938"/>
          <a:ext cx="10869192" cy="954720"/>
        </a:xfrm>
        <a:prstGeom prst="roundRect">
          <a:avLst/>
        </a:prstGeom>
        <a:gradFill rotWithShape="0">
          <a:gsLst>
            <a:gs pos="28000">
              <a:schemeClr val="accent2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smtClean="0"/>
            <a:t>শ্রেণিঃ দ্বাদশ</a:t>
          </a:r>
          <a:endParaRPr lang="en-US" sz="2400" kern="1200"/>
        </a:p>
      </dsp:txBody>
      <dsp:txXfrm>
        <a:off x="46606" y="59544"/>
        <a:ext cx="10775980" cy="861508"/>
      </dsp:txXfrm>
    </dsp:sp>
    <dsp:sp modelId="{7DDAD661-8751-4C68-A526-A4D8A3C4CA9D}">
      <dsp:nvSpPr>
        <dsp:cNvPr id="0" name=""/>
        <dsp:cNvSpPr/>
      </dsp:nvSpPr>
      <dsp:spPr>
        <a:xfrm>
          <a:off x="0" y="1114538"/>
          <a:ext cx="10869192" cy="954720"/>
        </a:xfrm>
        <a:prstGeom prst="roundRect">
          <a:avLst/>
        </a:prstGeom>
        <a:gradFill rotWithShape="0">
          <a:gsLst>
            <a:gs pos="28000">
              <a:schemeClr val="accent3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/>
            <a:t>বিষয়ঃ </a:t>
          </a:r>
          <a:r>
            <a:rPr lang="bn-IN" sz="2400" kern="1200" dirty="0" smtClean="0"/>
            <a:t>সমাজবিজ্ঞান</a:t>
          </a:r>
          <a:r>
            <a:rPr lang="en-US" sz="2400" kern="1200" dirty="0" smtClean="0"/>
            <a:t> ২য়</a:t>
          </a:r>
          <a:endParaRPr lang="en-US" sz="2400" kern="1200" dirty="0"/>
        </a:p>
      </dsp:txBody>
      <dsp:txXfrm>
        <a:off x="46606" y="1161144"/>
        <a:ext cx="10775980" cy="861508"/>
      </dsp:txXfrm>
    </dsp:sp>
    <dsp:sp modelId="{284889D6-D4EC-408C-966E-0F8AB88B1B29}">
      <dsp:nvSpPr>
        <dsp:cNvPr id="0" name=""/>
        <dsp:cNvSpPr/>
      </dsp:nvSpPr>
      <dsp:spPr>
        <a:xfrm>
          <a:off x="0" y="2216138"/>
          <a:ext cx="10869192" cy="954720"/>
        </a:xfrm>
        <a:prstGeom prst="roundRect">
          <a:avLst/>
        </a:prstGeom>
        <a:gradFill rotWithShape="0">
          <a:gsLst>
            <a:gs pos="28000">
              <a:schemeClr val="accent4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/>
            <a:t>তৃতীয় অধ্যায়ঃপ্রত্নতত্ত্বের ভিত্তিতে বাংলাদেশের সমাজ ও সভ্যতা</a:t>
          </a:r>
          <a:endParaRPr lang="en-US" sz="2400" kern="1200" dirty="0"/>
        </a:p>
      </dsp:txBody>
      <dsp:txXfrm>
        <a:off x="46606" y="2262744"/>
        <a:ext cx="10775980" cy="861508"/>
      </dsp:txXfrm>
    </dsp:sp>
    <dsp:sp modelId="{E0780438-AA7B-43EA-92F3-7DA397DA8964}">
      <dsp:nvSpPr>
        <dsp:cNvPr id="0" name=""/>
        <dsp:cNvSpPr/>
      </dsp:nvSpPr>
      <dsp:spPr>
        <a:xfrm>
          <a:off x="0" y="3317738"/>
          <a:ext cx="10869192" cy="954720"/>
        </a:xfrm>
        <a:prstGeom prst="roundRect">
          <a:avLst/>
        </a:prstGeom>
        <a:gradFill rotWithShape="0">
          <a:gsLst>
            <a:gs pos="28000">
              <a:schemeClr val="accent5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/>
            <a:t>সময়ঃ </a:t>
          </a:r>
          <a:r>
            <a:rPr lang="en-US" sz="2400" kern="1200" dirty="0" smtClean="0"/>
            <a:t>৪</a:t>
          </a:r>
          <a:r>
            <a:rPr lang="bn-IN" sz="2400" kern="1200" dirty="0" smtClean="0"/>
            <a:t>৫মিনিট</a:t>
          </a:r>
          <a:endParaRPr lang="en-US" sz="2400" kern="1200" dirty="0"/>
        </a:p>
      </dsp:txBody>
      <dsp:txXfrm>
        <a:off x="46606" y="3364344"/>
        <a:ext cx="10775980" cy="8615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C254CB-F6C3-4B7F-AD07-694FB3EE9C61}">
      <dsp:nvSpPr>
        <dsp:cNvPr id="0" name=""/>
        <dsp:cNvSpPr/>
      </dsp:nvSpPr>
      <dsp:spPr>
        <a:xfrm>
          <a:off x="831999" y="0"/>
          <a:ext cx="9283090" cy="927278"/>
        </a:xfrm>
        <a:prstGeom prst="rightArrow">
          <a:avLst/>
        </a:prstGeom>
        <a:solidFill>
          <a:srgbClr val="FF99CC"/>
        </a:solidFill>
        <a:ln w="5715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-300000" prstMaterial="matte">
          <a:bevelT w="127000" h="635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7E57D9-C6F2-4383-9D79-6091D60DEAF6}">
      <dsp:nvSpPr>
        <dsp:cNvPr id="0" name=""/>
        <dsp:cNvSpPr/>
      </dsp:nvSpPr>
      <dsp:spPr>
        <a:xfrm>
          <a:off x="2269579" y="0"/>
          <a:ext cx="6382124" cy="927278"/>
        </a:xfrm>
        <a:prstGeom prst="roundRect">
          <a:avLst/>
        </a:prstGeom>
        <a:solidFill>
          <a:schemeClr val="bg2">
            <a:lumMod val="10000"/>
            <a:lumOff val="90000"/>
          </a:schemeClr>
        </a:solidFill>
        <a:ln>
          <a:solidFill>
            <a:srgbClr val="C1116D"/>
          </a:solidFill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/>
            <a:t>ছবি দেখে আজকের পাঠ সম্পর্কে </a:t>
          </a:r>
          <a:r>
            <a:rPr lang="bn-BD" sz="3200" kern="1200" dirty="0" smtClean="0"/>
            <a:t>বলি</a:t>
          </a:r>
          <a:endParaRPr lang="en-US" sz="3200" kern="1200" dirty="0"/>
        </a:p>
      </dsp:txBody>
      <dsp:txXfrm>
        <a:off x="2314845" y="45266"/>
        <a:ext cx="6291592" cy="83674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B6F157-34F7-4863-86CD-B39040FE9D6C}">
      <dsp:nvSpPr>
        <dsp:cNvPr id="0" name=""/>
        <dsp:cNvSpPr/>
      </dsp:nvSpPr>
      <dsp:spPr>
        <a:xfrm>
          <a:off x="1487" y="203512"/>
          <a:ext cx="5922794" cy="4252579"/>
        </a:xfrm>
        <a:prstGeom prst="rect">
          <a:avLst/>
        </a:prstGeom>
        <a:solidFill>
          <a:schemeClr val="bg2">
            <a:lumMod val="10000"/>
            <a:lumOff val="90000"/>
            <a:alpha val="40000"/>
          </a:schemeClr>
        </a:solidFill>
        <a:ln>
          <a:solidFill>
            <a:srgbClr val="C1116D"/>
          </a:solidFill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9C31EA1-9197-4396-98D4-70FDEF9F54E2}">
      <dsp:nvSpPr>
        <dsp:cNvPr id="0" name=""/>
        <dsp:cNvSpPr/>
      </dsp:nvSpPr>
      <dsp:spPr>
        <a:xfrm>
          <a:off x="59194" y="142026"/>
          <a:ext cx="5865087" cy="33095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5EAC015-93DF-46B3-9FC0-A0998AFA543A}">
      <dsp:nvSpPr>
        <dsp:cNvPr id="0" name=""/>
        <dsp:cNvSpPr/>
      </dsp:nvSpPr>
      <dsp:spPr>
        <a:xfrm>
          <a:off x="136435" y="3440803"/>
          <a:ext cx="5787846" cy="792226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300" kern="1200" dirty="0" smtClean="0"/>
            <a:t>ময়নামতি</a:t>
          </a:r>
          <a:endParaRPr lang="en-US" sz="3300" kern="1200" dirty="0"/>
        </a:p>
      </dsp:txBody>
      <dsp:txXfrm>
        <a:off x="136435" y="3440803"/>
        <a:ext cx="5787846" cy="79222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54C008-00B3-4A05-82C1-3CCD26C83566}">
      <dsp:nvSpPr>
        <dsp:cNvPr id="0" name=""/>
        <dsp:cNvSpPr/>
      </dsp:nvSpPr>
      <dsp:spPr>
        <a:xfrm>
          <a:off x="78041" y="117265"/>
          <a:ext cx="4738649" cy="4363045"/>
        </a:xfrm>
        <a:prstGeom prst="rect">
          <a:avLst/>
        </a:prstGeom>
        <a:solidFill>
          <a:schemeClr val="bg2">
            <a:lumMod val="10000"/>
            <a:lumOff val="90000"/>
            <a:alpha val="40000"/>
          </a:schemeClr>
        </a:solidFill>
        <a:ln>
          <a:solidFill>
            <a:srgbClr val="C1116D"/>
          </a:solidFill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2CF7E02-35DC-401D-9627-81A84BC790D0}">
      <dsp:nvSpPr>
        <dsp:cNvPr id="0" name=""/>
        <dsp:cNvSpPr/>
      </dsp:nvSpPr>
      <dsp:spPr>
        <a:xfrm>
          <a:off x="159584" y="89639"/>
          <a:ext cx="4600559" cy="344080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2000" r="-62000"/>
          </a:stretch>
        </a:blip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55C4D87-773A-4187-92C8-4B3D9ECFDD86}">
      <dsp:nvSpPr>
        <dsp:cNvPr id="0" name=""/>
        <dsp:cNvSpPr/>
      </dsp:nvSpPr>
      <dsp:spPr>
        <a:xfrm>
          <a:off x="97034" y="3771515"/>
          <a:ext cx="4750624" cy="723211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900" kern="1200" dirty="0" smtClean="0"/>
            <a:t>প্রাচীন মানুষের প্রতিকৃতি</a:t>
          </a:r>
          <a:endParaRPr lang="en-US" sz="2900" kern="1200" dirty="0"/>
        </a:p>
      </dsp:txBody>
      <dsp:txXfrm>
        <a:off x="97034" y="3771515"/>
        <a:ext cx="4750624" cy="72321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407207-09E8-44B0-9EEC-48C53EC876BF}">
      <dsp:nvSpPr>
        <dsp:cNvPr id="0" name=""/>
        <dsp:cNvSpPr/>
      </dsp:nvSpPr>
      <dsp:spPr>
        <a:xfrm>
          <a:off x="818130" y="0"/>
          <a:ext cx="9272144" cy="1184854"/>
        </a:xfrm>
        <a:prstGeom prst="rightArrow">
          <a:avLst/>
        </a:prstGeom>
        <a:solidFill>
          <a:srgbClr val="FF99CC"/>
        </a:solidFill>
        <a:ln w="57150" cap="flat" cmpd="sng" algn="ctr">
          <a:solidFill>
            <a:schemeClr val="accent3">
              <a:lumMod val="20000"/>
              <a:lumOff val="8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07FC8E-C0B6-4A6A-BDE8-4C283110824F}">
      <dsp:nvSpPr>
        <dsp:cNvPr id="0" name=""/>
        <dsp:cNvSpPr/>
      </dsp:nvSpPr>
      <dsp:spPr>
        <a:xfrm>
          <a:off x="2820293" y="0"/>
          <a:ext cx="5267818" cy="1184854"/>
        </a:xfrm>
        <a:prstGeom prst="roundRect">
          <a:avLst/>
        </a:prstGeom>
        <a:solidFill>
          <a:schemeClr val="bg2">
            <a:lumMod val="10000"/>
            <a:lumOff val="90000"/>
          </a:schemeClr>
        </a:solidFill>
        <a:ln>
          <a:solidFill>
            <a:srgbClr val="00B0F0"/>
          </a:solidFill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400" b="1" kern="1200" cap="none" spc="0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C1116D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rPr>
            <a:t>আজকের পাঠ</a:t>
          </a:r>
          <a:endParaRPr lang="en-US" sz="4400" b="1" kern="1200" cap="none" spc="0" dirty="0">
            <a:ln w="12700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rgbClr val="C1116D"/>
            </a:solidFill>
            <a:effectLst>
              <a:innerShdw blurRad="177800">
                <a:schemeClr val="accent3">
                  <a:lumMod val="50000"/>
                </a:schemeClr>
              </a:innerShdw>
            </a:effectLst>
          </a:endParaRPr>
        </a:p>
      </dsp:txBody>
      <dsp:txXfrm>
        <a:off x="2878133" y="57840"/>
        <a:ext cx="5152138" cy="106917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5F8E3E-2914-476C-9CA7-8FA5EF61A13F}">
      <dsp:nvSpPr>
        <dsp:cNvPr id="0" name=""/>
        <dsp:cNvSpPr/>
      </dsp:nvSpPr>
      <dsp:spPr>
        <a:xfrm>
          <a:off x="1094710" y="631"/>
          <a:ext cx="8796257" cy="3231334"/>
        </a:xfrm>
        <a:prstGeom prst="chevron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0" tIns="31750" rIns="0" bIns="31750" numCol="1" spcCol="1270" anchor="ctr" anchorCtr="0">
          <a:noAutofit/>
        </a:bodyPr>
        <a:lstStyle/>
        <a:p>
          <a:pPr lvl="0" algn="ctr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000" kern="1200" dirty="0" smtClean="0"/>
            <a:t>প্রত্নতত্ত্ব(</a:t>
          </a:r>
          <a:r>
            <a:rPr lang="en-US" sz="5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Archaeology</a:t>
          </a:r>
          <a:r>
            <a:rPr lang="en-US" sz="5000" kern="1200" dirty="0" smtClean="0"/>
            <a:t>)</a:t>
          </a:r>
          <a:endParaRPr lang="en-US" sz="5000" kern="1200" dirty="0"/>
        </a:p>
      </dsp:txBody>
      <dsp:txXfrm>
        <a:off x="2710377" y="631"/>
        <a:ext cx="5564923" cy="32313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CaptionedPictures">
  <dgm:title val=""/>
  <dgm:desc val=""/>
  <dgm:catLst>
    <dgm:cat type="picture" pri="5000"/>
    <dgm:cat type="pictureconvert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 val="1"/>
          <dgm:chPref val="1"/>
        </dgm:varLst>
        <dgm:alg type="composite">
          <dgm:param type="ar" val="0.85"/>
        </dgm:alg>
        <dgm:shape xmlns:r="http://schemas.openxmlformats.org/officeDocument/2006/relationships" r:blip="">
          <dgm:adjLst/>
        </dgm:shape>
        <dgm:constrLst>
          <dgm:constr type="l" for="ch" forName="Accent" refType="w" fact="0"/>
          <dgm:constr type="t" for="ch" forName="Accent" refType="h" fact="0"/>
          <dgm:constr type="w" for="ch" forName="Accent" refType="w"/>
          <dgm:constr type="h" for="ch" forName="Accent" refType="h"/>
          <dgm:constr type="l" for="ch" forName="Image" refType="w" fact="0.05"/>
          <dgm:constr type="t" for="ch" forName="Image" refType="h" fact="0.04"/>
          <dgm:constr type="w" for="ch" forName="Image" refType="w" fact="0.9"/>
          <dgm:constr type="h" for="ch" forName="Image" refType="h" fact="0.65"/>
          <dgm:constr type="l" for="ch" forName="ChildComposite" refType="w" fact="0.05"/>
          <dgm:constr type="t" for="ch" forName="ChildComposite" refType="h" fact="0.69"/>
          <dgm:constr type="w" for="ch" forName="ChildComposite" refType="w" fact="0.9"/>
          <dgm:constr type="h" for="ch" forName="ChildComposite" refType="h" fact="0.27"/>
        </dgm:constrLst>
        <dgm:layoutNode name="Accent" styleLbl="trAlignAcc1">
          <dgm:varLst>
            <dgm:chMax val="0"/>
            <dgm:chPref val="0"/>
          </dgm:varLst>
          <dgm:alg type="sp"/>
          <dgm:shape xmlns:r="http://schemas.openxmlformats.org/officeDocument/2006/relationships" type="rect" r:blip="">
            <dgm:adjLst/>
          </dgm:shape>
          <dgm:presOf/>
        </dgm:layoutNode>
        <dgm:layoutNode name="Image" styleLbl="alignImgPlace1">
          <dgm:varLst>
            <dgm:chMax val="0"/>
            <dgm:chPref val="0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Composite">
          <dgm:alg type="composite"/>
          <dgm:shape xmlns:r="http://schemas.openxmlformats.org/officeDocument/2006/relationships" r:blip="">
            <dgm:adjLst/>
          </dgm:shape>
          <dgm:choose name="Name4">
            <dgm:if name="Name5" axis="ch" ptType="node" func="cnt" op="gte" val="1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 fact="0.3704"/>
                <dgm:constr type="l" for="ch" forName="Child" refType="w" fact="0"/>
                <dgm:constr type="t" for="ch" forName="Child" refType="h" fact="0.3704"/>
                <dgm:constr type="w" for="ch" forName="Child" refType="w"/>
                <dgm:constr type="h" for="ch" forName="Child" refType="h" fact="0.6296"/>
              </dgm:constrLst>
            </dgm:if>
            <dgm:else name="Name6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/>
                <dgm:constr type="l" for="ch" forName="Child" refType="w" fact="0"/>
                <dgm:constr type="t" for="ch" forName="Child" refType="h" fact="0"/>
                <dgm:constr type="w" for="ch" forName="Child" refType="w" fact="0"/>
                <dgm:constr type="h" for="ch" forName="Child" refType="h" fact="0"/>
              </dgm:constrLst>
            </dgm:else>
          </dgm:choose>
          <dgm:layoutNode name="Child" styleLbl="node1">
            <dgm:varLst>
              <dgm:chMax val="0"/>
              <dgm:chPref val="0"/>
              <dgm:bulletEnabled val="1"/>
            </dgm:varLst>
            <dgm:choose name="Name7">
              <dgm:if name="Name8" axis="ch" ptType="node" func="cnt" op="gt" val="1">
                <dgm:alg type="tx">
                  <dgm:param type="parTxLTRAlign" val="l"/>
                  <dgm:param type="parTxRTLAlign" val="r"/>
                  <dgm:param type="txAnchorVert" val="mid"/>
                  <dgm:param type="txAnchorVertCh" val="mid"/>
                </dgm:alg>
              </dgm:if>
              <dgm:else name="Name9">
                <dgm:alg type="tx">
                  <dgm:param type="parTxLTRAlign" val="ctr"/>
                  <dgm:param type="parTxRTLAlign" val="ctr"/>
                  <dgm:param type="shpTxLTRAlignCh" val="l"/>
                  <dgm:param type="shpTxRTLAlignCh" val="r"/>
                  <dgm:param type="txAnchorVert" val="mid"/>
                  <dgm:param type="txAnchorVertCh" val="mid"/>
                </dgm:alg>
              </dgm:else>
            </dgm:choose>
            <dgm:choose name="Name10">
              <dgm:if name="Name11" axis="ch" ptType="node" func="cnt" op="gte" val="1">
                <dgm:shape xmlns:r="http://schemas.openxmlformats.org/officeDocument/2006/relationships" type="rect" r:blip="">
                  <dgm:adjLst/>
                </dgm:shape>
              </dgm:if>
              <dgm:else name="Name12">
                <dgm:shape xmlns:r="http://schemas.openxmlformats.org/officeDocument/2006/relationships" type="rect" r:blip="" hideGeom="1">
                  <dgm:adjLst/>
                </dgm:shape>
              </dgm:else>
            </dgm:choose>
            <dgm:choose name="Name13">
              <dgm:if name="Name14" axis="ch" ptType="node" func="cnt" op="gte" val="1">
                <dgm:presOf axis="des" ptType="node"/>
              </dgm:if>
              <dgm:else name="Name15">
                <dgm:presOf/>
              </dgm:else>
            </dgm:choose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Parent" styleLbl="revTx">
            <dgm:varLst>
              <dgm:chMax val="1"/>
              <dgm:chPref val="0"/>
              <dgm:bulletEnabled val="1"/>
            </dgm:varLst>
            <dgm:alg type="tx">
              <dgm:param type="shpTxLTRAlignCh" val="ctr"/>
              <dgm:param type="txAnchorVert" val="mid"/>
            </dgm:alg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CaptionedPictures">
  <dgm:title val=""/>
  <dgm:desc val=""/>
  <dgm:catLst>
    <dgm:cat type="picture" pri="5000"/>
    <dgm:cat type="pictureconvert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 val="1"/>
          <dgm:chPref val="1"/>
        </dgm:varLst>
        <dgm:alg type="composite">
          <dgm:param type="ar" val="0.85"/>
        </dgm:alg>
        <dgm:shape xmlns:r="http://schemas.openxmlformats.org/officeDocument/2006/relationships" r:blip="">
          <dgm:adjLst/>
        </dgm:shape>
        <dgm:constrLst>
          <dgm:constr type="l" for="ch" forName="Accent" refType="w" fact="0"/>
          <dgm:constr type="t" for="ch" forName="Accent" refType="h" fact="0"/>
          <dgm:constr type="w" for="ch" forName="Accent" refType="w"/>
          <dgm:constr type="h" for="ch" forName="Accent" refType="h"/>
          <dgm:constr type="l" for="ch" forName="Image" refType="w" fact="0.05"/>
          <dgm:constr type="t" for="ch" forName="Image" refType="h" fact="0.04"/>
          <dgm:constr type="w" for="ch" forName="Image" refType="w" fact="0.9"/>
          <dgm:constr type="h" for="ch" forName="Image" refType="h" fact="0.65"/>
          <dgm:constr type="l" for="ch" forName="ChildComposite" refType="w" fact="0.05"/>
          <dgm:constr type="t" for="ch" forName="ChildComposite" refType="h" fact="0.69"/>
          <dgm:constr type="w" for="ch" forName="ChildComposite" refType="w" fact="0.9"/>
          <dgm:constr type="h" for="ch" forName="ChildComposite" refType="h" fact="0.27"/>
        </dgm:constrLst>
        <dgm:layoutNode name="Accent" styleLbl="trAlignAcc1">
          <dgm:varLst>
            <dgm:chMax val="0"/>
            <dgm:chPref val="0"/>
          </dgm:varLst>
          <dgm:alg type="sp"/>
          <dgm:shape xmlns:r="http://schemas.openxmlformats.org/officeDocument/2006/relationships" type="rect" r:blip="">
            <dgm:adjLst/>
          </dgm:shape>
          <dgm:presOf/>
        </dgm:layoutNode>
        <dgm:layoutNode name="Image" styleLbl="alignImgPlace1">
          <dgm:varLst>
            <dgm:chMax val="0"/>
            <dgm:chPref val="0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Composite">
          <dgm:alg type="composite"/>
          <dgm:shape xmlns:r="http://schemas.openxmlformats.org/officeDocument/2006/relationships" r:blip="">
            <dgm:adjLst/>
          </dgm:shape>
          <dgm:choose name="Name4">
            <dgm:if name="Name5" axis="ch" ptType="node" func="cnt" op="gte" val="1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 fact="0.3704"/>
                <dgm:constr type="l" for="ch" forName="Child" refType="w" fact="0"/>
                <dgm:constr type="t" for="ch" forName="Child" refType="h" fact="0.3704"/>
                <dgm:constr type="w" for="ch" forName="Child" refType="w"/>
                <dgm:constr type="h" for="ch" forName="Child" refType="h" fact="0.6296"/>
              </dgm:constrLst>
            </dgm:if>
            <dgm:else name="Name6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/>
                <dgm:constr type="l" for="ch" forName="Child" refType="w" fact="0"/>
                <dgm:constr type="t" for="ch" forName="Child" refType="h" fact="0"/>
                <dgm:constr type="w" for="ch" forName="Child" refType="w" fact="0"/>
                <dgm:constr type="h" for="ch" forName="Child" refType="h" fact="0"/>
              </dgm:constrLst>
            </dgm:else>
          </dgm:choose>
          <dgm:layoutNode name="Child" styleLbl="node1">
            <dgm:varLst>
              <dgm:chMax val="0"/>
              <dgm:chPref val="0"/>
              <dgm:bulletEnabled val="1"/>
            </dgm:varLst>
            <dgm:choose name="Name7">
              <dgm:if name="Name8" axis="ch" ptType="node" func="cnt" op="gt" val="1">
                <dgm:alg type="tx">
                  <dgm:param type="parTxLTRAlign" val="l"/>
                  <dgm:param type="parTxRTLAlign" val="r"/>
                  <dgm:param type="txAnchorVert" val="mid"/>
                  <dgm:param type="txAnchorVertCh" val="mid"/>
                </dgm:alg>
              </dgm:if>
              <dgm:else name="Name9">
                <dgm:alg type="tx">
                  <dgm:param type="parTxLTRAlign" val="ctr"/>
                  <dgm:param type="parTxRTLAlign" val="ctr"/>
                  <dgm:param type="shpTxLTRAlignCh" val="l"/>
                  <dgm:param type="shpTxRTLAlignCh" val="r"/>
                  <dgm:param type="txAnchorVert" val="mid"/>
                  <dgm:param type="txAnchorVertCh" val="mid"/>
                </dgm:alg>
              </dgm:else>
            </dgm:choose>
            <dgm:choose name="Name10">
              <dgm:if name="Name11" axis="ch" ptType="node" func="cnt" op="gte" val="1">
                <dgm:shape xmlns:r="http://schemas.openxmlformats.org/officeDocument/2006/relationships" type="rect" r:blip="">
                  <dgm:adjLst/>
                </dgm:shape>
              </dgm:if>
              <dgm:else name="Name12">
                <dgm:shape xmlns:r="http://schemas.openxmlformats.org/officeDocument/2006/relationships" type="rect" r:blip="" hideGeom="1">
                  <dgm:adjLst/>
                </dgm:shape>
              </dgm:else>
            </dgm:choose>
            <dgm:choose name="Name13">
              <dgm:if name="Name14" axis="ch" ptType="node" func="cnt" op="gte" val="1">
                <dgm:presOf axis="des" ptType="node"/>
              </dgm:if>
              <dgm:else name="Name15">
                <dgm:presOf/>
              </dgm:else>
            </dgm:choose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Parent" styleLbl="revTx">
            <dgm:varLst>
              <dgm:chMax val="1"/>
              <dgm:chPref val="0"/>
              <dgm:bulletEnabled val="1"/>
            </dgm:varLst>
            <dgm:alg type="tx">
              <dgm:param type="shpTxLTRAlignCh" val="ctr"/>
              <dgm:param type="txAnchorVert" val="mid"/>
            </dgm:alg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13-08-21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13-08-21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13-08-21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13-08-21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13-08-21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13-08-21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13-08-21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13-08-21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13-08-21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13-08-21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13-08-21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13-08-21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8.xml"/><Relationship Id="rId3" Type="http://schemas.openxmlformats.org/officeDocument/2006/relationships/diagramLayout" Target="../diagrams/layout17.xml"/><Relationship Id="rId7" Type="http://schemas.openxmlformats.org/officeDocument/2006/relationships/diagramData" Target="../diagrams/data18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11" Type="http://schemas.microsoft.com/office/2007/relationships/diagramDrawing" Target="../diagrams/drawing18.xml"/><Relationship Id="rId5" Type="http://schemas.openxmlformats.org/officeDocument/2006/relationships/diagramColors" Target="../diagrams/colors17.xml"/><Relationship Id="rId10" Type="http://schemas.openxmlformats.org/officeDocument/2006/relationships/diagramColors" Target="../diagrams/colors18.xml"/><Relationship Id="rId4" Type="http://schemas.openxmlformats.org/officeDocument/2006/relationships/diagramQuickStyle" Target="../diagrams/quickStyle17.xml"/><Relationship Id="rId9" Type="http://schemas.openxmlformats.org/officeDocument/2006/relationships/diagramQuickStyle" Target="../diagrams/quickStyle1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0.xml"/><Relationship Id="rId3" Type="http://schemas.openxmlformats.org/officeDocument/2006/relationships/diagramLayout" Target="../diagrams/layout19.xml"/><Relationship Id="rId7" Type="http://schemas.openxmlformats.org/officeDocument/2006/relationships/diagramData" Target="../diagrams/data20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11" Type="http://schemas.microsoft.com/office/2007/relationships/diagramDrawing" Target="../diagrams/drawing20.xml"/><Relationship Id="rId5" Type="http://schemas.openxmlformats.org/officeDocument/2006/relationships/diagramColors" Target="../diagrams/colors19.xml"/><Relationship Id="rId10" Type="http://schemas.openxmlformats.org/officeDocument/2006/relationships/diagramColors" Target="../diagrams/colors20.xml"/><Relationship Id="rId4" Type="http://schemas.openxmlformats.org/officeDocument/2006/relationships/diagramQuickStyle" Target="../diagrams/quickStyle19.xml"/><Relationship Id="rId9" Type="http://schemas.openxmlformats.org/officeDocument/2006/relationships/diagramQuickStyle" Target="../diagrams/quickStyle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4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diagramLayout" Target="../diagrams/layout7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diagramData" Target="../diagrams/data7.xml"/><Relationship Id="rId2" Type="http://schemas.openxmlformats.org/officeDocument/2006/relationships/diagramData" Target="../diagrams/data5.xml"/><Relationship Id="rId1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5" Type="http://schemas.openxmlformats.org/officeDocument/2006/relationships/diagramColors" Target="../diagrams/colors7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Relationship Id="rId14" Type="http://schemas.openxmlformats.org/officeDocument/2006/relationships/diagramQuickStyle" Target="../diagrams/quickStyle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76" y="506775"/>
            <a:ext cx="11182120" cy="582792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88633" y="2843709"/>
            <a:ext cx="4158641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6000" b="1" kern="0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b="1" kern="0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Calibri"/>
            </a:endParaRPr>
          </a:p>
        </p:txBody>
      </p:sp>
      <p:pic>
        <p:nvPicPr>
          <p:cNvPr id="5" name="Picture 4" descr="cc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8092" y="4552772"/>
            <a:ext cx="4684735" cy="110899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100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34862" y="1515291"/>
            <a:ext cx="3887591" cy="1305182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গ্রীক</a:t>
            </a:r>
            <a:r>
              <a:rPr lang="bn-IN" sz="2800" dirty="0" smtClean="0">
                <a:solidFill>
                  <a:schemeClr val="tx1"/>
                </a:solidFill>
              </a:rPr>
              <a:t> শব্দ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‘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Archaeos</a:t>
            </a:r>
            <a:r>
              <a:rPr lang="en-US" sz="2800" dirty="0" smtClean="0">
                <a:solidFill>
                  <a:schemeClr val="tx1"/>
                </a:solidFill>
              </a:rPr>
              <a:t>’</a:t>
            </a:r>
            <a:endParaRPr lang="bn-IN" sz="2800" dirty="0" smtClean="0">
              <a:solidFill>
                <a:schemeClr val="tx1"/>
              </a:solidFill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যার অর্থ পুরাতন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13368" y="1515291"/>
            <a:ext cx="4269347" cy="1175235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“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Logia/Logos</a:t>
            </a:r>
            <a:r>
              <a:rPr lang="bn-IN" sz="2800" dirty="0" smtClean="0">
                <a:solidFill>
                  <a:schemeClr val="tx1"/>
                </a:solidFill>
              </a:rPr>
              <a:t>” 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যার অর্থপাঠ/আলোচনা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84431" y="3783207"/>
            <a:ext cx="4939047" cy="792050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ইংরেজি ‘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Archaeology</a:t>
            </a:r>
            <a:r>
              <a:rPr lang="bn-IN" sz="3600" dirty="0" smtClean="0">
                <a:solidFill>
                  <a:schemeClr val="tx1"/>
                </a:solidFill>
              </a:rPr>
              <a:t>’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68583" y="5382067"/>
            <a:ext cx="2045595" cy="759854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প্রত্নতত্ত্ব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" name="Plus 6"/>
          <p:cNvSpPr/>
          <p:nvPr/>
        </p:nvSpPr>
        <p:spPr>
          <a:xfrm>
            <a:off x="5998904" y="1716148"/>
            <a:ext cx="938013" cy="798488"/>
          </a:xfrm>
          <a:prstGeom prst="mathPlus">
            <a:avLst/>
          </a:prstGeom>
          <a:solidFill>
            <a:srgbClr val="FF000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5998904" y="4626646"/>
            <a:ext cx="357449" cy="704031"/>
          </a:xfrm>
          <a:prstGeom prst="downArrow">
            <a:avLst/>
          </a:prstGeom>
          <a:solidFill>
            <a:srgbClr val="FF000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17427" y="475068"/>
            <a:ext cx="1720401" cy="63681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ইঙ্গিতঃ</a:t>
            </a:r>
            <a:endParaRPr lang="en-US" sz="3200" dirty="0"/>
          </a:p>
        </p:txBody>
      </p:sp>
      <p:sp>
        <p:nvSpPr>
          <p:cNvPr id="11" name="Bent Arrow 10"/>
          <p:cNvSpPr/>
          <p:nvPr/>
        </p:nvSpPr>
        <p:spPr>
          <a:xfrm rot="10800000">
            <a:off x="8809147" y="2820473"/>
            <a:ext cx="1030309" cy="1648494"/>
          </a:xfrm>
          <a:prstGeom prst="bentArrow">
            <a:avLst/>
          </a:prstGeom>
          <a:solidFill>
            <a:srgbClr val="FF000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37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1353" y="1640910"/>
            <a:ext cx="6866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১।প্রাচীন সাহিত্য(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Ancient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litarature</a:t>
            </a:r>
            <a:r>
              <a:rPr lang="bn-BD" sz="3200" dirty="0" smtClean="0"/>
              <a:t>)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51349" y="2331270"/>
            <a:ext cx="6776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২।মৌখিক ইতিহাস(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Oral History</a:t>
            </a:r>
            <a:r>
              <a:rPr lang="bn-BD" sz="3200" dirty="0" smtClean="0"/>
              <a:t>)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51349" y="3033386"/>
            <a:ext cx="6776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৩</a:t>
            </a:r>
            <a:r>
              <a:rPr lang="bn-BD" sz="3200" dirty="0" smtClean="0"/>
              <a:t>।যন্ত্রপাতি(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Artifacts </a:t>
            </a:r>
            <a:r>
              <a:rPr lang="bn-BD" sz="3200" dirty="0" smtClean="0"/>
              <a:t>)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51350" y="3699724"/>
            <a:ext cx="6776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৪</a:t>
            </a:r>
            <a:r>
              <a:rPr lang="bn-BD" sz="3200" dirty="0" smtClean="0"/>
              <a:t>।স্থানীয় জ্ঞান(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 Knowledge</a:t>
            </a:r>
            <a:r>
              <a:rPr lang="bn-BD" sz="3200" dirty="0" smtClean="0"/>
              <a:t>)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51350" y="4366062"/>
            <a:ext cx="10308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৫</a:t>
            </a:r>
            <a:r>
              <a:rPr lang="bn-BD" sz="3200" dirty="0" smtClean="0"/>
              <a:t>।প্রত্নতাত্ত্বিক অনুসিদ্ধান্ত(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Archaeological hypothesis</a:t>
            </a:r>
            <a:r>
              <a:rPr lang="bn-BD" sz="3200" dirty="0" smtClean="0"/>
              <a:t>)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51350" y="5032400"/>
            <a:ext cx="6776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৬</a:t>
            </a:r>
            <a:r>
              <a:rPr lang="bn-BD" sz="3200" dirty="0" smtClean="0"/>
              <a:t>।সরকারি উৎস(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source</a:t>
            </a:r>
            <a:r>
              <a:rPr lang="bn-BD" sz="3200" dirty="0" smtClean="0"/>
              <a:t>)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741123" y="5698738"/>
            <a:ext cx="6776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৭</a:t>
            </a:r>
            <a:r>
              <a:rPr lang="bn-BD" sz="3200" dirty="0" smtClean="0"/>
              <a:t>।পূর্ব জরিপ(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Previous survey</a:t>
            </a:r>
            <a:r>
              <a:rPr lang="bn-BD" sz="3200" dirty="0" smtClean="0"/>
              <a:t>)</a:t>
            </a:r>
            <a:endParaRPr lang="en-US" sz="3200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602058684"/>
              </p:ext>
            </p:extLst>
          </p:nvPr>
        </p:nvGraphicFramePr>
        <p:xfrm>
          <a:off x="605307" y="606014"/>
          <a:ext cx="10934163" cy="953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772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9991399"/>
              </p:ext>
            </p:extLst>
          </p:nvPr>
        </p:nvGraphicFramePr>
        <p:xfrm>
          <a:off x="631065" y="618187"/>
          <a:ext cx="10921283" cy="6181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1753208"/>
              </p:ext>
            </p:extLst>
          </p:nvPr>
        </p:nvGraphicFramePr>
        <p:xfrm>
          <a:off x="631066" y="1287887"/>
          <a:ext cx="10985678" cy="5061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03062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1387" y="656822"/>
            <a:ext cx="5795492" cy="1764405"/>
          </a:xfrm>
          <a:prstGeom prst="rect">
            <a:avLst/>
          </a:prstGeom>
          <a:noFill/>
        </p:spPr>
        <p:txBody>
          <a:bodyPr wrap="square" rtlCol="0">
            <a:prstTxWarp prst="textDeflateBottom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IN" sz="7200" b="1" u="sng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দলীয় কাজ</a:t>
            </a:r>
            <a:endParaRPr lang="en-US" sz="7200" b="1" u="sng" dirty="0">
              <a:ln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1854" y="1974762"/>
            <a:ext cx="2073499" cy="523220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  <a:ln w="3810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/>
              <a:t>১৫ মিনিট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01521" y="2997331"/>
            <a:ext cx="1796604" cy="523220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  <a:ln w="3810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/>
              <a:t>ক দলঃ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901521" y="4032584"/>
            <a:ext cx="1796604" cy="523220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  <a:ln w="3810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/>
              <a:t>খ দলঃ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01521" y="5067837"/>
            <a:ext cx="1796604" cy="523220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  <a:ln w="3810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/>
              <a:t>গ দলঃ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050147" y="2997331"/>
            <a:ext cx="7149921" cy="646331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  <a:ln w="38100">
            <a:solidFill>
              <a:srgbClr val="FF99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প্রত্নতত্ত্ব বলতে কী ?ব্যাখ্যা করো।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050147" y="4026640"/>
            <a:ext cx="7149921" cy="584775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  <a:ln w="38100">
            <a:solidFill>
              <a:srgbClr val="FF99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/>
              <a:t>প্রাচীন প্রস্তুর যুগ কী?ব্যাখ্যা করো।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050147" y="4900412"/>
            <a:ext cx="7149921" cy="1077218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  <a:ln w="38100">
            <a:solidFill>
              <a:srgbClr val="FF99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/>
              <a:t>নব্যপ্রস্তুর </a:t>
            </a:r>
            <a:r>
              <a:rPr lang="bn-IN" sz="3200" dirty="0"/>
              <a:t>যুগ কী?ব্যাখ্যা করো।</a:t>
            </a:r>
            <a:endParaRPr lang="en-US" sz="3200" dirty="0"/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7531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07065427"/>
              </p:ext>
            </p:extLst>
          </p:nvPr>
        </p:nvGraphicFramePr>
        <p:xfrm>
          <a:off x="616039" y="605307"/>
          <a:ext cx="10959920" cy="9015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87974839"/>
              </p:ext>
            </p:extLst>
          </p:nvPr>
        </p:nvGraphicFramePr>
        <p:xfrm>
          <a:off x="616038" y="1609859"/>
          <a:ext cx="10987827" cy="4597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85335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49420329"/>
              </p:ext>
            </p:extLst>
          </p:nvPr>
        </p:nvGraphicFramePr>
        <p:xfrm>
          <a:off x="605307" y="631066"/>
          <a:ext cx="10947041" cy="1056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62199977"/>
              </p:ext>
            </p:extLst>
          </p:nvPr>
        </p:nvGraphicFramePr>
        <p:xfrm>
          <a:off x="592428" y="1790163"/>
          <a:ext cx="10998558" cy="44689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41834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500"/>
            <a:ext cx="12192000" cy="675694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000714" y="3155434"/>
            <a:ext cx="419057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C1116D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আল্লাহ হাফেজ</a:t>
            </a:r>
            <a:endParaRPr lang="en-US" sz="5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C1116D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22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891017788"/>
              </p:ext>
            </p:extLst>
          </p:nvPr>
        </p:nvGraphicFramePr>
        <p:xfrm>
          <a:off x="592429" y="618186"/>
          <a:ext cx="10985678" cy="1197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41981183"/>
              </p:ext>
            </p:extLst>
          </p:nvPr>
        </p:nvGraphicFramePr>
        <p:xfrm>
          <a:off x="592428" y="1937982"/>
          <a:ext cx="7104909" cy="4321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144" y="1916936"/>
            <a:ext cx="3623058" cy="420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79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59947384"/>
              </p:ext>
            </p:extLst>
          </p:nvPr>
        </p:nvGraphicFramePr>
        <p:xfrm>
          <a:off x="592429" y="618186"/>
          <a:ext cx="10985678" cy="1197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4064640"/>
              </p:ext>
            </p:extLst>
          </p:nvPr>
        </p:nvGraphicFramePr>
        <p:xfrm>
          <a:off x="696037" y="1992572"/>
          <a:ext cx="10869192" cy="4285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54279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69744557"/>
              </p:ext>
            </p:extLst>
          </p:nvPr>
        </p:nvGraphicFramePr>
        <p:xfrm>
          <a:off x="631065" y="631066"/>
          <a:ext cx="10921283" cy="927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88774947"/>
              </p:ext>
            </p:extLst>
          </p:nvPr>
        </p:nvGraphicFramePr>
        <p:xfrm>
          <a:off x="5576552" y="1584100"/>
          <a:ext cx="5924282" cy="4456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14645723"/>
              </p:ext>
            </p:extLst>
          </p:nvPr>
        </p:nvGraphicFramePr>
        <p:xfrm>
          <a:off x="631066" y="1609859"/>
          <a:ext cx="4919728" cy="4494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79890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66" y="656822"/>
            <a:ext cx="10985678" cy="558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06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505" y="586392"/>
            <a:ext cx="3078723" cy="55954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664" y="1720001"/>
            <a:ext cx="4519812" cy="446185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37" y="586392"/>
            <a:ext cx="3292799" cy="559546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07664" y="586392"/>
            <a:ext cx="4578841" cy="1133609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  <a:ln w="38100">
            <a:solidFill>
              <a:srgbClr val="C1116D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উদ্বারকৃত প্রাচীন ব্যবহার্য হাতিয়ার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669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79363292"/>
              </p:ext>
            </p:extLst>
          </p:nvPr>
        </p:nvGraphicFramePr>
        <p:xfrm>
          <a:off x="631065" y="631066"/>
          <a:ext cx="10908405" cy="1184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54611818"/>
              </p:ext>
            </p:extLst>
          </p:nvPr>
        </p:nvGraphicFramePr>
        <p:xfrm>
          <a:off x="592428" y="2202288"/>
          <a:ext cx="10985679" cy="32325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8198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44289924"/>
              </p:ext>
            </p:extLst>
          </p:nvPr>
        </p:nvGraphicFramePr>
        <p:xfrm>
          <a:off x="656823" y="631066"/>
          <a:ext cx="10869769" cy="1017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23181000"/>
              </p:ext>
            </p:extLst>
          </p:nvPr>
        </p:nvGraphicFramePr>
        <p:xfrm>
          <a:off x="656823" y="2021983"/>
          <a:ext cx="10947041" cy="4185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47494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103975163"/>
              </p:ext>
            </p:extLst>
          </p:nvPr>
        </p:nvGraphicFramePr>
        <p:xfrm>
          <a:off x="643944" y="618186"/>
          <a:ext cx="10908405" cy="1030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892231613"/>
              </p:ext>
            </p:extLst>
          </p:nvPr>
        </p:nvGraphicFramePr>
        <p:xfrm>
          <a:off x="643943" y="1852410"/>
          <a:ext cx="10908405" cy="4277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68408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476</TotalTime>
  <Words>282</Words>
  <Application>Microsoft Office PowerPoint</Application>
  <PresentationFormat>Custom</PresentationFormat>
  <Paragraphs>65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Enamul Haque</dc:creator>
  <cp:lastModifiedBy>User</cp:lastModifiedBy>
  <cp:revision>67</cp:revision>
  <dcterms:created xsi:type="dcterms:W3CDTF">2017-02-12T11:56:06Z</dcterms:created>
  <dcterms:modified xsi:type="dcterms:W3CDTF">2021-08-13T05:11:56Z</dcterms:modified>
</cp:coreProperties>
</file>