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76" r:id="rId3"/>
    <p:sldId id="258" r:id="rId4"/>
    <p:sldId id="261" r:id="rId5"/>
    <p:sldId id="259" r:id="rId6"/>
    <p:sldId id="262" r:id="rId7"/>
    <p:sldId id="263" r:id="rId8"/>
    <p:sldId id="265" r:id="rId9"/>
    <p:sldId id="264" r:id="rId10"/>
    <p:sldId id="266" r:id="rId11"/>
    <p:sldId id="322" r:id="rId12"/>
    <p:sldId id="321" r:id="rId13"/>
    <p:sldId id="323" r:id="rId14"/>
    <p:sldId id="324" r:id="rId15"/>
    <p:sldId id="269" r:id="rId16"/>
    <p:sldId id="318" r:id="rId17"/>
    <p:sldId id="271" r:id="rId18"/>
    <p:sldId id="268" r:id="rId19"/>
    <p:sldId id="272" r:id="rId20"/>
    <p:sldId id="274" r:id="rId21"/>
    <p:sldId id="31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207D"/>
    <a:srgbClr val="751563"/>
    <a:srgbClr val="FFFF00"/>
    <a:srgbClr val="FFFF66"/>
    <a:srgbClr val="D92FB9"/>
    <a:srgbClr val="FF9900"/>
    <a:srgbClr val="148248"/>
    <a:srgbClr val="E14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EF62A-2AD8-405A-A57D-8A5068C041D4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04E65-9707-4287-B385-C432BC91D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7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04E65-9707-4287-B385-C432BC91D7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8EC5-3277-4D29-8B8A-A89ABAF2E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0DBD3-B590-4C25-8594-445FD2FF0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1FBD2-5812-48C0-96D7-5CAF935B6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B84E-657C-4C09-8F29-AB8ECF53B0DE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0AC2C-6F85-4DA7-973F-6BEA15FD2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467A3-35BD-4CE6-A018-D72ABA77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0B9A-1B06-46FE-8BA5-D6941294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3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04AA5-3B08-4E4F-B344-8754A6E3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EF5FA-F4EC-426C-AD3F-FBBD58BED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61CBB-31D3-41BE-865E-D8D3325C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B84E-657C-4C09-8F29-AB8ECF53B0DE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00EF2-80E2-4CAF-81D9-274F9E6C5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E42EB-E254-40D4-9BF8-52C136C06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0B9A-1B06-46FE-8BA5-D6941294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4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AB8C36-642B-4E02-9723-4753158B2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8167CB-89E4-41E7-890A-6E2F1867B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8D61B-02AE-414A-AA55-324DD37E9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B84E-657C-4C09-8F29-AB8ECF53B0DE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4A488-4BC2-401E-9B6D-5897F170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9E3AB-FB17-42EB-9D34-293D24F1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0B9A-1B06-46FE-8BA5-D6941294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6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5572C-4D4D-4D65-96D3-4EEC0DD7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35B38-6D5A-4E3D-B62F-CB6AC07E0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A377E-A574-429D-920D-C63B93BF5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B84E-657C-4C09-8F29-AB8ECF53B0DE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D5C0C-1504-43F5-8FD8-BD7E82DD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FECEB-E653-4173-90E0-E8F5C8BE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0B9A-1B06-46FE-8BA5-D6941294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8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357E4-ED2D-4F2C-A299-32CD09A2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B672C-29E2-4564-862C-4BAA507C8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C4FBE-7B6D-490B-A6F1-8956B1316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B84E-657C-4C09-8F29-AB8ECF53B0DE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C1C7-3AD5-4EBD-8DDB-2716C1DDA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D9360-A7B0-4BAD-9916-5A46E759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0B9A-1B06-46FE-8BA5-D6941294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1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550CC-D918-485F-AA0E-EF7F0A862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FA242-4073-435D-B687-6DBE1707C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F4C35-C396-4707-B54E-D758E7A45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E010-7FBB-4650-82F1-990416D75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B84E-657C-4C09-8F29-AB8ECF53B0DE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2C341-5CD9-49B3-AD35-52EAC2CC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63842-5A28-49D9-B420-F49CDB0B0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0B9A-1B06-46FE-8BA5-D6941294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9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E859B-8983-4EF5-ABBF-15E0BEB15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218E2-BDDB-426F-A002-BAAA101E8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9E586-4C51-41BA-8388-73E26DCCA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07F11-352D-45E8-A443-90DF23CEC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60004-F676-43D4-AC06-4D42D2F68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44203A-6313-4EE6-91AD-0B2C0AC75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B84E-657C-4C09-8F29-AB8ECF53B0DE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F8A214-33E5-4C85-BA99-61AAD827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B05CC-F41B-4326-8074-C2E9949F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0B9A-1B06-46FE-8BA5-D6941294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9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B165E-7564-461E-9AD3-DC916F72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E7CBA-7872-4CCD-943D-C92ACF807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B84E-657C-4C09-8F29-AB8ECF53B0DE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C3BA0-3E35-4044-B549-959CD9425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9DC02-4E8C-40C6-9FE4-B7F117D3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0B9A-1B06-46FE-8BA5-D6941294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6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lowchart: Terminator 42">
            <a:extLst>
              <a:ext uri="{FF2B5EF4-FFF2-40B4-BE49-F238E27FC236}">
                <a16:creationId xmlns:a16="http://schemas.microsoft.com/office/drawing/2014/main" id="{A6D4F325-4258-4DBD-8319-76747DCFD3CB}"/>
              </a:ext>
            </a:extLst>
          </p:cNvPr>
          <p:cNvSpPr/>
          <p:nvPr userDrawn="1"/>
        </p:nvSpPr>
        <p:spPr>
          <a:xfrm rot="18409716">
            <a:off x="420376" y="6409938"/>
            <a:ext cx="740374" cy="189760"/>
          </a:xfrm>
          <a:prstGeom prst="flowChartTerminator">
            <a:avLst/>
          </a:prstGeom>
          <a:solidFill>
            <a:srgbClr val="75156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Terminator 41">
            <a:extLst>
              <a:ext uri="{FF2B5EF4-FFF2-40B4-BE49-F238E27FC236}">
                <a16:creationId xmlns:a16="http://schemas.microsoft.com/office/drawing/2014/main" id="{F34C004E-C405-449B-B51C-DDE43B5DEE46}"/>
              </a:ext>
            </a:extLst>
          </p:cNvPr>
          <p:cNvSpPr/>
          <p:nvPr userDrawn="1"/>
        </p:nvSpPr>
        <p:spPr>
          <a:xfrm rot="18409716">
            <a:off x="123336" y="6267299"/>
            <a:ext cx="1004447" cy="201574"/>
          </a:xfrm>
          <a:prstGeom prst="flowChartTerminator">
            <a:avLst/>
          </a:prstGeom>
          <a:solidFill>
            <a:srgbClr val="148248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15DEA347-12AE-4D2B-8ABC-98D877FDAF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829" y="128258"/>
            <a:ext cx="1783570" cy="6506936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FD2A2ACA-09B2-4D70-B4BB-B8FBFF068E6F}"/>
              </a:ext>
            </a:extLst>
          </p:cNvPr>
          <p:cNvSpPr/>
          <p:nvPr userDrawn="1"/>
        </p:nvSpPr>
        <p:spPr>
          <a:xfrm>
            <a:off x="168856" y="100753"/>
            <a:ext cx="11811000" cy="6506936"/>
          </a:xfrm>
          <a:prstGeom prst="rect">
            <a:avLst/>
          </a:prstGeom>
          <a:solidFill>
            <a:schemeClr val="tx1">
              <a:lumMod val="85000"/>
              <a:lumOff val="15000"/>
              <a:alpha val="60000"/>
            </a:schemeClr>
          </a:solidFill>
          <a:ln>
            <a:solidFill>
              <a:schemeClr val="accent1">
                <a:shade val="50000"/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812F93D-7AEB-413D-8516-85CD84BBF10D}"/>
              </a:ext>
            </a:extLst>
          </p:cNvPr>
          <p:cNvSpPr/>
          <p:nvPr userDrawn="1"/>
        </p:nvSpPr>
        <p:spPr>
          <a:xfrm>
            <a:off x="128512" y="-24265"/>
            <a:ext cx="1594011" cy="885911"/>
          </a:xfrm>
          <a:custGeom>
            <a:avLst/>
            <a:gdLst>
              <a:gd name="connsiteX0" fmla="*/ 0 w 1953811"/>
              <a:gd name="connsiteY0" fmla="*/ 0 h 1352569"/>
              <a:gd name="connsiteX1" fmla="*/ 1953811 w 1953811"/>
              <a:gd name="connsiteY1" fmla="*/ 0 h 1352569"/>
              <a:gd name="connsiteX2" fmla="*/ 1939432 w 1953811"/>
              <a:gd name="connsiteY2" fmla="*/ 34252 h 1352569"/>
              <a:gd name="connsiteX3" fmla="*/ 1315530 w 1953811"/>
              <a:gd name="connsiteY3" fmla="*/ 1181908 h 1352569"/>
              <a:gd name="connsiteX4" fmla="*/ 872627 w 1953811"/>
              <a:gd name="connsiteY4" fmla="*/ 1312850 h 1352569"/>
              <a:gd name="connsiteX5" fmla="*/ 0 w 1953811"/>
              <a:gd name="connsiteY5" fmla="*/ 838462 h 1352569"/>
              <a:gd name="connsiteX6" fmla="*/ 0 w 1953811"/>
              <a:gd name="connsiteY6" fmla="*/ 0 h 135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3811" h="1352569">
                <a:moveTo>
                  <a:pt x="0" y="0"/>
                </a:moveTo>
                <a:lnTo>
                  <a:pt x="1953811" y="0"/>
                </a:lnTo>
                <a:lnTo>
                  <a:pt x="1939432" y="34252"/>
                </a:lnTo>
                <a:lnTo>
                  <a:pt x="1315530" y="1181908"/>
                </a:lnTo>
                <a:cubicBezTo>
                  <a:pt x="1229385" y="1340371"/>
                  <a:pt x="1031090" y="1398996"/>
                  <a:pt x="872627" y="1312850"/>
                </a:cubicBezTo>
                <a:lnTo>
                  <a:pt x="0" y="838462"/>
                </a:lnTo>
                <a:lnTo>
                  <a:pt x="0" y="0"/>
                </a:lnTo>
                <a:close/>
              </a:path>
            </a:pathLst>
          </a:custGeom>
          <a:solidFill>
            <a:srgbClr val="751563">
              <a:alpha val="5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21826C-A74B-4518-A122-312198D4E5EA}"/>
              </a:ext>
            </a:extLst>
          </p:cNvPr>
          <p:cNvSpPr/>
          <p:nvPr userDrawn="1"/>
        </p:nvSpPr>
        <p:spPr>
          <a:xfrm>
            <a:off x="190500" y="175532"/>
            <a:ext cx="1200126" cy="478343"/>
          </a:xfrm>
          <a:custGeom>
            <a:avLst/>
            <a:gdLst>
              <a:gd name="connsiteX0" fmla="*/ 0 w 1953811"/>
              <a:gd name="connsiteY0" fmla="*/ 0 h 1352569"/>
              <a:gd name="connsiteX1" fmla="*/ 1953811 w 1953811"/>
              <a:gd name="connsiteY1" fmla="*/ 0 h 1352569"/>
              <a:gd name="connsiteX2" fmla="*/ 1939432 w 1953811"/>
              <a:gd name="connsiteY2" fmla="*/ 34252 h 1352569"/>
              <a:gd name="connsiteX3" fmla="*/ 1315530 w 1953811"/>
              <a:gd name="connsiteY3" fmla="*/ 1181908 h 1352569"/>
              <a:gd name="connsiteX4" fmla="*/ 872627 w 1953811"/>
              <a:gd name="connsiteY4" fmla="*/ 1312850 h 1352569"/>
              <a:gd name="connsiteX5" fmla="*/ 0 w 1953811"/>
              <a:gd name="connsiteY5" fmla="*/ 838462 h 1352569"/>
              <a:gd name="connsiteX6" fmla="*/ 0 w 1953811"/>
              <a:gd name="connsiteY6" fmla="*/ 0 h 135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3811" h="1352569">
                <a:moveTo>
                  <a:pt x="0" y="0"/>
                </a:moveTo>
                <a:lnTo>
                  <a:pt x="1953811" y="0"/>
                </a:lnTo>
                <a:lnTo>
                  <a:pt x="1939432" y="34252"/>
                </a:lnTo>
                <a:lnTo>
                  <a:pt x="1315530" y="1181908"/>
                </a:lnTo>
                <a:cubicBezTo>
                  <a:pt x="1229385" y="1340371"/>
                  <a:pt x="1031090" y="1398996"/>
                  <a:pt x="872627" y="1312850"/>
                </a:cubicBezTo>
                <a:lnTo>
                  <a:pt x="0" y="838462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35A23F-B2F8-4708-AA67-E3A7A6C9D58B}"/>
              </a:ext>
            </a:extLst>
          </p:cNvPr>
          <p:cNvCxnSpPr>
            <a:cxnSpLocks/>
          </p:cNvCxnSpPr>
          <p:nvPr userDrawn="1"/>
        </p:nvCxnSpPr>
        <p:spPr>
          <a:xfrm flipV="1">
            <a:off x="182297" y="564382"/>
            <a:ext cx="517662" cy="397352"/>
          </a:xfrm>
          <a:prstGeom prst="line">
            <a:avLst/>
          </a:prstGeom>
          <a:ln w="2857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1C968BB-45D2-4727-A9BA-E0C3312011FF}"/>
              </a:ext>
            </a:extLst>
          </p:cNvPr>
          <p:cNvCxnSpPr>
            <a:cxnSpLocks/>
          </p:cNvCxnSpPr>
          <p:nvPr userDrawn="1"/>
        </p:nvCxnSpPr>
        <p:spPr>
          <a:xfrm flipV="1">
            <a:off x="143883" y="729743"/>
            <a:ext cx="487812" cy="392781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4" name="Frame 53">
            <a:extLst>
              <a:ext uri="{FF2B5EF4-FFF2-40B4-BE49-F238E27FC236}">
                <a16:creationId xmlns:a16="http://schemas.microsoft.com/office/drawing/2014/main" id="{3F4B0DEC-0170-4CEA-880A-0D09CE166AA5}"/>
              </a:ext>
            </a:extLst>
          </p:cNvPr>
          <p:cNvSpPr/>
          <p:nvPr userDrawn="1"/>
        </p:nvSpPr>
        <p:spPr>
          <a:xfrm>
            <a:off x="1447575" y="709262"/>
            <a:ext cx="10246849" cy="5762442"/>
          </a:xfrm>
          <a:prstGeom prst="frame">
            <a:avLst>
              <a:gd name="adj1" fmla="val 2311"/>
            </a:avLst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Frame 54">
            <a:extLst>
              <a:ext uri="{FF2B5EF4-FFF2-40B4-BE49-F238E27FC236}">
                <a16:creationId xmlns:a16="http://schemas.microsoft.com/office/drawing/2014/main" id="{9CF8C889-C03D-49FA-9A67-AEF71AC2B9B1}"/>
              </a:ext>
            </a:extLst>
          </p:cNvPr>
          <p:cNvSpPr/>
          <p:nvPr userDrawn="1"/>
        </p:nvSpPr>
        <p:spPr>
          <a:xfrm>
            <a:off x="1718815" y="917060"/>
            <a:ext cx="9732669" cy="5335306"/>
          </a:xfrm>
          <a:prstGeom prst="frame">
            <a:avLst>
              <a:gd name="adj1" fmla="val 1528"/>
            </a:avLst>
          </a:prstGeom>
          <a:solidFill>
            <a:schemeClr val="tx1">
              <a:lumMod val="95000"/>
              <a:lumOff val="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BFBBD3E-7A3E-43AF-8F99-5E3F9B5E241B}"/>
              </a:ext>
            </a:extLst>
          </p:cNvPr>
          <p:cNvCxnSpPr>
            <a:cxnSpLocks/>
          </p:cNvCxnSpPr>
          <p:nvPr userDrawn="1"/>
        </p:nvCxnSpPr>
        <p:spPr>
          <a:xfrm flipV="1">
            <a:off x="10992198" y="306094"/>
            <a:ext cx="1039189" cy="655640"/>
          </a:xfrm>
          <a:prstGeom prst="line">
            <a:avLst/>
          </a:prstGeom>
          <a:ln w="5715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07F61C9-06A0-4615-A345-A92889F08CB8}"/>
              </a:ext>
            </a:extLst>
          </p:cNvPr>
          <p:cNvCxnSpPr>
            <a:cxnSpLocks/>
          </p:cNvCxnSpPr>
          <p:nvPr userDrawn="1"/>
        </p:nvCxnSpPr>
        <p:spPr>
          <a:xfrm flipV="1">
            <a:off x="11270878" y="434120"/>
            <a:ext cx="777239" cy="492013"/>
          </a:xfrm>
          <a:prstGeom prst="line">
            <a:avLst/>
          </a:prstGeom>
          <a:ln w="38100">
            <a:solidFill>
              <a:srgbClr val="75156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EA30344E-D5EE-4A96-A269-206C5150AA05}"/>
              </a:ext>
            </a:extLst>
          </p:cNvPr>
          <p:cNvSpPr/>
          <p:nvPr userDrawn="1"/>
        </p:nvSpPr>
        <p:spPr>
          <a:xfrm>
            <a:off x="840590" y="6340769"/>
            <a:ext cx="175644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Maksuda</a:t>
            </a:r>
            <a:r>
              <a:rPr lang="en-US" sz="1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Khatun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CB27A6B-E23B-4E3B-97F0-7A8BD2956732}"/>
              </a:ext>
            </a:extLst>
          </p:cNvPr>
          <p:cNvSpPr/>
          <p:nvPr userDrawn="1"/>
        </p:nvSpPr>
        <p:spPr>
          <a:xfrm>
            <a:off x="-7996" y="-45339"/>
            <a:ext cx="12192000" cy="6858000"/>
          </a:xfrm>
          <a:prstGeom prst="frame">
            <a:avLst>
              <a:gd name="adj1" fmla="val 294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1AB5D6-5709-487E-8DEE-18F4B49D5568}"/>
              </a:ext>
            </a:extLst>
          </p:cNvPr>
          <p:cNvGrpSpPr/>
          <p:nvPr userDrawn="1"/>
        </p:nvGrpSpPr>
        <p:grpSpPr>
          <a:xfrm>
            <a:off x="11011088" y="5839139"/>
            <a:ext cx="884284" cy="699628"/>
            <a:chOff x="11011088" y="5839139"/>
            <a:chExt cx="884284" cy="69962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1A6A186-AC49-4165-A2CB-FE30FE3A477A}"/>
                </a:ext>
              </a:extLst>
            </p:cNvPr>
            <p:cNvSpPr/>
            <p:nvPr userDrawn="1"/>
          </p:nvSpPr>
          <p:spPr>
            <a:xfrm>
              <a:off x="11011088" y="5839139"/>
              <a:ext cx="658364" cy="632565"/>
            </a:xfrm>
            <a:prstGeom prst="ellipse">
              <a:avLst/>
            </a:prstGeom>
            <a:solidFill>
              <a:schemeClr val="dk1">
                <a:alpha val="62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8B98144-0255-478B-9B49-D9EEB781410B}"/>
                </a:ext>
              </a:extLst>
            </p:cNvPr>
            <p:cNvSpPr/>
            <p:nvPr userDrawn="1"/>
          </p:nvSpPr>
          <p:spPr>
            <a:xfrm>
              <a:off x="11419952" y="5933707"/>
              <a:ext cx="475420" cy="537997"/>
            </a:xfrm>
            <a:prstGeom prst="ellipse">
              <a:avLst/>
            </a:prstGeom>
            <a:solidFill>
              <a:srgbClr val="FF0000">
                <a:alpha val="62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756EFD-B577-4AD0-8DC1-A9D94C427599}"/>
                </a:ext>
              </a:extLst>
            </p:cNvPr>
            <p:cNvSpPr/>
            <p:nvPr userDrawn="1"/>
          </p:nvSpPr>
          <p:spPr>
            <a:xfrm>
              <a:off x="11246468" y="6073254"/>
              <a:ext cx="447957" cy="465513"/>
            </a:xfrm>
            <a:prstGeom prst="ellipse">
              <a:avLst/>
            </a:prstGeom>
            <a:solidFill>
              <a:srgbClr val="FFFF00">
                <a:alpha val="62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Arrow: Right 4">
            <a:extLst>
              <a:ext uri="{FF2B5EF4-FFF2-40B4-BE49-F238E27FC236}">
                <a16:creationId xmlns:a16="http://schemas.microsoft.com/office/drawing/2014/main" id="{3BB0B80B-4CF7-4830-B69A-D8DC3B3219F3}"/>
              </a:ext>
            </a:extLst>
          </p:cNvPr>
          <p:cNvSpPr/>
          <p:nvPr userDrawn="1"/>
        </p:nvSpPr>
        <p:spPr>
          <a:xfrm>
            <a:off x="1435052" y="206210"/>
            <a:ext cx="388539" cy="311429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4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72BD6-58C8-4E64-A761-00CBB30B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0005F-1496-4351-B039-BA04DC118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75D7D-13AB-42BE-9058-04B55683B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93250-4435-4E97-9538-7CC907C8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B84E-657C-4C09-8F29-AB8ECF53B0DE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69F2E-C7DE-46C2-8204-AA61AB30E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784D8-7A75-473D-AA8E-42108BEDF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0B9A-1B06-46FE-8BA5-D6941294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79148-AF9C-48B4-A11C-A52B25DF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0A43D9-7DE3-48A4-AB8C-AB19DC79CF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CAE4B-48F6-482A-AF12-1690D34FC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BE894-30B7-4582-B339-4F191D802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0B84E-657C-4C09-8F29-AB8ECF53B0DE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420C6-F400-444F-B07E-A5D65816E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43C77-D4FC-4F02-A378-F61E9BC6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70B9A-1B06-46FE-8BA5-D6941294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4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331B9-FCD7-4058-86E8-B3199D211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BB6F9-BCD6-4E5C-831B-39A1B68E0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69C03-AE58-4958-9EB3-72AA47FEFD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0B84E-657C-4C09-8F29-AB8ECF53B0DE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49AF6-2860-4A3A-BDDE-927001F58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89062-B0E8-42CE-9103-5EB531CBC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70B9A-1B06-46FE-8BA5-D6941294D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5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microsoft.com/office/2007/relationships/hdphoto" Target="../media/hdphoto15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microsoft.com/office/2007/relationships/hdphoto" Target="../media/hdphoto1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17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20.wdp"/><Relationship Id="rId4" Type="http://schemas.openxmlformats.org/officeDocument/2006/relationships/image" Target="../media/image30.png"/><Relationship Id="rId9" Type="http://schemas.microsoft.com/office/2007/relationships/hdphoto" Target="../media/hdphoto2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7500C1E-9162-471B-AB27-46A984B1ECDB}"/>
              </a:ext>
            </a:extLst>
          </p:cNvPr>
          <p:cNvSpPr/>
          <p:nvPr/>
        </p:nvSpPr>
        <p:spPr>
          <a:xfrm>
            <a:off x="464574" y="199104"/>
            <a:ext cx="331839" cy="376084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997DAF-34AA-44DB-BC73-8D18AB41E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604" y="1140049"/>
            <a:ext cx="7664791" cy="45779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8A5DA9-608E-4988-B535-EE9C8EA18E5B}"/>
              </a:ext>
            </a:extLst>
          </p:cNvPr>
          <p:cNvSpPr txBox="1"/>
          <p:nvPr/>
        </p:nvSpPr>
        <p:spPr>
          <a:xfrm rot="16200000">
            <a:off x="-716102" y="2815240"/>
            <a:ext cx="3025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Greetings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A74C7D-73CA-454A-A750-FDDB3C2C4C7B}"/>
              </a:ext>
            </a:extLst>
          </p:cNvPr>
          <p:cNvSpPr/>
          <p:nvPr/>
        </p:nvSpPr>
        <p:spPr>
          <a:xfrm>
            <a:off x="2572849" y="0"/>
            <a:ext cx="7355546" cy="1015663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>
              <a:bevelT w="171450" h="368300"/>
            </a:sp3d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Perpetua Titling MT" panose="02020502060505020804" pitchFamily="18" charset="0"/>
              </a:rPr>
              <a:t>W</a:t>
            </a:r>
            <a:r>
              <a:rPr lang="en-US" sz="6000" dirty="0">
                <a:solidFill>
                  <a:srgbClr val="FFC000"/>
                </a:solidFill>
                <a:latin typeface="Perpetua Titling MT" panose="02020502060505020804" pitchFamily="18" charset="0"/>
              </a:rPr>
              <a:t>e</a:t>
            </a:r>
            <a:r>
              <a:rPr lang="en-US" sz="6000" dirty="0">
                <a:solidFill>
                  <a:srgbClr val="FFFF00"/>
                </a:solidFill>
                <a:latin typeface="Perpetua Titling MT" panose="02020502060505020804" pitchFamily="18" charset="0"/>
              </a:rPr>
              <a:t>l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latin typeface="Perpetua Titling MT" panose="02020502060505020804" pitchFamily="18" charset="0"/>
              </a:rPr>
              <a:t>c</a:t>
            </a:r>
            <a:r>
              <a:rPr lang="en-US" sz="6000" dirty="0">
                <a:solidFill>
                  <a:srgbClr val="00B0F0"/>
                </a:solidFill>
                <a:latin typeface="Perpetua Titling MT" panose="02020502060505020804" pitchFamily="18" charset="0"/>
              </a:rPr>
              <a:t>o</a:t>
            </a:r>
            <a:r>
              <a:rPr lang="en-US" sz="6000" dirty="0">
                <a:solidFill>
                  <a:srgbClr val="002060"/>
                </a:solidFill>
                <a:latin typeface="Perpetua Titling MT" panose="02020502060505020804" pitchFamily="18" charset="0"/>
              </a:rPr>
              <a:t>m</a:t>
            </a:r>
            <a:r>
              <a:rPr lang="en-US" sz="6000" dirty="0">
                <a:solidFill>
                  <a:srgbClr val="751563"/>
                </a:solidFill>
                <a:latin typeface="Perpetua Titling MT" panose="02020502060505020804" pitchFamily="18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57413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7D400883-60E3-4234-AC15-3B3BD15C325B}"/>
              </a:ext>
            </a:extLst>
          </p:cNvPr>
          <p:cNvSpPr/>
          <p:nvPr/>
        </p:nvSpPr>
        <p:spPr>
          <a:xfrm>
            <a:off x="2803634" y="1591117"/>
            <a:ext cx="2730062" cy="1870841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0F57F-A027-40F9-858F-45CE130E7758}"/>
              </a:ext>
            </a:extLst>
          </p:cNvPr>
          <p:cNvSpPr/>
          <p:nvPr/>
        </p:nvSpPr>
        <p:spPr>
          <a:xfrm>
            <a:off x="486715" y="125362"/>
            <a:ext cx="634163" cy="582561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10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E83222F-0C91-4756-9206-D41DC26EF9CC}"/>
              </a:ext>
            </a:extLst>
          </p:cNvPr>
          <p:cNvSpPr/>
          <p:nvPr/>
        </p:nvSpPr>
        <p:spPr>
          <a:xfrm>
            <a:off x="2803634" y="1604601"/>
            <a:ext cx="2730062" cy="1870841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EE926F-2DF5-40A0-9567-A634BA15F815}"/>
              </a:ext>
            </a:extLst>
          </p:cNvPr>
          <p:cNvSpPr txBox="1"/>
          <p:nvPr/>
        </p:nvSpPr>
        <p:spPr>
          <a:xfrm>
            <a:off x="3683874" y="3524989"/>
            <a:ext cx="1072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Red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42EE26-E6CC-4670-A477-EE6CF73F7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1" b="81092" l="9906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732" y="1604132"/>
            <a:ext cx="2019300" cy="2266950"/>
          </a:xfrm>
          <a:prstGeom prst="rect">
            <a:avLst/>
          </a:pr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A772CFF-942D-46A4-A257-A2C9B2310BCA}"/>
              </a:ext>
            </a:extLst>
          </p:cNvPr>
          <p:cNvSpPr/>
          <p:nvPr/>
        </p:nvSpPr>
        <p:spPr>
          <a:xfrm>
            <a:off x="6399487" y="1591117"/>
            <a:ext cx="2730062" cy="1870841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1FB8F0C-7911-40E0-B26F-5DFCF02A4F3A}"/>
              </a:ext>
            </a:extLst>
          </p:cNvPr>
          <p:cNvSpPr/>
          <p:nvPr/>
        </p:nvSpPr>
        <p:spPr>
          <a:xfrm>
            <a:off x="6399487" y="1591117"/>
            <a:ext cx="2730062" cy="1870841"/>
          </a:xfrm>
          <a:prstGeom prst="triangl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4B144-7732-48F6-A007-010DBE433C21}"/>
              </a:ext>
            </a:extLst>
          </p:cNvPr>
          <p:cNvSpPr txBox="1"/>
          <p:nvPr/>
        </p:nvSpPr>
        <p:spPr>
          <a:xfrm>
            <a:off x="6839607" y="3429000"/>
            <a:ext cx="1849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Orange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6711BC5-C0E1-49B2-9D87-15B1F0C7F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1" b="81092" l="9906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309" y="1481875"/>
            <a:ext cx="2019300" cy="2266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3C77040-D0E4-4BBF-A56C-1A4C2167BFFB}"/>
              </a:ext>
            </a:extLst>
          </p:cNvPr>
          <p:cNvSpPr txBox="1"/>
          <p:nvPr/>
        </p:nvSpPr>
        <p:spPr>
          <a:xfrm>
            <a:off x="1996552" y="107382"/>
            <a:ext cx="5570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Look and say the </a:t>
            </a:r>
            <a:r>
              <a:rPr lang="en-US" sz="3200" dirty="0" err="1">
                <a:solidFill>
                  <a:schemeClr val="bg1"/>
                </a:solidFill>
              </a:rPr>
              <a:t>colours</a:t>
            </a:r>
            <a:r>
              <a:rPr lang="en-US" sz="3200" dirty="0">
                <a:solidFill>
                  <a:schemeClr val="bg1"/>
                </a:solidFill>
              </a:rPr>
              <a:t> name.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77D0C2-6551-4F00-8C7D-FBB048260235}"/>
              </a:ext>
            </a:extLst>
          </p:cNvPr>
          <p:cNvSpPr txBox="1"/>
          <p:nvPr/>
        </p:nvSpPr>
        <p:spPr>
          <a:xfrm>
            <a:off x="4677381" y="4926604"/>
            <a:ext cx="329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51563"/>
                </a:solidFill>
              </a:rPr>
              <a:t>What </a:t>
            </a:r>
            <a:r>
              <a:rPr lang="en-US" sz="3200" b="1" dirty="0" err="1">
                <a:solidFill>
                  <a:srgbClr val="751563"/>
                </a:solidFill>
              </a:rPr>
              <a:t>colour</a:t>
            </a:r>
            <a:r>
              <a:rPr lang="en-US" sz="3200" b="1" dirty="0">
                <a:solidFill>
                  <a:srgbClr val="751563"/>
                </a:solidFill>
              </a:rPr>
              <a:t> is it?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68FBF-45A1-4ED7-B69F-E2CD6FF844E5}"/>
              </a:ext>
            </a:extLst>
          </p:cNvPr>
          <p:cNvSpPr txBox="1"/>
          <p:nvPr/>
        </p:nvSpPr>
        <p:spPr>
          <a:xfrm>
            <a:off x="4749501" y="4884081"/>
            <a:ext cx="329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51563"/>
                </a:solidFill>
              </a:rPr>
              <a:t>What </a:t>
            </a:r>
            <a:r>
              <a:rPr lang="en-US" sz="3200" b="1" dirty="0" err="1">
                <a:solidFill>
                  <a:srgbClr val="751563"/>
                </a:solidFill>
              </a:rPr>
              <a:t>colour</a:t>
            </a:r>
            <a:r>
              <a:rPr lang="en-US" sz="3200" b="1" dirty="0">
                <a:solidFill>
                  <a:srgbClr val="751563"/>
                </a:solidFill>
              </a:rPr>
              <a:t> is it? </a:t>
            </a:r>
          </a:p>
        </p:txBody>
      </p:sp>
    </p:spTree>
    <p:extLst>
      <p:ext uri="{BB962C8B-B14F-4D97-AF65-F5344CB8AC3E}">
        <p14:creationId xmlns:p14="http://schemas.microsoft.com/office/powerpoint/2010/main" val="10106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3.33333E-6 0.00023 C -0.00299 0.01181 -0.00481 0.02176 -0.00898 0.03218 C -0.00976 0.0338 -0.0108 0.03495 -0.01159 0.03657 C -0.01432 0.04259 -0.01692 0.04861 -0.0194 0.05509 C -0.02018 0.05741 -0.02083 0.05995 -0.022 0.06204 C -0.02304 0.06389 -0.02448 0.06505 -0.02578 0.06667 C -0.02669 0.06875 -0.02747 0.0713 -0.02838 0.07338 C -0.03007 0.07731 -0.03203 0.08079 -0.03359 0.08495 C -0.03724 0.09468 -0.03476 0.09282 -0.0388 0.10093 C -0.04036 0.1044 -0.04244 0.10671 -0.04388 0.11018 C -0.05911 0.14537 -0.04518 0.11944 -0.0569 0.14005 C -0.05768 0.14398 -0.05833 0.14792 -0.0595 0.15162 C -0.06328 0.16366 -0.06354 0.1588 -0.06849 0.16991 C -0.07005 0.17361 -0.07122 0.17755 -0.07239 0.18148 C -0.07304 0.18356 -0.07291 0.18634 -0.07369 0.18843 C -0.07474 0.1912 -0.07643 0.19282 -0.0776 0.19537 C -0.07851 0.19745 -0.07929 0.2 -0.0802 0.20208 C -0.0806 0.2044 -0.0806 0.20718 -0.08151 0.20903 C -0.08281 0.21204 -0.08502 0.21343 -0.08659 0.21597 C -0.08802 0.21806 -0.08932 0.22037 -0.09049 0.22292 C -0.09153 0.225 -0.09205 0.22755 -0.0931 0.22986 C -0.10247 0.24977 -0.09114 0.22176 -0.10091 0.24583 C -0.10937 0.2669 -0.09518 0.23426 -0.10859 0.26204 C -0.10963 0.26412 -0.1125 0.27037 -0.11119 0.26875 C -0.10859 0.26574 -0.10677 0.26134 -0.10468 0.25741 C -0.10117 0.25 -0.09895 0.23981 -0.0944 0.23426 L -0.09049 0.22986 C -0.08958 0.22755 -0.08893 0.225 -0.08789 0.22292 C -0.08554 0.21806 -0.08216 0.21458 -0.0802 0.20903 C -0.07929 0.20671 -0.07825 0.20463 -0.0776 0.20208 C -0.07695 0.2 -0.07695 0.19745 -0.0763 0.19537 C -0.07395 0.18819 -0.07096 0.18171 -0.06849 0.17454 C -0.06718 0.17083 -0.06601 0.1669 -0.06458 0.16319 C -0.06041 0.15185 -0.05677 0.14329 -0.05169 0.13333 C -0.05052 0.13079 -0.04895 0.12893 -0.04778 0.12639 C -0.04635 0.12268 -0.04544 0.11852 -0.04388 0.11481 C -0.04023 0.10602 -0.03619 0.09792 -0.03229 0.08958 C -0.0306 0.08565 -0.0289 0.08194 -0.02708 0.07801 C -0.02539 0.07431 -0.02395 0.06991 -0.022 0.06667 C -0.0194 0.06204 -0.01705 0.05671 -0.01419 0.05278 L -0.0039 0.03889 C -0.00117 0.0625 -0.00117 0.05579 -0.00638 0.09421 C -0.00859 0.10972 -0.01549 0.14421 -0.0207 0.16088 C -0.022 0.16505 -0.02435 0.16806 -0.02578 0.17222 C -0.02734 0.17662 -0.02838 0.18148 -0.02968 0.18611 C -0.03203 0.19352 -0.03619 0.20463 -0.0388 0.21134 C -0.03997 0.21458 -0.0414 0.21736 -0.0427 0.2206 C -0.04349 0.22292 -0.0444 0.22523 -0.04518 0.22755 C -0.04661 0.23125 -0.04765 0.23542 -0.04909 0.23889 C -0.05026 0.24167 -0.05182 0.24352 -0.05299 0.24583 C -0.05729 0.25463 -0.05768 0.25602 -0.0608 0.26435 C -0.06159 0.25185 -0.06328 0.2419 -0.0608 0.22986 C -0.06002 0.22616 -0.05807 0.22361 -0.0569 0.2206 C -0.05599 0.21829 -0.05507 0.2162 -0.05429 0.21366 C -0.05156 0.20463 -0.04961 0.19468 -0.04648 0.18611 C -0.03437 0.15208 -0.0401 0.16643 -0.02448 0.13102 C -0.02278 0.12708 -0.02148 0.12268 -0.0194 0.11944 C -0.01549 0.11319 -0.01185 0.10671 -0.00768 0.10093 C -0.00573 0.09838 -0.00338 0.09676 -0.0013 0.09421 C 0.00235 0.08981 0.00534 0.08426 0.00912 0.08032 C 0.01146 0.07801 0.01433 0.07778 0.0168 0.07569 C 0.01823 0.07454 0.0194 0.07268 0.02071 0.07106 C 0.01993 0.0787 0.01927 0.08657 0.0181 0.09421 C 0.01602 0.10787 0.01146 0.12338 0.00782 0.13542 C 0.00612 0.14097 0.00456 0.14653 0.00261 0.15162 C 0.00026 0.1581 -0.00273 0.16366 -0.00507 0.16991 C -0.00742 0.17593 -0.00911 0.18264 -0.01159 0.18843 C -0.01601 0.19884 -0.02174 0.20741 -0.02578 0.21829 C -0.02929 0.22755 -0.03294 0.23634 -0.03619 0.24583 C -0.0375 0.24977 -0.0414 0.2537 -0.0401 0.25741 C -0.0388 0.26088 -0.03554 0.25486 -0.03359 0.25278 C -0.02591 0.24444 -0.00612 0.21991 0.00131 0.20671 C 0.00938 0.19259 0.00534 0.19861 0.01302 0.18843 C 0.01433 0.18449 0.01537 0.18032 0.0168 0.17685 C 0.01836 0.17338 0.02058 0.1713 0.02201 0.16759 C 0.02279 0.16574 0.02266 0.16296 0.02331 0.16088 C 0.02435 0.15741 0.02591 0.15463 0.02722 0.15162 C 0.03047 0.13426 0.02605 0.15556 0.03112 0.13773 C 0.03646 0.11875 0.02761 0.14375 0.0349 0.12407 C 0.03151 0.14236 0.03542 0.12292 0.02461 0.15856 C 0.02188 0.16759 0.01953 0.17708 0.0168 0.18611 C 0.01172 0.2037 0.00586 0.21852 -0.0013 0.23426 C -0.01185 0.25787 -0.00143 0.2338 -0.01028 0.25741 C -0.01145 0.26065 -0.01289 0.26343 -0.01419 0.26667 C -0.0151 0.26875 -0.01836 0.27407 -0.01679 0.27338 C -0.01341 0.27222 -0.0108 0.26713 -0.00768 0.26435 C 0.02552 0.23264 -0.01679 0.275 0.01042 0.24583 C 0.01198 0.24421 0.01407 0.24352 0.0155 0.2412 C 0.01836 0.23727 0.02071 0.23218 0.02331 0.22755 C 0.025 0.22431 0.02709 0.22199 0.02852 0.21829 C 0.03112 0.21134 0.03347 0.20417 0.0362 0.19768 C 0.0375 0.19444 0.03894 0.19167 0.04011 0.18843 C 0.04115 0.18542 0.0418 0.18218 0.04271 0.17917 C 0.04349 0.17685 0.04453 0.17477 0.04532 0.17222 C 0.04623 0.16921 0.04675 0.16597 0.04792 0.16319 C 0.04896 0.16042 0.05052 0.15856 0.05183 0.15625 C 0.05222 0.16319 0.05326 0.16991 0.05313 0.17685 C 0.05261 0.19375 0.04805 0.21296 0.04401 0.22755 C 0.0431 0.23056 0.04219 0.23356 0.04141 0.23657 C 0.0392 0.24583 0.03672 0.25486 0.0349 0.26435 C 0.03451 0.26667 0.03269 0.27292 0.03373 0.27106 C 0.03503 0.26875 0.03529 0.26505 0.0362 0.26204 C 0.0375 0.2581 0.03868 0.25417 0.04011 0.25046 C 0.04167 0.24653 0.04375 0.24306 0.04532 0.23889 C 0.04636 0.23611 0.04688 0.23264 0.04792 0.22986 C 0.04909 0.22662 0.05052 0.22361 0.05183 0.2206 C 0.05352 0.21597 0.05521 0.21134 0.0569 0.20671 C 0.05782 0.2044 0.05847 0.20185 0.05951 0.2 L 0.06341 0.19306 C 0.06433 0.19907 0.06576 0.20509 0.06602 0.21134 C 0.06615 0.21528 0.06524 0.21898 0.06472 0.22292 C 0.06394 0.22893 0.06328 0.23518 0.06211 0.2412 C 0.06081 0.24815 0.05443 0.26458 0.05821 0.26204 C 0.06172 0.25972 0.06524 0.25787 0.06862 0.25509 C 0.07006 0.25393 0.07123 0.25208 0.07253 0.25046 C 0.08841 0.22986 0.07761 0.24282 0.08672 0.23218 C 0.08568 0.26088 0.07891 0.26875 0.0931 0.26875 C 0.09493 0.26875 0.09662 0.26736 0.09831 0.26667 C 0.09961 0.26505 0.10065 0.26204 0.10222 0.26204 C 0.10378 0.26204 0.10469 0.26551 0.10612 0.26667 C 0.10938 0.26898 0.11003 0.26875 0.11263 0.26875 L 0.0944 0.25046 " pathEditMode="relative" rAng="0" ptsTypes="AAAAAAAAAAAAAAAAAAAAAAAAAAAAAAAAAAAAAAAA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4.58333E-6 0.00023 C -0.00299 0.01181 -0.00481 0.02176 -0.00898 0.03218 C -0.00976 0.0338 -0.0108 0.03495 -0.01158 0.03657 C -0.01432 0.04259 -0.01692 0.04861 -0.0194 0.05509 C -0.02018 0.05741 -0.02083 0.05995 -0.022 0.06204 C -0.02304 0.06389 -0.02447 0.06505 -0.02578 0.06667 C -0.02669 0.06875 -0.02747 0.0713 -0.02838 0.07338 C -0.03007 0.07731 -0.03203 0.08079 -0.03359 0.08495 C -0.03723 0.09468 -0.03476 0.09282 -0.0388 0.10093 C -0.04036 0.1044 -0.04244 0.10671 -0.04388 0.11019 C -0.05911 0.14537 -0.04518 0.11944 -0.0569 0.14005 C -0.05768 0.14398 -0.05833 0.14792 -0.0595 0.15162 C -0.06328 0.16366 -0.06354 0.1588 -0.06848 0.16991 C -0.07005 0.17361 -0.07122 0.17755 -0.07239 0.18148 C -0.07304 0.18356 -0.07291 0.18634 -0.07369 0.18843 C -0.07473 0.1912 -0.07643 0.19282 -0.0776 0.19537 C -0.07851 0.19745 -0.07929 0.2 -0.0802 0.20208 C -0.08059 0.2044 -0.08059 0.20718 -0.08151 0.20903 C -0.08281 0.21204 -0.08502 0.21343 -0.08658 0.21597 C -0.08802 0.21806 -0.08932 0.22037 -0.09049 0.22292 C -0.09153 0.225 -0.09205 0.22755 -0.09309 0.22986 C -0.10247 0.24977 -0.09114 0.22176 -0.10091 0.24583 C -0.10937 0.2669 -0.09518 0.23426 -0.10859 0.26204 C -0.10963 0.26412 -0.1125 0.27037 -0.11119 0.26875 C -0.10859 0.26574 -0.10677 0.26134 -0.10468 0.25741 C -0.10117 0.25 -0.09895 0.23981 -0.0944 0.23426 L -0.09049 0.22986 C -0.08958 0.22755 -0.08893 0.225 -0.08789 0.22292 C -0.08554 0.21806 -0.08216 0.21458 -0.0802 0.20903 C -0.07929 0.20671 -0.07825 0.20463 -0.0776 0.20208 C -0.07695 0.2 -0.07695 0.19745 -0.0763 0.19537 C -0.07395 0.18819 -0.07096 0.18171 -0.06848 0.17454 C -0.06718 0.17083 -0.06601 0.1669 -0.06458 0.16319 C -0.06041 0.15185 -0.05677 0.14329 -0.05169 0.13333 C -0.05052 0.13079 -0.04895 0.12894 -0.04778 0.12639 C -0.04635 0.12269 -0.04544 0.11852 -0.04388 0.11481 C -0.04023 0.10602 -0.03619 0.09792 -0.03229 0.08958 C -0.03059 0.08565 -0.0289 0.08194 -0.02708 0.07801 C -0.02539 0.07431 -0.02395 0.06991 -0.022 0.06667 C -0.0194 0.06204 -0.01705 0.05671 -0.01419 0.05278 L -0.0039 0.03889 C -0.00117 0.0625 -0.00117 0.05579 -0.00638 0.09421 C -0.00859 0.10972 -0.01549 0.14421 -0.0207 0.16088 C -0.022 0.16505 -0.02434 0.16806 -0.02578 0.17222 C -0.02734 0.17662 -0.02838 0.18148 -0.02968 0.18611 C -0.03203 0.19352 -0.03619 0.20463 -0.0388 0.21134 C -0.03997 0.21458 -0.0414 0.21736 -0.0427 0.2206 C -0.04348 0.22292 -0.0444 0.22523 -0.04518 0.22755 C -0.04661 0.23125 -0.04765 0.23542 -0.04908 0.23889 C -0.05026 0.24167 -0.05182 0.24352 -0.05299 0.24583 C -0.05729 0.25463 -0.05768 0.25602 -0.0608 0.26435 C -0.06158 0.25185 -0.06328 0.2419 -0.0608 0.22986 C -0.06002 0.22616 -0.05807 0.22361 -0.0569 0.2206 C -0.05598 0.21829 -0.05507 0.2162 -0.05429 0.21366 C -0.05156 0.20463 -0.0496 0.19468 -0.04648 0.18611 C -0.03437 0.15208 -0.0401 0.16644 -0.02447 0.13102 C -0.02278 0.12708 -0.02148 0.12269 -0.0194 0.11944 C -0.01549 0.11319 -0.01184 0.10671 -0.00768 0.10093 C -0.00572 0.09838 -0.00338 0.09676 -0.0013 0.09421 C 0.00235 0.08981 0.00534 0.08426 0.00912 0.08032 C 0.01146 0.07801 0.01433 0.07778 0.0168 0.07569 C 0.01823 0.07454 0.01941 0.07269 0.02071 0.07106 C 0.01993 0.0787 0.01928 0.08657 0.0181 0.09421 C 0.01602 0.10787 0.01146 0.12338 0.00782 0.13542 C 0.00612 0.14097 0.00456 0.14653 0.00261 0.15162 C 0.00027 0.1581 -0.00273 0.16366 -0.00507 0.16991 C -0.00742 0.17593 -0.00911 0.18264 -0.01158 0.18843 C -0.01601 0.19884 -0.02174 0.20741 -0.02578 0.21829 C -0.02929 0.22755 -0.03294 0.23634 -0.03619 0.24583 C -0.0375 0.24977 -0.0414 0.2537 -0.0401 0.25741 C -0.0388 0.26088 -0.03554 0.25486 -0.03359 0.25278 C -0.02591 0.24444 -0.00612 0.21991 0.00131 0.20671 C 0.00938 0.19259 0.00534 0.19861 0.01303 0.18843 C 0.01433 0.18449 0.01537 0.18032 0.0168 0.17685 C 0.01836 0.17338 0.02058 0.1713 0.02201 0.16759 C 0.02279 0.16574 0.02266 0.16296 0.02331 0.16088 C 0.02435 0.15741 0.02592 0.15463 0.02722 0.15162 C 0.03047 0.13426 0.02605 0.15556 0.03112 0.13773 C 0.03646 0.11875 0.02761 0.14375 0.0349 0.12407 C 0.03152 0.14236 0.03542 0.12292 0.02461 0.15856 C 0.02188 0.16759 0.01954 0.17708 0.0168 0.18611 C 0.01172 0.2037 0.00586 0.21852 -0.0013 0.23426 C -0.01184 0.25787 -0.00143 0.2338 -0.01028 0.25741 C -0.01145 0.26065 -0.01289 0.26343 -0.01419 0.26667 C -0.0151 0.26875 -0.01835 0.27407 -0.01679 0.27338 C -0.01341 0.27222 -0.0108 0.26713 -0.00768 0.26435 C 0.02553 0.23264 -0.01679 0.275 0.01042 0.24583 C 0.01198 0.24421 0.01407 0.24352 0.0155 0.2412 C 0.01836 0.23727 0.02071 0.23218 0.02331 0.22755 C 0.025 0.22431 0.02709 0.22199 0.02852 0.21829 C 0.03112 0.21134 0.03347 0.20417 0.0362 0.19769 C 0.0375 0.19444 0.03894 0.19167 0.04011 0.18843 C 0.04115 0.18542 0.0418 0.18218 0.04271 0.17917 C 0.04349 0.17685 0.04454 0.17477 0.04532 0.17222 C 0.04623 0.16921 0.04675 0.16597 0.04792 0.16319 C 0.04896 0.16042 0.05053 0.15856 0.05183 0.15625 C 0.05222 0.16319 0.05326 0.16991 0.05313 0.17685 C 0.05261 0.19375 0.04805 0.21296 0.04402 0.22755 C 0.0431 0.23056 0.04219 0.23356 0.04141 0.23657 C 0.0392 0.24583 0.03672 0.25486 0.0349 0.26435 C 0.03451 0.26667 0.03269 0.27292 0.03373 0.27106 C 0.03503 0.26875 0.03529 0.26505 0.0362 0.26204 C 0.0375 0.2581 0.03868 0.25417 0.04011 0.25046 C 0.04167 0.24653 0.04375 0.24306 0.04532 0.23889 C 0.04636 0.23611 0.04688 0.23264 0.04792 0.22986 C 0.04909 0.22662 0.05053 0.22361 0.05183 0.2206 C 0.05352 0.21597 0.05521 0.21134 0.05691 0.20671 C 0.05782 0.2044 0.05847 0.20185 0.05951 0.2 L 0.06342 0.19306 C 0.06433 0.19907 0.06576 0.20509 0.06602 0.21134 C 0.06615 0.21528 0.06524 0.21898 0.06472 0.22292 C 0.06394 0.22894 0.06329 0.23519 0.06211 0.2412 C 0.06081 0.24815 0.05443 0.26458 0.05821 0.26204 C 0.06172 0.25972 0.06524 0.25787 0.06862 0.25509 C 0.07006 0.25394 0.07123 0.25208 0.07253 0.25046 C 0.08842 0.22986 0.07761 0.24282 0.08672 0.23218 C 0.08568 0.26088 0.07891 0.26875 0.0931 0.26875 C 0.09493 0.26875 0.09662 0.26736 0.09831 0.26667 C 0.09961 0.26505 0.10066 0.26204 0.10222 0.26204 C 0.10378 0.26204 0.10469 0.26551 0.10612 0.26667 C 0.10938 0.26898 0.11003 0.26875 0.11263 0.26875 L 0.09441 0.25046 " pathEditMode="relative" rAng="0" ptsTypes="AAAAAAAAAAAAAAAAAAAAAAAAAAAAAAAAAAAAAAAAAAAAAAAAAAAAAAAAAAAAAAAAAAAAAAAAAAAAAAAAAAAAAAAAAAAAAAAAAAAAAAAAAAAAAAAAAAAAAAAAAAA">
                                      <p:cBhvr>
                                        <p:cTn id="5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2" grpId="0" animBg="1"/>
      <p:bldP spid="24" grpId="0"/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7D400883-60E3-4234-AC15-3B3BD15C325B}"/>
              </a:ext>
            </a:extLst>
          </p:cNvPr>
          <p:cNvSpPr/>
          <p:nvPr/>
        </p:nvSpPr>
        <p:spPr>
          <a:xfrm>
            <a:off x="2803634" y="1629374"/>
            <a:ext cx="2730062" cy="1870841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0F57F-A027-40F9-858F-45CE130E7758}"/>
              </a:ext>
            </a:extLst>
          </p:cNvPr>
          <p:cNvSpPr/>
          <p:nvPr/>
        </p:nvSpPr>
        <p:spPr>
          <a:xfrm>
            <a:off x="486715" y="125362"/>
            <a:ext cx="634163" cy="582561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15B71A-912D-4427-A316-60DE2B182CE7}"/>
              </a:ext>
            </a:extLst>
          </p:cNvPr>
          <p:cNvSpPr txBox="1"/>
          <p:nvPr/>
        </p:nvSpPr>
        <p:spPr>
          <a:xfrm>
            <a:off x="1996552" y="107382"/>
            <a:ext cx="5570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Look and say the </a:t>
            </a:r>
            <a:r>
              <a:rPr lang="en-US" sz="3200" dirty="0" err="1">
                <a:solidFill>
                  <a:schemeClr val="bg1"/>
                </a:solidFill>
              </a:rPr>
              <a:t>colour</a:t>
            </a:r>
            <a:r>
              <a:rPr lang="en-US" sz="3200" dirty="0">
                <a:solidFill>
                  <a:schemeClr val="bg1"/>
                </a:solidFill>
              </a:rPr>
              <a:t> name. 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E83222F-0C91-4756-9206-D41DC26EF9CC}"/>
              </a:ext>
            </a:extLst>
          </p:cNvPr>
          <p:cNvSpPr/>
          <p:nvPr/>
        </p:nvSpPr>
        <p:spPr>
          <a:xfrm>
            <a:off x="2803634" y="1604601"/>
            <a:ext cx="2730062" cy="1870841"/>
          </a:xfrm>
          <a:prstGeom prst="triangl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EE926F-2DF5-40A0-9567-A634BA15F815}"/>
              </a:ext>
            </a:extLst>
          </p:cNvPr>
          <p:cNvSpPr txBox="1"/>
          <p:nvPr/>
        </p:nvSpPr>
        <p:spPr>
          <a:xfrm>
            <a:off x="3517106" y="3673496"/>
            <a:ext cx="1719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Yellow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42EE26-E6CC-4670-A477-EE6CF73F7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1" b="81092" l="9906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381" y="1515993"/>
            <a:ext cx="2019300" cy="226695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A772CFF-942D-46A4-A257-A2C9B2310BCA}"/>
              </a:ext>
            </a:extLst>
          </p:cNvPr>
          <p:cNvSpPr/>
          <p:nvPr/>
        </p:nvSpPr>
        <p:spPr>
          <a:xfrm>
            <a:off x="6413936" y="1591117"/>
            <a:ext cx="2730062" cy="1870841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1FB8F0C-7911-40E0-B26F-5DFCF02A4F3A}"/>
              </a:ext>
            </a:extLst>
          </p:cNvPr>
          <p:cNvSpPr/>
          <p:nvPr/>
        </p:nvSpPr>
        <p:spPr>
          <a:xfrm>
            <a:off x="6399487" y="1591117"/>
            <a:ext cx="2730062" cy="1870841"/>
          </a:xfrm>
          <a:prstGeom prst="triangl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4B144-7732-48F6-A007-010DBE433C21}"/>
              </a:ext>
            </a:extLst>
          </p:cNvPr>
          <p:cNvSpPr txBox="1"/>
          <p:nvPr/>
        </p:nvSpPr>
        <p:spPr>
          <a:xfrm>
            <a:off x="7099906" y="3673496"/>
            <a:ext cx="1849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Green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6711BC5-C0E1-49B2-9D87-15B1F0C7F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1" b="81092" l="9906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066" y="1515993"/>
            <a:ext cx="2019300" cy="2266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84FF52-BE18-4C02-A306-7B1137F4AFE7}"/>
              </a:ext>
            </a:extLst>
          </p:cNvPr>
          <p:cNvSpPr txBox="1"/>
          <p:nvPr/>
        </p:nvSpPr>
        <p:spPr>
          <a:xfrm>
            <a:off x="4677381" y="4926604"/>
            <a:ext cx="329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51563"/>
                </a:solidFill>
              </a:rPr>
              <a:t>What </a:t>
            </a:r>
            <a:r>
              <a:rPr lang="en-US" sz="3200" b="1" dirty="0" err="1">
                <a:solidFill>
                  <a:srgbClr val="751563"/>
                </a:solidFill>
              </a:rPr>
              <a:t>colour</a:t>
            </a:r>
            <a:r>
              <a:rPr lang="en-US" sz="3200" b="1" dirty="0">
                <a:solidFill>
                  <a:srgbClr val="751563"/>
                </a:solidFill>
              </a:rPr>
              <a:t> is it?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D491EE-6BDF-425D-9A21-E357803F17E3}"/>
              </a:ext>
            </a:extLst>
          </p:cNvPr>
          <p:cNvSpPr txBox="1"/>
          <p:nvPr/>
        </p:nvSpPr>
        <p:spPr>
          <a:xfrm>
            <a:off x="4677380" y="4964861"/>
            <a:ext cx="329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51563"/>
                </a:solidFill>
              </a:rPr>
              <a:t>What </a:t>
            </a:r>
            <a:r>
              <a:rPr lang="en-US" sz="3200" b="1" dirty="0" err="1">
                <a:solidFill>
                  <a:srgbClr val="751563"/>
                </a:solidFill>
              </a:rPr>
              <a:t>colour</a:t>
            </a:r>
            <a:r>
              <a:rPr lang="en-US" sz="3200" b="1" dirty="0">
                <a:solidFill>
                  <a:srgbClr val="751563"/>
                </a:solidFill>
              </a:rPr>
              <a:t> is it? </a:t>
            </a:r>
          </a:p>
        </p:txBody>
      </p:sp>
    </p:spTree>
    <p:extLst>
      <p:ext uri="{BB962C8B-B14F-4D97-AF65-F5344CB8AC3E}">
        <p14:creationId xmlns:p14="http://schemas.microsoft.com/office/powerpoint/2010/main" val="1465666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4.58333E-6 0.00023 C -0.003 0.01181 -0.00482 0.02176 -0.00899 0.03218 C -0.00977 0.0338 -0.01081 0.03496 -0.01159 0.03658 C -0.01433 0.0426 -0.01693 0.04861 -0.01941 0.0551 C -0.02019 0.05741 -0.02084 0.05996 -0.02201 0.06204 C -0.02305 0.06389 -0.02448 0.06505 -0.02579 0.06667 C -0.0267 0.06875 -0.02748 0.0713 -0.02839 0.07338 C -0.03008 0.07732 -0.03204 0.08079 -0.0336 0.08496 C -0.03724 0.09468 -0.03477 0.09283 -0.03881 0.10093 C -0.04037 0.1044 -0.04245 0.10672 -0.04388 0.11019 C -0.05912 0.14537 -0.04519 0.11945 -0.05691 0.14005 C -0.05769 0.14398 -0.05834 0.14792 -0.05951 0.15162 C -0.06329 0.16366 -0.06355 0.1588 -0.06849 0.16991 C -0.07006 0.17361 -0.07123 0.17755 -0.0724 0.18148 C -0.07305 0.18357 -0.07292 0.18635 -0.0737 0.18843 C -0.07474 0.19121 -0.07644 0.19283 -0.07761 0.19537 C -0.07852 0.19746 -0.0793 0.2 -0.08021 0.20209 C -0.0806 0.2044 -0.0806 0.20718 -0.08151 0.20903 C -0.08282 0.21204 -0.08503 0.21343 -0.08659 0.21597 C -0.08803 0.21806 -0.08933 0.22037 -0.0905 0.22292 C -0.09154 0.225 -0.09206 0.22755 -0.0931 0.22986 C -0.10248 0.24977 -0.09115 0.22176 -0.10092 0.24584 C -0.10938 0.2669 -0.09519 0.23426 -0.1086 0.26204 C -0.10964 0.26412 -0.1125 0.27037 -0.1112 0.26875 C -0.1086 0.26574 -0.10678 0.26135 -0.10469 0.25741 C -0.10118 0.25 -0.09896 0.23982 -0.09441 0.23426 L -0.0905 0.22986 C -0.08959 0.22755 -0.08894 0.225 -0.0879 0.22292 C -0.08555 0.21806 -0.08217 0.21459 -0.08021 0.20903 C -0.0793 0.20672 -0.07826 0.20463 -0.07761 0.20209 C -0.07696 0.2 -0.07696 0.19746 -0.07631 0.19537 C -0.07396 0.1882 -0.07097 0.18172 -0.06849 0.17454 C -0.06719 0.17084 -0.06602 0.1669 -0.06459 0.1632 C -0.06042 0.15185 -0.05678 0.14329 -0.0517 0.13334 C -0.05053 0.13079 -0.04896 0.12894 -0.04779 0.12639 C -0.04636 0.12269 -0.04545 0.11852 -0.04388 0.11482 C -0.04024 0.10602 -0.0362 0.09792 -0.0323 0.08959 C -0.0306 0.08565 -0.02891 0.08195 -0.02709 0.07801 C -0.0254 0.07431 -0.02396 0.06991 -0.02201 0.06667 C -0.01941 0.06204 -0.01706 0.05672 -0.0142 0.05278 L -0.00391 0.03889 C -0.00118 0.0625 -0.00118 0.05579 -0.00638 0.09422 C -0.0086 0.10972 -0.0155 0.14422 -0.02071 0.16088 C -0.02201 0.16505 -0.02435 0.16806 -0.02579 0.17222 C -0.02735 0.17662 -0.02839 0.18148 -0.02969 0.18611 C -0.03204 0.19352 -0.0362 0.20463 -0.03881 0.21135 C -0.03998 0.21459 -0.04141 0.21736 -0.04271 0.2206 C -0.04349 0.22292 -0.04441 0.22523 -0.04519 0.22755 C -0.04662 0.23125 -0.04766 0.23542 -0.04909 0.23889 C -0.05026 0.24167 -0.05183 0.24352 -0.053 0.24584 C -0.0573 0.25463 -0.05769 0.25602 -0.06081 0.26435 C -0.06159 0.25185 -0.06329 0.2419 -0.06081 0.22986 C -0.06003 0.22616 -0.05808 0.22361 -0.05691 0.2206 C -0.05599 0.21829 -0.05508 0.21621 -0.0543 0.21366 C -0.05157 0.20463 -0.04961 0.19468 -0.04649 0.18611 C -0.03438 0.15209 -0.04011 0.16644 -0.02448 0.13102 C -0.02279 0.12709 -0.02149 0.12269 -0.01941 0.11945 C -0.0155 0.1132 -0.01185 0.10672 -0.00769 0.10093 C -0.00573 0.09838 -0.00339 0.09676 -0.00131 0.09422 C 0.00234 0.08982 0.00533 0.08426 0.00911 0.08033 C 0.01145 0.07801 0.01432 0.07778 0.01679 0.0757 C 0.01822 0.07454 0.0194 0.07269 0.0207 0.07107 C 0.01992 0.07871 0.01927 0.08658 0.01809 0.09422 C 0.01601 0.10787 0.01145 0.12338 0.00781 0.13542 C 0.00612 0.14097 0.00455 0.14653 0.0026 0.15162 C 0.00026 0.1581 -0.00274 0.16366 -0.00508 0.16991 C -0.00743 0.17593 -0.00912 0.18264 -0.01159 0.18843 C -0.01602 0.19885 -0.02175 0.20741 -0.02579 0.21829 C -0.0293 0.22755 -0.03295 0.23635 -0.0362 0.24584 C -0.0375 0.24977 -0.04141 0.25371 -0.04011 0.25741 C -0.03881 0.26088 -0.03555 0.25486 -0.0336 0.25278 C -0.02592 0.24445 -0.00612 0.21991 0.0013 0.20672 C 0.00937 0.1926 0.00533 0.19861 0.01302 0.18843 C 0.01432 0.18449 0.01536 0.18033 0.01679 0.17685 C 0.01835 0.17338 0.02057 0.1713 0.022 0.1676 C 0.02278 0.16574 0.02265 0.16297 0.0233 0.16088 C 0.02434 0.15741 0.02591 0.15463 0.02721 0.15162 C 0.03046 0.13426 0.02604 0.15556 0.03112 0.13773 C 0.03645 0.11875 0.0276 0.14375 0.03489 0.12408 C 0.03151 0.14236 0.03541 0.12292 0.0246 0.15857 C 0.02187 0.1676 0.01953 0.17709 0.01679 0.18611 C 0.01171 0.20371 0.00585 0.21852 -0.00131 0.23426 C -0.01185 0.25787 -0.00144 0.2338 -0.01029 0.25741 C -0.01146 0.26065 -0.0129 0.26343 -0.0142 0.26667 C -0.01511 0.26875 -0.01836 0.27408 -0.0168 0.27338 C -0.01342 0.27222 -0.01081 0.26713 -0.00769 0.26435 C 0.02552 0.23264 -0.0168 0.275 0.01041 0.24584 C 0.01197 0.24422 0.01406 0.24352 0.01549 0.24121 C 0.01835 0.23727 0.0207 0.23218 0.0233 0.22755 C 0.025 0.22431 0.02708 0.22199 0.02851 0.21829 C 0.03112 0.21135 0.03346 0.20417 0.03619 0.19769 C 0.0375 0.19445 0.03893 0.19167 0.0401 0.18843 C 0.04114 0.18542 0.04179 0.18218 0.0427 0.17917 C 0.04349 0.17685 0.04453 0.17477 0.04531 0.17222 C 0.04622 0.16922 0.04674 0.16597 0.04791 0.1632 C 0.04895 0.16042 0.05052 0.15857 0.05182 0.15625 C 0.05221 0.1632 0.05325 0.16991 0.05312 0.17685 C 0.0526 0.19375 0.04804 0.21297 0.04401 0.22755 C 0.04309 0.23056 0.04218 0.23357 0.0414 0.23658 C 0.03919 0.24584 0.03671 0.25486 0.03489 0.26435 C 0.0345 0.26667 0.03268 0.27292 0.03372 0.27107 C 0.03502 0.26875 0.03528 0.26505 0.03619 0.26204 C 0.0375 0.2581 0.03867 0.25417 0.0401 0.25047 C 0.04166 0.24653 0.04375 0.24306 0.04531 0.23889 C 0.04635 0.23611 0.04687 0.23264 0.04791 0.22986 C 0.04908 0.22662 0.05052 0.22361 0.05182 0.2206 C 0.05351 0.21597 0.0552 0.21135 0.0569 0.20672 C 0.05781 0.2044 0.05846 0.20185 0.0595 0.2 L 0.06341 0.19306 C 0.06432 0.19908 0.06575 0.2051 0.06601 0.21135 C 0.06614 0.21528 0.06523 0.21898 0.06471 0.22292 C 0.06393 0.22894 0.06328 0.23519 0.0621 0.24121 C 0.0608 0.24815 0.05442 0.26459 0.0582 0.26204 C 0.06171 0.25972 0.06523 0.25787 0.06862 0.2551 C 0.07005 0.25394 0.07122 0.25209 0.07252 0.25047 C 0.08841 0.22986 0.0776 0.24283 0.08671 0.23218 C 0.08567 0.26088 0.0789 0.26875 0.09309 0.26875 C 0.09492 0.26875 0.09661 0.26736 0.0983 0.26667 C 0.0996 0.26505 0.10065 0.26204 0.10221 0.26204 C 0.10377 0.26204 0.10468 0.26551 0.10612 0.26667 C 0.10937 0.26898 0.11002 0.26875 0.11263 0.26875 L 0.0944 0.25047 " pathEditMode="relative" rAng="0" ptsTypes="AAAAAAAAAAAAAAAAAAAAAAAAAAAAAAAAAAAAAAAA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0.01412 L 0.0056 0.01435 C 0.00352 0.02662 0.00247 0.03727 -0.00078 0.04861 C -0.00143 0.05 -0.00234 0.05139 -0.003 0.05324 C -0.00521 0.05996 -0.00755 0.06644 -0.00925 0.07361 C -0.0099 0.07593 -0.01029 0.07871 -0.01133 0.08102 C -0.01224 0.0831 -0.01354 0.08472 -0.01471 0.08658 C -0.0155 0.08889 -0.01602 0.09167 -0.0168 0.09422 C -0.0181 0.09815 -0.01979 0.10209 -0.02096 0.10695 C -0.02383 0.11713 -0.02175 0.11505 -0.02487 0.12408 C -0.02617 0.12755 -0.02813 0.13033 -0.02943 0.13426 C -0.04154 0.17269 -0.02982 0.14398 -0.03984 0.1669 C -0.04023 0.17107 -0.04063 0.175 -0.04141 0.1794 C -0.04427 0.1919 -0.04492 0.1875 -0.04896 0.19931 C -0.05013 0.20347 -0.05104 0.20764 -0.05208 0.21181 C -0.05234 0.21435 -0.05208 0.21667 -0.0526 0.21898 C -0.05365 0.22199 -0.05495 0.22408 -0.05599 0.22685 C -0.05664 0.22917 -0.05729 0.23195 -0.05807 0.23449 C -0.0582 0.23658 -0.05794 0.23935 -0.05872 0.24167 C -0.05977 0.24468 -0.06185 0.24653 -0.06328 0.24954 C -0.06445 0.25185 -0.06563 0.2544 -0.06654 0.25764 C -0.06745 0.25972 -0.06771 0.26227 -0.06862 0.26482 C -0.0763 0.28681 -0.06732 0.25625 -0.07513 0.28264 C -0.08177 0.30556 -0.07031 0.26968 -0.08138 0.30047 C -0.08229 0.30278 -0.08464 0.30972 -0.08346 0.30787 C -0.08112 0.30417 -0.07969 0.29931 -0.07786 0.29491 C -0.075 0.28681 -0.07357 0.27616 -0.06953 0.26945 L -0.06602 0.26412 C -0.0655 0.26181 -0.06484 0.25903 -0.06393 0.25672 C -0.06211 0.25162 -0.05898 0.24699 -0.05742 0.24097 C -0.05677 0.23843 -0.05586 0.23611 -0.05547 0.23357 C -0.05495 0.23125 -0.05521 0.22871 -0.05469 0.22662 C -0.05286 0.21875 -0.05052 0.21204 -0.04857 0.20394 C -0.04753 0.2 -0.04675 0.19584 -0.04557 0.19167 C -0.04232 0.1794 -0.03945 0.17014 -0.03516 0.15903 C -0.03438 0.15625 -0.03281 0.15394 -0.03203 0.15116 C -0.03073 0.14722 -0.03008 0.14283 -0.02891 0.13866 C -0.02591 0.12917 -0.02253 0.12014 -0.0194 0.11088 C -0.01797 0.10648 -0.0168 0.10255 -0.0151 0.09815 C -0.01367 0.09398 -0.01263 0.08935 -0.01094 0.08565 C -0.00872 0.08033 -0.0069 0.07454 -0.0043 0.06991 L 0.00482 0.05371 C 0.00937 0.07639 0.00885 0.06968 0.00664 0.10903 C 0.00573 0.125 0.00156 0.16088 -0.00234 0.17871 C -0.00326 0.1831 -0.00534 0.18658 -0.00664 0.19121 C -0.00768 0.19584 -0.00833 0.20093 -0.00925 0.20579 C -0.01094 0.21366 -0.01419 0.2257 -0.01628 0.2331 C -0.01719 0.23658 -0.01836 0.23959 -0.0194 0.24329 C -0.02005 0.2456 -0.0207 0.24815 -0.02135 0.2507 C -0.02266 0.25486 -0.02318 0.25903 -0.02435 0.26297 C -0.02526 0.26597 -0.02669 0.26806 -0.0276 0.27107 C -0.03125 0.28056 -0.03151 0.28195 -0.03411 0.29097 C -0.03568 0.27917 -0.03815 0.26945 -0.03659 0.25718 C -0.03633 0.25301 -0.03438 0.25 -0.03346 0.24676 C -0.03281 0.24422 -0.03203 0.2419 -0.03164 0.23912 C -0.02943 0.22963 -0.02826 0.21922 -0.02591 0.20996 C -0.01654 0.17338 -0.02109 0.18889 -0.00833 0.15 C -0.00703 0.1456 -0.00612 0.14097 -0.0043 0.13727 C -0.00091 0.1301 0.00221 0.12269 0.00586 0.11597 C 0.00768 0.11297 0.00964 0.11088 0.01172 0.10787 C 0.01497 0.10255 0.01745 0.0963 0.02096 0.09144 C 0.02305 0.08866 0.02591 0.08773 0.02812 0.08496 C 0.0293 0.08357 0.03047 0.08148 0.03164 0.0794 C 0.03151 0.08727 0.03151 0.09514 0.03086 0.10301 C 0.02995 0.11736 0.02656 0.13357 0.02396 0.1463 C 0.02266 0.15232 0.02161 0.1581 0.02005 0.16366 C 0.01823 0.1706 0.01575 0.17685 0.01367 0.1838 C 0.01198 0.19028 0.01068 0.19746 0.00885 0.20371 C 0.00534 0.21505 0.00026 0.225 -0.00286 0.23681 C -0.0056 0.24676 -0.00872 0.25648 -0.0112 0.26667 C -0.01198 0.27084 -0.0155 0.2757 -0.01393 0.27894 C -0.01237 0.28218 -0.00964 0.2757 -0.00807 0.27292 C -0.00091 0.26273 0.0168 0.2338 0.02305 0.21852 C 0.02995 0.20255 0.02643 0.20949 0.0332 0.19746 C 0.03424 0.19329 0.0349 0.18889 0.03607 0.18519 C 0.03737 0.18125 0.03919 0.17871 0.04049 0.17477 C 0.04115 0.17269 0.04075 0.16991 0.04128 0.16806 C 0.04206 0.16435 0.04336 0.16088 0.0444 0.15764 C 0.04609 0.13959 0.04362 0.16181 0.047 0.14283 C 0.05104 0.12269 0.04414 0.14977 0.04987 0.12847 C 0.04792 0.14746 0.05026 0.12709 0.04219 0.16505 C 0.04036 0.17477 0.0388 0.18472 0.03685 0.19468 C 0.0332 0.21297 0.02852 0.22917 0.02266 0.24653 C 0.01406 0.27246 0.02253 0.24607 0.01536 0.27176 C 0.01445 0.27523 0.01341 0.27824 0.01237 0.28172 C 0.01172 0.28403 0.00885 0.29005 0.01042 0.28912 C 0.01367 0.28704 0.01562 0.28148 0.01849 0.27801 C 0.04909 0.2382 0.01055 0.29097 0.03516 0.2551 C 0.03659 0.25301 0.03854 0.25185 0.03984 0.24954 C 0.04232 0.24468 0.04427 0.23889 0.04648 0.2338 C 0.04792 0.2301 0.04961 0.22732 0.05091 0.22338 C 0.05299 0.21574 0.05469 0.2081 0.0569 0.20093 C 0.05794 0.19746 0.05911 0.19445 0.06003 0.19121 C 0.06068 0.18797 0.0612 0.18426 0.06172 0.18102 C 0.0625 0.17847 0.06341 0.17616 0.06393 0.17361 C 0.06458 0.17037 0.06484 0.1669 0.06562 0.16389 C 0.06667 0.16088 0.06784 0.1588 0.06914 0.15602 C 0.07005 0.16297 0.07161 0.16922 0.072 0.17616 C 0.07266 0.19306 0.06966 0.2132 0.0668 0.22871 C 0.06615 0.23218 0.06562 0.23496 0.0651 0.2382 C 0.06367 0.24792 0.06172 0.25741 0.06081 0.26736 C 0.06068 0.26968 0.05937 0.27639 0.06003 0.27431 C 0.06133 0.27199 0.06133 0.26783 0.06198 0.26505 C 0.06289 0.26042 0.0638 0.25625 0.06497 0.25232 C 0.06615 0.24792 0.06797 0.24398 0.06914 0.23959 C 0.06979 0.23658 0.07018 0.23287 0.07109 0.22986 C 0.072 0.22639 0.07318 0.22315 0.07422 0.22014 C 0.07552 0.21482 0.07682 0.20972 0.07812 0.20486 C 0.07878 0.20232 0.0793 0.19954 0.08021 0.19746 L 0.08346 0.18959 C 0.0849 0.19537 0.08672 0.20093 0.0875 0.20718 C 0.08789 0.21135 0.08737 0.21482 0.08711 0.21898 C 0.08685 0.225 0.08672 0.23148 0.08594 0.23773 C 0.08529 0.24491 0.08021 0.26273 0.08372 0.25926 C 0.08685 0.25625 0.09036 0.25347 0.09349 0.24977 C 0.09466 0.24838 0.09583 0.24653 0.097 0.24422 C 0.1112 0.21991 0.10143 0.23542 0.10964 0.22269 C 0.11068 0.25139 0.10482 0.26111 0.11888 0.25718 C 0.12057 0.25718 0.122 0.2551 0.12383 0.25394 C 0.125 0.25209 0.12578 0.24885 0.12734 0.24838 C 0.12891 0.24792 0.13008 0.25116 0.13138 0.25209 C 0.13477 0.25347 0.13555 0.25301 0.13815 0.25255 L 0.11849 0.23889 " pathEditMode="relative" rAng="21120000" ptsTypes="AAAAAAAAAAAAAAAAAAAAAAAAAAAAAAAAAAAAAAAAAAAAAAAAAAAAAAAAAAAAAAAAAAAAAAAAAAAAAAAAAAAAAAAAAAAAAAAAAAAAAAAAAAAAAAAAAAAAAAAAAAA">
                                      <p:cBhvr>
                                        <p:cTn id="5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2" grpId="0" animBg="1"/>
      <p:bldP spid="24" grpId="0"/>
      <p:bldP spid="12" grpId="0"/>
      <p:bldP spid="12" grpId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7D400883-60E3-4234-AC15-3B3BD15C325B}"/>
              </a:ext>
            </a:extLst>
          </p:cNvPr>
          <p:cNvSpPr/>
          <p:nvPr/>
        </p:nvSpPr>
        <p:spPr>
          <a:xfrm>
            <a:off x="2803634" y="1591117"/>
            <a:ext cx="2730062" cy="1870841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0F57F-A027-40F9-858F-45CE130E7758}"/>
              </a:ext>
            </a:extLst>
          </p:cNvPr>
          <p:cNvSpPr/>
          <p:nvPr/>
        </p:nvSpPr>
        <p:spPr>
          <a:xfrm>
            <a:off x="486715" y="125362"/>
            <a:ext cx="634163" cy="582561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12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E83222F-0C91-4756-9206-D41DC26EF9CC}"/>
              </a:ext>
            </a:extLst>
          </p:cNvPr>
          <p:cNvSpPr/>
          <p:nvPr/>
        </p:nvSpPr>
        <p:spPr>
          <a:xfrm>
            <a:off x="2803634" y="1604601"/>
            <a:ext cx="2730062" cy="1870841"/>
          </a:xfrm>
          <a:prstGeom prst="triangl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EE926F-2DF5-40A0-9567-A634BA15F815}"/>
              </a:ext>
            </a:extLst>
          </p:cNvPr>
          <p:cNvSpPr txBox="1"/>
          <p:nvPr/>
        </p:nvSpPr>
        <p:spPr>
          <a:xfrm>
            <a:off x="3483522" y="3743269"/>
            <a:ext cx="1370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Blue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42EE26-E6CC-4670-A477-EE6CF73F7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1" b="81092" l="9906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636" y="1970850"/>
            <a:ext cx="2019300" cy="2266950"/>
          </a:xfrm>
          <a:prstGeom prst="rect">
            <a:avLst/>
          </a:pr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A772CFF-942D-46A4-A257-A2C9B2310BCA}"/>
              </a:ext>
            </a:extLst>
          </p:cNvPr>
          <p:cNvSpPr/>
          <p:nvPr/>
        </p:nvSpPr>
        <p:spPr>
          <a:xfrm>
            <a:off x="6413936" y="1604601"/>
            <a:ext cx="2730062" cy="1870841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1FB8F0C-7911-40E0-B26F-5DFCF02A4F3A}"/>
              </a:ext>
            </a:extLst>
          </p:cNvPr>
          <p:cNvSpPr/>
          <p:nvPr/>
        </p:nvSpPr>
        <p:spPr>
          <a:xfrm>
            <a:off x="6399487" y="1591117"/>
            <a:ext cx="2730062" cy="1870841"/>
          </a:xfrm>
          <a:prstGeom prst="triangl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4B144-7732-48F6-A007-010DBE433C21}"/>
              </a:ext>
            </a:extLst>
          </p:cNvPr>
          <p:cNvSpPr txBox="1"/>
          <p:nvPr/>
        </p:nvSpPr>
        <p:spPr>
          <a:xfrm>
            <a:off x="7080027" y="3646529"/>
            <a:ext cx="1849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Indigo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6711BC5-C0E1-49B2-9D87-15B1F0C7F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1" b="81092" l="9906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050" y="1476319"/>
            <a:ext cx="2019300" cy="2266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C9B075-7F25-466E-9E86-67A311B9B7DA}"/>
              </a:ext>
            </a:extLst>
          </p:cNvPr>
          <p:cNvSpPr txBox="1"/>
          <p:nvPr/>
        </p:nvSpPr>
        <p:spPr>
          <a:xfrm>
            <a:off x="1996552" y="107382"/>
            <a:ext cx="5570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Look and say the </a:t>
            </a:r>
            <a:r>
              <a:rPr lang="en-US" sz="3200" dirty="0" err="1">
                <a:solidFill>
                  <a:schemeClr val="bg1"/>
                </a:solidFill>
              </a:rPr>
              <a:t>colours</a:t>
            </a:r>
            <a:r>
              <a:rPr lang="en-US" sz="3200" dirty="0">
                <a:solidFill>
                  <a:schemeClr val="bg1"/>
                </a:solidFill>
              </a:rPr>
              <a:t> name.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61AA6E-DBA9-4E32-B890-0B6392206AD9}"/>
              </a:ext>
            </a:extLst>
          </p:cNvPr>
          <p:cNvSpPr txBox="1"/>
          <p:nvPr/>
        </p:nvSpPr>
        <p:spPr>
          <a:xfrm>
            <a:off x="4677381" y="4926604"/>
            <a:ext cx="329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51563"/>
                </a:solidFill>
              </a:rPr>
              <a:t>What </a:t>
            </a:r>
            <a:r>
              <a:rPr lang="en-US" sz="3200" b="1" dirty="0" err="1">
                <a:solidFill>
                  <a:srgbClr val="751563"/>
                </a:solidFill>
              </a:rPr>
              <a:t>colour</a:t>
            </a:r>
            <a:r>
              <a:rPr lang="en-US" sz="3200" b="1" dirty="0">
                <a:solidFill>
                  <a:srgbClr val="751563"/>
                </a:solidFill>
              </a:rPr>
              <a:t> is it?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7EC2F4-5B6D-4ACE-9750-427399380C7F}"/>
              </a:ext>
            </a:extLst>
          </p:cNvPr>
          <p:cNvSpPr txBox="1"/>
          <p:nvPr/>
        </p:nvSpPr>
        <p:spPr>
          <a:xfrm>
            <a:off x="4704967" y="4926604"/>
            <a:ext cx="329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51563"/>
                </a:solidFill>
              </a:rPr>
              <a:t>What </a:t>
            </a:r>
            <a:r>
              <a:rPr lang="en-US" sz="3200" b="1" dirty="0" err="1">
                <a:solidFill>
                  <a:srgbClr val="751563"/>
                </a:solidFill>
              </a:rPr>
              <a:t>colour</a:t>
            </a:r>
            <a:r>
              <a:rPr lang="en-US" sz="3200" b="1" dirty="0">
                <a:solidFill>
                  <a:srgbClr val="751563"/>
                </a:solidFill>
              </a:rPr>
              <a:t> is it? </a:t>
            </a:r>
          </a:p>
        </p:txBody>
      </p:sp>
    </p:spTree>
    <p:extLst>
      <p:ext uri="{BB962C8B-B14F-4D97-AF65-F5344CB8AC3E}">
        <p14:creationId xmlns:p14="http://schemas.microsoft.com/office/powerpoint/2010/main" val="227571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86 -0.06899 L -0.05586 -0.06875 C -0.05885 -0.05718 -0.06068 -0.04723 -0.06484 -0.03681 C -0.06563 -0.03519 -0.06667 -0.03403 -0.06745 -0.03241 C -0.07018 -0.02639 -0.07279 -0.02037 -0.07526 -0.01389 C -0.07604 -0.01158 -0.07669 -0.00903 -0.07787 -0.00695 C -0.07891 -0.0051 -0.08034 -0.00394 -0.08164 -0.00232 C -0.08255 -0.00024 -0.08333 0.00231 -0.08425 0.00439 C -0.08594 0.00833 -0.08789 0.0118 -0.08945 0.01597 C -0.0931 0.02569 -0.09063 0.02384 -0.09466 0.03194 C -0.09622 0.03541 -0.09831 0.03773 -0.09974 0.0412 C -0.11497 0.07639 -0.10104 0.05046 -0.11276 0.07106 C -0.11354 0.075 -0.11419 0.07893 -0.11537 0.08264 C -0.11914 0.09467 -0.1194 0.08981 -0.12435 0.10092 C -0.12591 0.10463 -0.12708 0.10856 -0.12826 0.1125 C -0.12891 0.11458 -0.12878 0.11736 -0.12956 0.11944 C -0.1306 0.12222 -0.13229 0.12384 -0.13346 0.12639 C -0.13438 0.12847 -0.13516 0.13101 -0.13607 0.1331 C -0.13646 0.13541 -0.13646 0.13819 -0.13737 0.14004 C -0.13867 0.14305 -0.14089 0.14444 -0.14245 0.14699 C -0.14388 0.14907 -0.14518 0.15139 -0.14635 0.15393 C -0.1474 0.15601 -0.14792 0.15856 -0.14896 0.16088 C -0.15833 0.18078 -0.14701 0.15277 -0.15677 0.17685 C -0.16524 0.19791 -0.15104 0.16527 -0.16445 0.19305 C -0.1655 0.19514 -0.16836 0.20139 -0.16706 0.19976 C -0.16445 0.19676 -0.16263 0.19236 -0.16055 0.18842 C -0.15703 0.18101 -0.15482 0.17083 -0.15026 0.16527 L -0.14635 0.16088 C -0.14544 0.15856 -0.14479 0.15601 -0.14375 0.15393 C -0.14141 0.14907 -0.13802 0.1456 -0.13607 0.14004 C -0.13516 0.13773 -0.13412 0.13564 -0.13346 0.1331 C -0.13281 0.13101 -0.13281 0.12847 -0.13216 0.12639 C -0.12982 0.11921 -0.12682 0.11273 -0.12435 0.10555 C -0.12305 0.10185 -0.12188 0.09791 -0.12044 0.09421 C -0.11628 0.08287 -0.11263 0.0743 -0.10755 0.06435 C -0.10638 0.0618 -0.10482 0.05995 -0.10365 0.0574 C -0.10221 0.0537 -0.1013 0.04953 -0.09974 0.04583 C -0.09609 0.03703 -0.09206 0.02893 -0.08815 0.0206 C -0.08646 0.01666 -0.08477 0.01296 -0.08294 0.00902 C -0.08125 0.00532 -0.07982 0.00092 -0.07787 -0.00232 C -0.07526 -0.00695 -0.07292 -0.01227 -0.07005 -0.01621 L -0.05977 -0.0301 C -0.05703 -0.00649 -0.05703 -0.0132 -0.06224 0.02523 C -0.06445 0.04074 -0.07135 0.07523 -0.07656 0.09189 C -0.07787 0.09606 -0.08021 0.09907 -0.08164 0.10324 C -0.0832 0.10764 -0.08425 0.1125 -0.08555 0.11713 C -0.08789 0.12453 -0.09206 0.13564 -0.09466 0.14236 C -0.09583 0.1456 -0.09727 0.14838 -0.09857 0.15162 C -0.09935 0.15393 -0.10026 0.15625 -0.10104 0.15856 C -0.10247 0.16226 -0.10352 0.16643 -0.10495 0.1699 C -0.10612 0.17268 -0.10768 0.17453 -0.10885 0.17685 C -0.11315 0.18564 -0.11354 0.18703 -0.11667 0.19537 C -0.11745 0.18287 -0.11914 0.17291 -0.11667 0.16088 C -0.11589 0.15717 -0.11393 0.15463 -0.11276 0.15162 C -0.11185 0.1493 -0.11094 0.14722 -0.11016 0.14467 C -0.10742 0.13564 -0.10547 0.12569 -0.10234 0.11713 C -0.09024 0.0831 -0.09596 0.09745 -0.08034 0.06203 C -0.07865 0.0581 -0.07734 0.0537 -0.07526 0.05046 C -0.07135 0.04421 -0.06771 0.03773 -0.06354 0.03194 C -0.06159 0.02939 -0.05925 0.02777 -0.05716 0.02523 C -0.05352 0.02083 -0.05052 0.01527 -0.04675 0.01134 C -0.0444 0.00902 -0.04154 0.00879 -0.03906 0.00671 C -0.03763 0.00555 -0.03646 0.0037 -0.03516 0.00208 C -0.03594 0.00972 -0.03659 0.01759 -0.03776 0.02523 C -0.03984 0.03889 -0.0444 0.05439 -0.04805 0.06643 C -0.04974 0.07199 -0.0513 0.07754 -0.05326 0.08264 C -0.0556 0.08912 -0.05859 0.09467 -0.06094 0.10092 C -0.06328 0.10694 -0.06497 0.11365 -0.06745 0.11944 C -0.07188 0.12986 -0.0776 0.13842 -0.08164 0.1493 C -0.08516 0.15856 -0.0888 0.16736 -0.09206 0.17685 C -0.09336 0.18078 -0.09727 0.18472 -0.09596 0.18842 C -0.09466 0.19189 -0.09141 0.18588 -0.08945 0.18379 C -0.08177 0.17546 -0.06198 0.15092 -0.05456 0.13773 C -0.04649 0.12361 -0.05052 0.12963 -0.04284 0.11944 C -0.04154 0.11551 -0.0405 0.11134 -0.03906 0.10787 C -0.0375 0.10439 -0.03529 0.10231 -0.03385 0.09861 C -0.03307 0.09676 -0.0332 0.09398 -0.03255 0.09189 C -0.03151 0.08842 -0.02995 0.08564 -0.02865 0.08264 C -0.02539 0.06527 -0.02982 0.08657 -0.02474 0.06875 C -0.0194 0.04976 -0.02826 0.07476 -0.02096 0.05509 C -0.02435 0.07338 -0.02044 0.05393 -0.03125 0.08958 C -0.03399 0.09861 -0.03633 0.1081 -0.03906 0.11713 C -0.04414 0.13472 -0.05 0.14953 -0.05716 0.16527 C -0.06771 0.18889 -0.05729 0.16481 -0.06615 0.18842 C -0.06732 0.19166 -0.06875 0.19444 -0.07005 0.19768 C -0.07096 0.19976 -0.07422 0.20509 -0.07266 0.20439 C -0.06927 0.20324 -0.06667 0.19814 -0.06354 0.19537 C -0.03034 0.16365 -0.07266 0.20601 -0.04544 0.17685 C -0.04388 0.17523 -0.0418 0.17453 -0.04037 0.17222 C -0.0375 0.16828 -0.03516 0.16319 -0.03255 0.15856 C -0.03086 0.15532 -0.02878 0.15301 -0.02734 0.1493 C -0.02474 0.14236 -0.0224 0.13518 -0.01966 0.1287 C -0.01836 0.12546 -0.01693 0.12268 -0.01576 0.11944 C -0.01471 0.11643 -0.01406 0.11319 -0.01315 0.11018 C -0.01237 0.10787 -0.01133 0.10578 -0.01055 0.10324 C -0.00964 0.10023 -0.00912 0.09699 -0.00794 0.09421 C -0.0069 0.09143 -0.00534 0.08958 -0.00404 0.08726 C -0.00365 0.09421 -0.0026 0.10092 -0.00274 0.10787 C -0.00326 0.12476 -0.00781 0.14398 -0.01185 0.15856 C -0.01276 0.16157 -0.01367 0.16458 -0.01445 0.16759 C -0.01667 0.17685 -0.01914 0.18588 -0.02096 0.19537 C -0.02135 0.19768 -0.02318 0.20393 -0.02214 0.20208 C -0.02083 0.19976 -0.02057 0.19606 -0.01966 0.19305 C -0.01836 0.18912 -0.01719 0.18518 -0.01576 0.18148 C -0.01419 0.17754 -0.01211 0.17407 -0.01055 0.1699 C -0.00951 0.16713 -0.00899 0.16365 -0.00794 0.16088 C -0.00677 0.15764 -0.00534 0.15463 -0.00404 0.15162 C -0.00234 0.14699 -0.00065 0.14236 0.00104 0.13773 C 0.00195 0.13541 0.0026 0.13287 0.00365 0.13101 L 0.00755 0.12407 C 0.00846 0.13009 0.0099 0.13611 0.01016 0.14236 C 0.01029 0.14629 0.00937 0.15 0.00885 0.15393 C 0.00807 0.15995 0.00742 0.1662 0.00625 0.17222 C 0.00495 0.17916 -0.00143 0.1956 0.00234 0.19305 C 0.00586 0.19074 0.00937 0.18889 0.01276 0.18611 C 0.01419 0.18495 0.01536 0.1831 0.01667 0.18148 C 0.03255 0.16088 0.02174 0.17384 0.03086 0.16319 C 0.02982 0.19189 0.02305 0.19976 0.03724 0.19976 C 0.03906 0.19976 0.04075 0.19838 0.04245 0.19768 C 0.04375 0.19606 0.04479 0.19305 0.04635 0.19305 C 0.04792 0.19305 0.04883 0.19652 0.05026 0.19768 C 0.05351 0.2 0.05417 0.19976 0.05677 0.19976 L 0.03854 0.18148 " pathEditMode="relative" rAng="0" ptsTypes="AAAAAAAAAAAAAAAAAAAAAAAAAAAAAAAAAAAAAAAA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1018 L 0.00938 0.01041 C 0.00638 0.02199 0.00456 0.03194 0.00039 0.04236 C -0.00039 0.04398 -0.00143 0.04513 -0.00221 0.04675 C -0.00494 0.05277 -0.00755 0.05879 -0.01002 0.06527 C -0.0108 0.06759 -0.01145 0.07013 -0.01263 0.07222 C -0.01367 0.07407 -0.0151 0.07523 -0.0164 0.07685 C -0.01731 0.07893 -0.0181 0.08148 -0.01901 0.08356 C -0.0207 0.0875 -0.02265 0.09097 -0.02421 0.09513 C -0.02786 0.10486 -0.02539 0.103 -0.02942 0.11111 C -0.03099 0.11458 -0.03307 0.11689 -0.0345 0.12037 C -0.04974 0.15555 -0.0358 0.12963 -0.04752 0.15023 C -0.0483 0.15416 -0.04895 0.1581 -0.05013 0.1618 C -0.0539 0.17384 -0.05416 0.16898 -0.05911 0.18009 C -0.06067 0.18379 -0.06185 0.18773 -0.06302 0.19166 C -0.06367 0.19375 -0.06354 0.19652 -0.06432 0.19861 C -0.06536 0.20138 -0.06705 0.203 -0.06823 0.20555 C -0.06914 0.20763 -0.06992 0.21018 -0.07083 0.21226 C -0.07122 0.21458 -0.07122 0.21736 -0.07213 0.21921 C -0.07343 0.22222 -0.07565 0.22361 -0.07721 0.22615 C -0.07864 0.22824 -0.07994 0.23055 -0.08112 0.2331 C -0.08216 0.23518 -0.08268 0.23773 -0.08372 0.24004 C -0.0931 0.25995 -0.08177 0.23194 -0.09153 0.25601 C -0.1 0.27708 -0.0858 0.24444 -0.09921 0.27222 C -0.10026 0.2743 -0.10312 0.28055 -0.10182 0.27893 C -0.09921 0.27592 -0.09739 0.27152 -0.09531 0.26759 C -0.09179 0.26018 -0.08958 0.25 -0.08502 0.24444 L -0.08112 0.24004 C -0.0802 0.23773 -0.07955 0.23518 -0.07851 0.2331 C -0.07617 0.22824 -0.07278 0.22476 -0.07083 0.21921 C -0.06992 0.21689 -0.06888 0.21481 -0.06823 0.21226 C -0.06757 0.21018 -0.06757 0.20763 -0.06692 0.20555 C -0.06458 0.19838 -0.06158 0.19189 -0.05911 0.18472 C -0.05781 0.18101 -0.05664 0.17708 -0.0552 0.17338 C -0.05104 0.16203 -0.04739 0.15347 -0.04231 0.14351 C -0.04114 0.14097 -0.03958 0.13912 -0.03841 0.13657 C -0.03698 0.13287 -0.03606 0.1287 -0.0345 0.125 C -0.03086 0.1162 -0.02682 0.1081 -0.02291 0.09976 C -0.02122 0.09583 -0.01953 0.09213 -0.0177 0.08819 C -0.01601 0.08449 -0.01458 0.08009 -0.01263 0.07685 C -0.01002 0.07222 -0.00768 0.06689 -0.00481 0.06296 L 0.00547 0.04907 C 0.00821 0.07268 0.00821 0.06597 0.003 0.10439 C 0.00079 0.1199 -0.00612 0.15439 -0.01132 0.17106 C -0.01263 0.17523 -0.01497 0.17824 -0.0164 0.1824 C -0.01796 0.1868 -0.01901 0.19166 -0.02031 0.19629 C -0.02265 0.2037 -0.02682 0.21481 -0.02942 0.22152 C -0.0306 0.22476 -0.03203 0.22754 -0.03333 0.23078 C -0.03411 0.2331 -0.03502 0.23541 -0.0358 0.23773 C -0.03724 0.24143 -0.03828 0.2456 -0.03971 0.24907 C -0.04088 0.25185 -0.04244 0.2537 -0.04362 0.25601 C -0.04791 0.26481 -0.0483 0.2662 -0.05143 0.27453 C -0.05221 0.26203 -0.0539 0.25208 -0.05143 0.24004 C -0.05065 0.23634 -0.04869 0.23379 -0.04752 0.23078 C -0.04661 0.22847 -0.0457 0.22638 -0.04492 0.22384 C -0.04218 0.21481 -0.04023 0.20486 -0.03711 0.19629 C -0.025 0.16226 -0.03073 0.17662 -0.0151 0.1412 C -0.01341 0.13726 -0.01211 0.13287 -0.01002 0.12963 C -0.00612 0.12338 -0.00247 0.11689 0.0017 0.11111 C 0.00365 0.10856 0.00599 0.10694 0.00808 0.10439 C 0.01172 0.1 0.01472 0.09444 0.01849 0.0905 C 0.02084 0.08819 0.0237 0.08796 0.02618 0.08588 C 0.02761 0.08472 0.02878 0.08287 0.03008 0.08125 C 0.0293 0.08888 0.02865 0.09675 0.02748 0.10439 C 0.02539 0.11805 0.02084 0.13356 0.01719 0.1456 C 0.0155 0.15115 0.01394 0.15671 0.01198 0.1618 C 0.00964 0.16828 0.00664 0.17384 0.0043 0.18009 C 0.00196 0.18611 0.00026 0.19282 -0.00221 0.19861 C -0.00664 0.20902 -0.01237 0.21759 -0.0164 0.22847 C -0.01992 0.23773 -0.02356 0.24652 -0.02682 0.25601 C -0.02812 0.25995 -0.03203 0.26388 -0.03073 0.26759 C -0.02942 0.27106 -0.02617 0.26504 -0.02421 0.26296 C -0.01653 0.25463 0.00326 0.23009 0.01068 0.21689 C 0.01875 0.20277 0.01472 0.20879 0.0224 0.19861 C 0.0237 0.19467 0.02474 0.1905 0.02618 0.18703 C 0.02774 0.18356 0.02995 0.18148 0.03138 0.17777 C 0.03217 0.17592 0.03204 0.17314 0.03269 0.17106 C 0.03373 0.16759 0.03529 0.16481 0.03659 0.1618 C 0.03985 0.14444 0.03542 0.16574 0.0405 0.14791 C 0.04584 0.12893 0.03698 0.15393 0.04427 0.13425 C 0.04089 0.15254 0.0448 0.1331 0.03399 0.16875 C 0.03125 0.17777 0.02891 0.18726 0.02618 0.19629 C 0.0211 0.21388 0.01524 0.2287 0.00808 0.24444 C -0.00247 0.26805 0.00795 0.24398 -0.00091 0.26759 C -0.00208 0.27083 -0.00351 0.27361 -0.00481 0.27685 C -0.00573 0.27893 -0.00898 0.28425 -0.00742 0.28356 C -0.00403 0.2824 -0.00143 0.27731 0.0017 0.27453 C 0.0349 0.24282 -0.00742 0.28518 0.0198 0.25601 C 0.02136 0.25439 0.02344 0.2537 0.02487 0.25138 C 0.02774 0.24745 0.03008 0.24236 0.03269 0.23773 C 0.03438 0.23449 0.03646 0.23217 0.03789 0.22847 C 0.0405 0.22152 0.04284 0.21435 0.04558 0.20787 C 0.04688 0.20463 0.04831 0.20185 0.04948 0.19861 C 0.05052 0.1956 0.05118 0.19236 0.05209 0.18935 C 0.05287 0.18703 0.05391 0.18495 0.05469 0.1824 C 0.0556 0.17939 0.05612 0.17615 0.0573 0.17338 C 0.05834 0.1706 0.0599 0.16875 0.0612 0.16643 C 0.06159 0.17338 0.06263 0.18009 0.0625 0.18703 C 0.06198 0.20393 0.05743 0.22314 0.05339 0.23773 C 0.05248 0.24074 0.05157 0.24375 0.05079 0.24675 C 0.04857 0.25601 0.0461 0.26504 0.04427 0.27453 C 0.04388 0.27685 0.04206 0.2831 0.0431 0.28125 C 0.0444 0.27893 0.04467 0.27523 0.04558 0.27222 C 0.04688 0.26828 0.04805 0.26435 0.04948 0.26064 C 0.05105 0.25671 0.05313 0.25324 0.05469 0.24907 C 0.05573 0.24629 0.05625 0.24282 0.0573 0.24004 C 0.05847 0.2368 0.0599 0.23379 0.0612 0.23078 C 0.06289 0.22615 0.06459 0.22152 0.06628 0.21689 C 0.06719 0.21458 0.06784 0.21203 0.06888 0.21018 L 0.07279 0.20324 C 0.0737 0.20925 0.07513 0.21527 0.07539 0.22152 C 0.07552 0.22546 0.07461 0.22916 0.07409 0.2331 C 0.07331 0.23912 0.07266 0.24537 0.07149 0.25138 C 0.07019 0.25833 0.06381 0.27476 0.06758 0.27222 C 0.0711 0.2699 0.07461 0.26805 0.078 0.26527 C 0.07943 0.26412 0.0806 0.26226 0.0819 0.26064 C 0.09779 0.24004 0.08698 0.253 0.0961 0.24236 C 0.09506 0.27106 0.08829 0.27893 0.10248 0.27893 C 0.1043 0.27893 0.10599 0.27754 0.10769 0.27685 C 0.10899 0.27523 0.11003 0.27222 0.11159 0.27222 C 0.11315 0.27222 0.11407 0.27569 0.1155 0.27685 C 0.11875 0.27916 0.1194 0.27893 0.12201 0.27893 L 0.10378 0.26064 " pathEditMode="relative" rAng="0" ptsTypes="AAAAAAAAAAAAAAAAAAAAAAAAAAAAAAAAAAAAAAAAAAAAAAAAAAAAAAAAAAAAAAAAAAAAAAAAAAAAAAAAAAAAAAAAAAAAAAAAAAAAAAAAAAAAAAAAAAAAAAAAAAA">
                                      <p:cBhvr>
                                        <p:cTn id="5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2" grpId="0" animBg="1"/>
      <p:bldP spid="24" grpId="0"/>
      <p:bldP spid="13" grpId="0"/>
      <p:bldP spid="13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7D400883-60E3-4234-AC15-3B3BD15C325B}"/>
              </a:ext>
            </a:extLst>
          </p:cNvPr>
          <p:cNvSpPr/>
          <p:nvPr/>
        </p:nvSpPr>
        <p:spPr>
          <a:xfrm>
            <a:off x="4139846" y="1644869"/>
            <a:ext cx="2730062" cy="1870841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10F57F-A027-40F9-858F-45CE130E7758}"/>
              </a:ext>
            </a:extLst>
          </p:cNvPr>
          <p:cNvSpPr/>
          <p:nvPr/>
        </p:nvSpPr>
        <p:spPr>
          <a:xfrm>
            <a:off x="486715" y="125362"/>
            <a:ext cx="634163" cy="582561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13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E83222F-0C91-4756-9206-D41DC26EF9CC}"/>
              </a:ext>
            </a:extLst>
          </p:cNvPr>
          <p:cNvSpPr/>
          <p:nvPr/>
        </p:nvSpPr>
        <p:spPr>
          <a:xfrm>
            <a:off x="4127937" y="1654163"/>
            <a:ext cx="2730062" cy="1870841"/>
          </a:xfrm>
          <a:prstGeom prst="triangl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EE926F-2DF5-40A0-9567-A634BA15F815}"/>
              </a:ext>
            </a:extLst>
          </p:cNvPr>
          <p:cNvSpPr txBox="1"/>
          <p:nvPr/>
        </p:nvSpPr>
        <p:spPr>
          <a:xfrm>
            <a:off x="4804626" y="3852183"/>
            <a:ext cx="147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Violet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42EE26-E6CC-4670-A477-EE6CF73F7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1" b="81092" l="9906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350" y="1585233"/>
            <a:ext cx="2019300" cy="2266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4BA4E3-355B-4CAB-8EEF-CDEE1B756220}"/>
              </a:ext>
            </a:extLst>
          </p:cNvPr>
          <p:cNvSpPr txBox="1"/>
          <p:nvPr/>
        </p:nvSpPr>
        <p:spPr>
          <a:xfrm>
            <a:off x="1996552" y="107382"/>
            <a:ext cx="5570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Look and say the </a:t>
            </a:r>
            <a:r>
              <a:rPr lang="en-US" sz="3200" dirty="0" err="1">
                <a:solidFill>
                  <a:schemeClr val="bg1"/>
                </a:solidFill>
              </a:rPr>
              <a:t>colour</a:t>
            </a:r>
            <a:r>
              <a:rPr lang="en-US" sz="3200" dirty="0">
                <a:solidFill>
                  <a:schemeClr val="bg1"/>
                </a:solidFill>
              </a:rPr>
              <a:t> name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22BD9-8245-4F43-B088-DC8178BA2BCC}"/>
              </a:ext>
            </a:extLst>
          </p:cNvPr>
          <p:cNvSpPr txBox="1"/>
          <p:nvPr/>
        </p:nvSpPr>
        <p:spPr>
          <a:xfrm>
            <a:off x="4046759" y="4797194"/>
            <a:ext cx="3299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51563"/>
                </a:solidFill>
              </a:rPr>
              <a:t>What </a:t>
            </a:r>
            <a:r>
              <a:rPr lang="en-US" sz="3200" b="1" dirty="0" err="1">
                <a:solidFill>
                  <a:srgbClr val="751563"/>
                </a:solidFill>
              </a:rPr>
              <a:t>colour</a:t>
            </a:r>
            <a:r>
              <a:rPr lang="en-US" sz="3200" b="1" dirty="0">
                <a:solidFill>
                  <a:srgbClr val="751563"/>
                </a:solidFill>
              </a:rPr>
              <a:t> is it? </a:t>
            </a:r>
          </a:p>
        </p:txBody>
      </p:sp>
    </p:spTree>
    <p:extLst>
      <p:ext uri="{BB962C8B-B14F-4D97-AF65-F5344CB8AC3E}">
        <p14:creationId xmlns:p14="http://schemas.microsoft.com/office/powerpoint/2010/main" val="3588335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0.00047 C -0.00247 0.01042 -0.00377 0.01968 -0.00729 0.0294 C -0.00807 0.03102 -0.00898 0.03218 -0.00963 0.0338 C -0.01211 0.03982 -0.01432 0.04537 -0.01653 0.05162 C -0.01719 0.05371 -0.01771 0.05602 -0.01875 0.05811 C -0.01966 0.05973 -0.02109 0.06111 -0.02226 0.06273 C -0.02305 0.06482 -0.0237 0.06713 -0.02448 0.06922 C -0.02591 0.07292 -0.02773 0.07616 -0.02903 0.07986 C -0.03216 0.08912 -0.02982 0.08727 -0.03346 0.09491 C -0.03476 0.09861 -0.03672 0.10093 -0.03802 0.10417 C -0.0513 0.13797 -0.0388 0.1125 -0.04948 0.13241 C -0.05 0.13611 -0.05039 0.13959 -0.05143 0.14329 C -0.05456 0.15463 -0.05508 0.15 -0.05937 0.16088 C -0.06068 0.16459 -0.06172 0.16852 -0.06263 0.17153 C -0.06315 0.17361 -0.06289 0.17616 -0.06354 0.17824 C -0.06445 0.18079 -0.06614 0.18241 -0.06719 0.18496 C -0.06797 0.18704 -0.06862 0.18936 -0.0694 0.19121 C -0.06966 0.19352 -0.06953 0.19607 -0.07031 0.19746 C -0.07148 0.20023 -0.07357 0.20209 -0.075 0.2044 C -0.0763 0.20648 -0.07747 0.2088 -0.07851 0.21158 C -0.07943 0.2132 -0.07982 0.21574 -0.08073 0.21806 C -0.08906 0.23704 -0.0793 0.21019 -0.08776 0.23334 C -0.09505 0.25348 -0.08255 0.22246 -0.09453 0.24908 C -0.09544 0.25093 -0.09792 0.25695 -0.09674 0.2551 C -0.09427 0.25209 -0.09271 0.24792 -0.09088 0.24398 C -0.08776 0.23681 -0.08607 0.22755 -0.08177 0.22223 L -0.07812 0.2176 C -0.07734 0.21528 -0.07682 0.21273 -0.07591 0.21111 C -0.07383 0.20602 -0.0707 0.20278 -0.06901 0.19723 C -0.06823 0.19514 -0.06732 0.19306 -0.0668 0.19074 C -0.06627 0.18889 -0.0664 0.18681 -0.06588 0.18449 C -0.06393 0.17778 -0.0612 0.17176 -0.05911 0.16505 C -0.05807 0.16181 -0.05703 0.15811 -0.05586 0.1544 C -0.05234 0.14352 -0.04909 0.13542 -0.04453 0.12616 C -0.04349 0.12338 -0.04206 0.12153 -0.04101 0.11898 C -0.03984 0.11574 -0.03919 0.11135 -0.03776 0.10834 C -0.03463 0.09954 -0.03099 0.0919 -0.0276 0.0838 C -0.02604 0.08056 -0.02461 0.07686 -0.02292 0.07292 C -0.02148 0.06968 -0.02031 0.06528 -0.01849 0.06204 C -0.01614 0.05764 -0.01406 0.05232 -0.01146 0.04885 L -0.00195 0.03449 C 0.00195 0.05463 0.00169 0.04885 -0.00156 0.08334 C -0.00286 0.09723 -0.00807 0.12871 -0.01237 0.14422 C -0.01341 0.14792 -0.01562 0.15116 -0.0168 0.15486 C -0.0181 0.15926 -0.01888 0.1632 -0.01992 0.16806 C -0.02187 0.175 -0.02552 0.18519 -0.02773 0.19167 C -0.02864 0.19491 -0.02995 0.19746 -0.03112 0.20023 C -0.03177 0.20301 -0.03255 0.20486 -0.0332 0.20718 C -0.0345 0.21042 -0.03528 0.21459 -0.03646 0.21783 C -0.0375 0.22061 -0.03906 0.22223 -0.0401 0.22454 C -0.04388 0.23264 -0.04414 0.23426 -0.04687 0.24236 C -0.04831 0.23148 -0.05052 0.22292 -0.0487 0.21204 C -0.04805 0.20857 -0.04622 0.20602 -0.04531 0.20278 C -0.04453 0.2007 -0.04362 0.19908 -0.04297 0.1963 C -0.04075 0.18797 -0.03932 0.17917 -0.03659 0.1713 C -0.0263 0.13936 -0.03138 0.15255 -0.01758 0.11898 C -0.01614 0.11528 -0.0151 0.11111 -0.01315 0.10764 C -0.00963 0.10139 -0.00625 0.09537 -0.00247 0.08912 C -0.00065 0.08681 0.00156 0.08496 0.00352 0.08241 C 0.0069 0.07801 0.00964 0.07223 0.01315 0.06806 C 0.01537 0.06574 0.01823 0.06528 0.02057 0.06273 C 0.02188 0.06158 0.02305 0.05973 0.02422 0.05811 C 0.02383 0.06482 0.02357 0.07176 0.02279 0.07894 C 0.02149 0.09121 0.01771 0.10556 0.01472 0.11644 C 0.01328 0.12176 0.01211 0.12709 0.01042 0.13172 C 0.00833 0.13773 0.00573 0.14329 0.00365 0.14908 C 0.00169 0.1551 0.00039 0.16135 -0.00182 0.16667 C -0.00573 0.17639 -0.01094 0.18496 -0.01445 0.19491 C -0.01745 0.20417 -0.02057 0.21227 -0.02331 0.2213 C -0.02448 0.225 -0.02812 0.22917 -0.02669 0.23195 C -0.02513 0.23473 -0.02226 0.22894 -0.02044 0.22686 C -0.01315 0.21806 0.00521 0.19306 0.01198 0.1801 C 0.01927 0.16644 0.0155 0.17246 0.02266 0.16204 C 0.0237 0.15834 0.02448 0.15417 0.02578 0.15093 C 0.02722 0.14769 0.0293 0.14584 0.03047 0.14213 C 0.03112 0.14051 0.03086 0.1382 0.03138 0.13588 C 0.03229 0.13264 0.03373 0.12986 0.0349 0.12709 C 0.03724 0.11135 0.03386 0.13102 0.03802 0.11412 C 0.04232 0.09699 0.03477 0.12014 0.04102 0.10162 C 0.03867 0.11806 0.04154 0.10047 0.03255 0.13357 C 0.03034 0.14213 0.02852 0.15093 0.0263 0.15949 C 0.02214 0.17593 0.01706 0.18982 0.01081 0.20486 C 0.00143 0.22709 0.01068 0.20463 0.003 0.22639 C 0.00208 0.22963 0.00078 0.23241 -0.00039 0.23565 C -0.00117 0.23727 -0.00417 0.24283 -0.0026 0.24213 C 0.00065 0.23982 0.003 0.23496 0.00599 0.23241 C 0.03737 0.19838 -0.0026 0.24306 0.02305 0.21273 C 0.02448 0.21111 0.02656 0.20996 0.02787 0.20787 C 0.03047 0.20394 0.03255 0.19885 0.0349 0.19445 C 0.03646 0.19121 0.03841 0.18889 0.03958 0.18496 C 0.0418 0.17871 0.04375 0.17176 0.04623 0.16574 C 0.04727 0.1625 0.04857 0.15973 0.04961 0.15695 C 0.05039 0.15394 0.05091 0.15139 0.05169 0.14815 C 0.05235 0.14607 0.05326 0.14445 0.05391 0.14167 C 0.05469 0.13912 0.05495 0.13588 0.05599 0.13334 C 0.0569 0.13079 0.05833 0.12871 0.05951 0.12662 C 0.06029 0.13264 0.06172 0.1382 0.06185 0.14422 C 0.06224 0.15926 0.05873 0.17686 0.05547 0.19051 C 0.05469 0.19329 0.05391 0.19607 0.05339 0.19908 C 0.05169 0.20741 0.04961 0.21551 0.04831 0.22454 C 0.04805 0.22662 0.04662 0.23218 0.04753 0.23033 C 0.0487 0.22801 0.0487 0.22477 0.04948 0.22223 C 0.05065 0.21852 0.05156 0.21482 0.05274 0.21111 C 0.05417 0.20741 0.05599 0.20394 0.05742 0.20023 C 0.0582 0.19746 0.0586 0.19445 0.05951 0.1919 C 0.06042 0.18866 0.06172 0.18588 0.06289 0.18264 C 0.06432 0.17848 0.06576 0.17431 0.06719 0.16968 C 0.06797 0.16783 0.06849 0.16505 0.0694 0.16343 L 0.07305 0.15672 C 0.07422 0.16135 0.07591 0.16667 0.07656 0.17223 C 0.07682 0.1757 0.07617 0.17917 0.07578 0.18287 C 0.07539 0.18773 0.075 0.19352 0.07422 0.19908 C 0.07331 0.20533 0.06771 0.22084 0.07136 0.21806 C 0.07474 0.21505 0.07813 0.21297 0.08138 0.20973 C 0.08268 0.20857 0.08386 0.20695 0.08503 0.2051 C 0.09974 0.18449 0.08972 0.19769 0.09818 0.18658 C 0.09857 0.21158 0.09232 0.21968 0.10638 0.21713 C 0.1082 0.21667 0.1099 0.21551 0.11146 0.21482 C 0.11276 0.21297 0.11354 0.21019 0.11511 0.20996 C 0.11667 0.20973 0.11784 0.2125 0.11927 0.21343 C 0.12266 0.21459 0.12331 0.21389 0.12578 0.21343 L 0.10677 0.20093 " pathEditMode="relative" rAng="21240000" ptsTypes="AAAAAAAAAAAAAAAAAAAAAAAAAAAAAAAAAAAAAAAA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>
            <a:extLst>
              <a:ext uri="{FF2B5EF4-FFF2-40B4-BE49-F238E27FC236}">
                <a16:creationId xmlns:a16="http://schemas.microsoft.com/office/drawing/2014/main" id="{0C4ABB30-24AB-4161-A0BD-ACB209638757}"/>
              </a:ext>
            </a:extLst>
          </p:cNvPr>
          <p:cNvSpPr/>
          <p:nvPr/>
        </p:nvSpPr>
        <p:spPr>
          <a:xfrm>
            <a:off x="1841936" y="1379483"/>
            <a:ext cx="2506718" cy="1079938"/>
          </a:xfrm>
          <a:prstGeom prst="blockArc">
            <a:avLst>
              <a:gd name="adj1" fmla="val 10916694"/>
              <a:gd name="adj2" fmla="val 21440098"/>
              <a:gd name="adj3" fmla="val 18185"/>
            </a:avLst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44ED7466-709E-4B95-BE06-0E37A75B9C98}"/>
              </a:ext>
            </a:extLst>
          </p:cNvPr>
          <p:cNvSpPr/>
          <p:nvPr/>
        </p:nvSpPr>
        <p:spPr>
          <a:xfrm>
            <a:off x="4667906" y="1379483"/>
            <a:ext cx="2506718" cy="1079938"/>
          </a:xfrm>
          <a:prstGeom prst="blockArc">
            <a:avLst>
              <a:gd name="adj1" fmla="val 10916694"/>
              <a:gd name="adj2" fmla="val 21440098"/>
              <a:gd name="adj3" fmla="val 18185"/>
            </a:avLst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503DD4C1-BF64-4018-88DD-61EBE7B43A86}"/>
              </a:ext>
            </a:extLst>
          </p:cNvPr>
          <p:cNvSpPr/>
          <p:nvPr/>
        </p:nvSpPr>
        <p:spPr>
          <a:xfrm>
            <a:off x="7493876" y="1379483"/>
            <a:ext cx="2506718" cy="1079938"/>
          </a:xfrm>
          <a:prstGeom prst="blockArc">
            <a:avLst>
              <a:gd name="adj1" fmla="val 10916694"/>
              <a:gd name="adj2" fmla="val 21440098"/>
              <a:gd name="adj3" fmla="val 18185"/>
            </a:avLst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11782507-741D-4D77-91C7-9F98CB415B64}"/>
              </a:ext>
            </a:extLst>
          </p:cNvPr>
          <p:cNvSpPr/>
          <p:nvPr/>
        </p:nvSpPr>
        <p:spPr>
          <a:xfrm>
            <a:off x="2593430" y="2889031"/>
            <a:ext cx="2506718" cy="1079938"/>
          </a:xfrm>
          <a:prstGeom prst="blockArc">
            <a:avLst>
              <a:gd name="adj1" fmla="val 10916694"/>
              <a:gd name="adj2" fmla="val 21440098"/>
              <a:gd name="adj3" fmla="val 18185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C5A2D691-2855-496F-8AFA-910D70E9732F}"/>
              </a:ext>
            </a:extLst>
          </p:cNvPr>
          <p:cNvSpPr/>
          <p:nvPr/>
        </p:nvSpPr>
        <p:spPr>
          <a:xfrm>
            <a:off x="6096000" y="2782611"/>
            <a:ext cx="2506718" cy="1079938"/>
          </a:xfrm>
          <a:prstGeom prst="blockArc">
            <a:avLst>
              <a:gd name="adj1" fmla="val 10916694"/>
              <a:gd name="adj2" fmla="val 21440098"/>
              <a:gd name="adj3" fmla="val 18185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46EF4B20-58FB-4E43-8704-0D4E956AD0EA}"/>
              </a:ext>
            </a:extLst>
          </p:cNvPr>
          <p:cNvSpPr/>
          <p:nvPr/>
        </p:nvSpPr>
        <p:spPr>
          <a:xfrm>
            <a:off x="2593430" y="4398579"/>
            <a:ext cx="2506718" cy="1079938"/>
          </a:xfrm>
          <a:prstGeom prst="blockArc">
            <a:avLst>
              <a:gd name="adj1" fmla="val 10916694"/>
              <a:gd name="adj2" fmla="val 21440098"/>
              <a:gd name="adj3" fmla="val 18185"/>
            </a:avLst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5611B321-167A-4026-8175-F2EF126B13E4}"/>
              </a:ext>
            </a:extLst>
          </p:cNvPr>
          <p:cNvSpPr/>
          <p:nvPr/>
        </p:nvSpPr>
        <p:spPr>
          <a:xfrm>
            <a:off x="6096000" y="4351282"/>
            <a:ext cx="2506718" cy="1079938"/>
          </a:xfrm>
          <a:prstGeom prst="blockArc">
            <a:avLst>
              <a:gd name="adj1" fmla="val 10916694"/>
              <a:gd name="adj2" fmla="val 21440098"/>
              <a:gd name="adj3" fmla="val 18185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C8CC21-48B7-4AE9-B42B-83A8059AAF2C}"/>
              </a:ext>
            </a:extLst>
          </p:cNvPr>
          <p:cNvSpPr txBox="1"/>
          <p:nvPr/>
        </p:nvSpPr>
        <p:spPr>
          <a:xfrm>
            <a:off x="4946995" y="1851575"/>
            <a:ext cx="2298009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C000"/>
                </a:solidFill>
              </a:rPr>
              <a:t>orange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2BEE7F-73F7-4D33-9F5D-7BDD11C059E6}"/>
              </a:ext>
            </a:extLst>
          </p:cNvPr>
          <p:cNvSpPr txBox="1"/>
          <p:nvPr/>
        </p:nvSpPr>
        <p:spPr>
          <a:xfrm>
            <a:off x="2516482" y="1737278"/>
            <a:ext cx="1537385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772FE1-8D89-421C-B5B9-1A1CB0914022}"/>
              </a:ext>
            </a:extLst>
          </p:cNvPr>
          <p:cNvSpPr txBox="1"/>
          <p:nvPr/>
        </p:nvSpPr>
        <p:spPr>
          <a:xfrm>
            <a:off x="7843345" y="1851575"/>
            <a:ext cx="2679053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D6E56F-FA42-47C2-B5E0-8C43D285399E}"/>
              </a:ext>
            </a:extLst>
          </p:cNvPr>
          <p:cNvSpPr txBox="1"/>
          <p:nvPr/>
        </p:nvSpPr>
        <p:spPr>
          <a:xfrm>
            <a:off x="3095295" y="3203469"/>
            <a:ext cx="2298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green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74AF48-A94E-4005-869C-2504863A7F61}"/>
              </a:ext>
            </a:extLst>
          </p:cNvPr>
          <p:cNvSpPr txBox="1"/>
          <p:nvPr/>
        </p:nvSpPr>
        <p:spPr>
          <a:xfrm>
            <a:off x="6936060" y="3109654"/>
            <a:ext cx="1765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F0"/>
                </a:solidFill>
              </a:rPr>
              <a:t>blue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D810DE-3981-4BBC-AC17-689C13453535}"/>
              </a:ext>
            </a:extLst>
          </p:cNvPr>
          <p:cNvSpPr txBox="1"/>
          <p:nvPr/>
        </p:nvSpPr>
        <p:spPr>
          <a:xfrm>
            <a:off x="3040810" y="4891251"/>
            <a:ext cx="1927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indigo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9A5F4E-B0C5-425E-A4EE-C7B5E1AA1740}"/>
              </a:ext>
            </a:extLst>
          </p:cNvPr>
          <p:cNvSpPr txBox="1"/>
          <p:nvPr/>
        </p:nvSpPr>
        <p:spPr>
          <a:xfrm>
            <a:off x="6623420" y="4709076"/>
            <a:ext cx="1913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</a:rPr>
              <a:t>violet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89E3E2-C5EC-42CF-8514-D735215975B1}"/>
              </a:ext>
            </a:extLst>
          </p:cNvPr>
          <p:cNvSpPr/>
          <p:nvPr/>
        </p:nvSpPr>
        <p:spPr>
          <a:xfrm>
            <a:off x="442470" y="199104"/>
            <a:ext cx="566524" cy="305394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898ED6-9042-4B03-96AD-920313C0641A}"/>
              </a:ext>
            </a:extLst>
          </p:cNvPr>
          <p:cNvSpPr/>
          <p:nvPr/>
        </p:nvSpPr>
        <p:spPr>
          <a:xfrm>
            <a:off x="2191787" y="56570"/>
            <a:ext cx="58167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Now you will tell yourself. </a:t>
            </a:r>
            <a:endParaRPr lang="en-US" sz="4000" b="1" cap="none" spc="0" dirty="0">
              <a:ln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8695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F5D8E6-9E76-4A3E-9E0E-3C3672030481}"/>
              </a:ext>
            </a:extLst>
          </p:cNvPr>
          <p:cNvSpPr txBox="1"/>
          <p:nvPr/>
        </p:nvSpPr>
        <p:spPr>
          <a:xfrm>
            <a:off x="1893734" y="37"/>
            <a:ext cx="4936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Find out  the red ball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CADFF7-B105-49A7-BBB0-19DC2E3BA56C}"/>
              </a:ext>
            </a:extLst>
          </p:cNvPr>
          <p:cNvSpPr/>
          <p:nvPr/>
        </p:nvSpPr>
        <p:spPr>
          <a:xfrm>
            <a:off x="486715" y="125362"/>
            <a:ext cx="634163" cy="582561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334150-390A-4F3F-9F24-BE3FB94C808F}"/>
              </a:ext>
            </a:extLst>
          </p:cNvPr>
          <p:cNvSpPr txBox="1"/>
          <p:nvPr/>
        </p:nvSpPr>
        <p:spPr>
          <a:xfrm rot="16200000">
            <a:off x="-1186312" y="2933167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224A1D-D666-479A-B31C-A0AE935FD4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8167" l="4167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883" y="1732096"/>
            <a:ext cx="1808094" cy="18080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CE38B9-05BB-4A0D-AFF3-8F8BCA984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27" b="100000" l="9350" r="89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319" y="1708133"/>
            <a:ext cx="2399095" cy="1999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62DA80-C27F-486D-819F-C8C74458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717" r="963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13" y="2783825"/>
            <a:ext cx="2189212" cy="18080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F9EE5A-19B5-4B21-9615-864A9C5AAC4B}"/>
              </a:ext>
            </a:extLst>
          </p:cNvPr>
          <p:cNvSpPr txBox="1"/>
          <p:nvPr/>
        </p:nvSpPr>
        <p:spPr>
          <a:xfrm>
            <a:off x="1893734" y="37"/>
            <a:ext cx="5420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Find out  the green ball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E01FE5-A115-4A83-8532-534565F8FB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2" b="96313" l="0" r="952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091" y="2688249"/>
            <a:ext cx="2146656" cy="19992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A373C7C-2447-438C-B0B8-F6FDEF3E36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84" b="95595" l="0" r="95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512" y="1732096"/>
            <a:ext cx="2013890" cy="20592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C4687B-0CBB-4CEB-A1EE-8E6C9B2525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89" b="99111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0355" y="1699568"/>
            <a:ext cx="1873149" cy="18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10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ECF2F4-B79D-4582-9B1C-EEA919167086}"/>
              </a:ext>
            </a:extLst>
          </p:cNvPr>
          <p:cNvSpPr/>
          <p:nvPr/>
        </p:nvSpPr>
        <p:spPr>
          <a:xfrm rot="16200000">
            <a:off x="-1389337" y="3178931"/>
            <a:ext cx="4578567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28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Connect With </a:t>
            </a:r>
            <a:r>
              <a:rPr lang="en-US" sz="2800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Studybook</a:t>
            </a:r>
            <a:endParaRPr lang="en-US" sz="280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CD4836-2D7F-4E7F-89F0-939287BC5B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698" y="1073485"/>
            <a:ext cx="4035972" cy="4931751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6C50FA6-119B-41E3-A251-A7523465BA1D}"/>
              </a:ext>
            </a:extLst>
          </p:cNvPr>
          <p:cNvSpPr/>
          <p:nvPr/>
        </p:nvSpPr>
        <p:spPr>
          <a:xfrm>
            <a:off x="486715" y="125362"/>
            <a:ext cx="634163" cy="582561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16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B2675A3E-66C3-4800-8960-1528E7B0C01E}"/>
              </a:ext>
            </a:extLst>
          </p:cNvPr>
          <p:cNvSpPr/>
          <p:nvPr/>
        </p:nvSpPr>
        <p:spPr>
          <a:xfrm>
            <a:off x="1796148" y="3095305"/>
            <a:ext cx="3672295" cy="1388204"/>
          </a:xfrm>
          <a:prstGeom prst="flowChartTerminator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66"/>
                </a:solidFill>
              </a:rPr>
              <a:t> Page no- 33</a:t>
            </a:r>
          </a:p>
          <a:p>
            <a:pPr algn="ctr"/>
            <a:r>
              <a:rPr lang="en-US" sz="2800" dirty="0">
                <a:solidFill>
                  <a:srgbClr val="FFFF66"/>
                </a:solidFill>
              </a:rPr>
              <a:t>Activity-A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1FFC1C-EE4B-49B3-83FA-7D0C90D26F22}"/>
              </a:ext>
            </a:extLst>
          </p:cNvPr>
          <p:cNvGrpSpPr/>
          <p:nvPr/>
        </p:nvGrpSpPr>
        <p:grpSpPr>
          <a:xfrm>
            <a:off x="2794094" y="1319742"/>
            <a:ext cx="1676401" cy="1775563"/>
            <a:chOff x="0" y="-42862"/>
            <a:chExt cx="1790701" cy="19669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8FC0B1-7C9E-4E46-9DB3-7A7ED1FD0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11" b="100000" l="5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90701" cy="179070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3FBEF3-5D77-49EE-8670-D0822822C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44" b="74667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42862"/>
              <a:ext cx="1738718" cy="1966914"/>
            </a:xfrm>
            <a:prstGeom prst="rect">
              <a:avLst/>
            </a:prstGeom>
          </p:spPr>
        </p:pic>
      </p:grp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230F7844-B1D3-47C3-A608-0FDA2F187E4B}"/>
              </a:ext>
            </a:extLst>
          </p:cNvPr>
          <p:cNvSpPr/>
          <p:nvPr/>
        </p:nvSpPr>
        <p:spPr>
          <a:xfrm>
            <a:off x="646668" y="-313791"/>
            <a:ext cx="5660135" cy="1388204"/>
          </a:xfrm>
          <a:prstGeom prst="flowChartTerminator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Open your book </a:t>
            </a:r>
          </a:p>
        </p:txBody>
      </p:sp>
    </p:spTree>
    <p:extLst>
      <p:ext uri="{BB962C8B-B14F-4D97-AF65-F5344CB8AC3E}">
        <p14:creationId xmlns:p14="http://schemas.microsoft.com/office/powerpoint/2010/main" val="39045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8829D23-A07F-4ED0-9897-F175957C0A58}"/>
              </a:ext>
            </a:extLst>
          </p:cNvPr>
          <p:cNvGrpSpPr/>
          <p:nvPr/>
        </p:nvGrpSpPr>
        <p:grpSpPr>
          <a:xfrm flipH="1">
            <a:off x="7712516" y="1838373"/>
            <a:ext cx="1836986" cy="3708270"/>
            <a:chOff x="1903564" y="1197965"/>
            <a:chExt cx="1941856" cy="3708270"/>
          </a:xfrm>
        </p:grpSpPr>
        <p:sp>
          <p:nvSpPr>
            <p:cNvPr id="23" name="Flowchart: Terminator 22">
              <a:extLst>
                <a:ext uri="{FF2B5EF4-FFF2-40B4-BE49-F238E27FC236}">
                  <a16:creationId xmlns:a16="http://schemas.microsoft.com/office/drawing/2014/main" id="{D60A4A82-F68F-4ABB-B0AA-6B9B406654F7}"/>
                </a:ext>
              </a:extLst>
            </p:cNvPr>
            <p:cNvSpPr/>
            <p:nvPr/>
          </p:nvSpPr>
          <p:spPr>
            <a:xfrm>
              <a:off x="2398259" y="1985773"/>
              <a:ext cx="718216" cy="148725"/>
            </a:xfrm>
            <a:prstGeom prst="flowChartTerminator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D705D90-6D3F-47E1-8591-EDFFBA95041E}"/>
                </a:ext>
              </a:extLst>
            </p:cNvPr>
            <p:cNvGrpSpPr/>
            <p:nvPr/>
          </p:nvGrpSpPr>
          <p:grpSpPr>
            <a:xfrm>
              <a:off x="1903564" y="1197965"/>
              <a:ext cx="1521429" cy="3708270"/>
              <a:chOff x="1903564" y="1197965"/>
              <a:chExt cx="1521429" cy="370827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F7A5BBE-1E75-4B3C-8FC5-66953DCDF2C7}"/>
                  </a:ext>
                </a:extLst>
              </p:cNvPr>
              <p:cNvGrpSpPr/>
              <p:nvPr/>
            </p:nvGrpSpPr>
            <p:grpSpPr>
              <a:xfrm>
                <a:off x="1903564" y="3318641"/>
                <a:ext cx="1039405" cy="1587594"/>
                <a:chOff x="1939275" y="3429000"/>
                <a:chExt cx="1039405" cy="1587594"/>
              </a:xfrm>
            </p:grpSpPr>
            <p:sp>
              <p:nvSpPr>
                <p:cNvPr id="30" name="Arc 29">
                  <a:extLst>
                    <a:ext uri="{FF2B5EF4-FFF2-40B4-BE49-F238E27FC236}">
                      <a16:creationId xmlns:a16="http://schemas.microsoft.com/office/drawing/2014/main" id="{C36DA314-857F-4DC1-AD46-1B5B973E622F}"/>
                    </a:ext>
                  </a:extLst>
                </p:cNvPr>
                <p:cNvSpPr/>
                <p:nvPr/>
              </p:nvSpPr>
              <p:spPr>
                <a:xfrm>
                  <a:off x="2256820" y="3551963"/>
                  <a:ext cx="409904" cy="1464631"/>
                </a:xfrm>
                <a:prstGeom prst="arc">
                  <a:avLst/>
                </a:prstGeom>
                <a:ln w="5715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054FDBB6-ACD2-4772-8D81-1363D51CB302}"/>
                    </a:ext>
                  </a:extLst>
                </p:cNvPr>
                <p:cNvSpPr/>
                <p:nvPr/>
              </p:nvSpPr>
              <p:spPr>
                <a:xfrm>
                  <a:off x="1939275" y="3429000"/>
                  <a:ext cx="409904" cy="1464631"/>
                </a:xfrm>
                <a:prstGeom prst="arc">
                  <a:avLst/>
                </a:prstGeom>
                <a:ln w="5715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94EB50F1-739E-40F4-A2E0-AD96708D045E}"/>
                    </a:ext>
                  </a:extLst>
                </p:cNvPr>
                <p:cNvSpPr/>
                <p:nvPr/>
              </p:nvSpPr>
              <p:spPr>
                <a:xfrm>
                  <a:off x="2440534" y="4261800"/>
                  <a:ext cx="538146" cy="136351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F75218D0-4EC8-4ED3-AB50-07A21F51A8B6}"/>
                    </a:ext>
                  </a:extLst>
                </p:cNvPr>
                <p:cNvSpPr/>
                <p:nvPr/>
              </p:nvSpPr>
              <p:spPr>
                <a:xfrm>
                  <a:off x="1963041" y="4147928"/>
                  <a:ext cx="538146" cy="136351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D59417B-01AD-42C6-AD68-9B2758405C0F}"/>
                  </a:ext>
                </a:extLst>
              </p:cNvPr>
              <p:cNvSpPr/>
              <p:nvPr/>
            </p:nvSpPr>
            <p:spPr>
              <a:xfrm rot="2605202">
                <a:off x="2152196" y="1197965"/>
                <a:ext cx="961670" cy="912718"/>
              </a:xfrm>
              <a:prstGeom prst="ellipse">
                <a:avLst/>
              </a:prstGeom>
              <a:scene3d>
                <a:camera prst="perspectiveHeroicExtremeLeftFacing"/>
                <a:lightRig rig="threePt" dir="t"/>
              </a:scene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0119DD6-C0CF-4774-B7C2-20903EA04A3E}"/>
                  </a:ext>
                </a:extLst>
              </p:cNvPr>
              <p:cNvSpPr/>
              <p:nvPr/>
            </p:nvSpPr>
            <p:spPr>
              <a:xfrm>
                <a:off x="1928097" y="1924956"/>
                <a:ext cx="963816" cy="1749972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isometricRightUp"/>
                <a:lightRig rig="threePt" dir="t"/>
              </a:scene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Terminator 26">
                <a:extLst>
                  <a:ext uri="{FF2B5EF4-FFF2-40B4-BE49-F238E27FC236}">
                    <a16:creationId xmlns:a16="http://schemas.microsoft.com/office/drawing/2014/main" id="{ED0F6380-82A4-42CE-A979-2FC1E4E749E3}"/>
                  </a:ext>
                </a:extLst>
              </p:cNvPr>
              <p:cNvSpPr/>
              <p:nvPr/>
            </p:nvSpPr>
            <p:spPr>
              <a:xfrm rot="1050277">
                <a:off x="2576009" y="2346096"/>
                <a:ext cx="848984" cy="162209"/>
              </a:xfrm>
              <a:prstGeom prst="flowChartTerminator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3F48F02A-BF26-4005-98F8-8497F17891D2}"/>
                </a:ext>
              </a:extLst>
            </p:cNvPr>
            <p:cNvSpPr/>
            <p:nvPr/>
          </p:nvSpPr>
          <p:spPr>
            <a:xfrm flipV="1">
              <a:off x="3279351" y="2437976"/>
              <a:ext cx="566069" cy="148724"/>
            </a:xfrm>
            <a:prstGeom prst="flowChartTerminator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748F53A6-3772-496F-B2D5-26B35ED1CE53}"/>
                </a:ext>
              </a:extLst>
            </p:cNvPr>
            <p:cNvSpPr/>
            <p:nvPr/>
          </p:nvSpPr>
          <p:spPr>
            <a:xfrm rot="960188">
              <a:off x="3014288" y="2062789"/>
              <a:ext cx="557547" cy="143419"/>
            </a:xfrm>
            <a:prstGeom prst="flowChartTerminator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9DA6F374-ED09-4407-AD7E-E96E6A11804A}"/>
              </a:ext>
            </a:extLst>
          </p:cNvPr>
          <p:cNvSpPr/>
          <p:nvPr/>
        </p:nvSpPr>
        <p:spPr>
          <a:xfrm>
            <a:off x="486715" y="125362"/>
            <a:ext cx="634163" cy="582561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17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33FF44-96DC-49E2-B414-159DF5C640EF}"/>
              </a:ext>
            </a:extLst>
          </p:cNvPr>
          <p:cNvGrpSpPr/>
          <p:nvPr/>
        </p:nvGrpSpPr>
        <p:grpSpPr>
          <a:xfrm>
            <a:off x="2056205" y="1443472"/>
            <a:ext cx="1747331" cy="3713667"/>
            <a:chOff x="1903564" y="1192568"/>
            <a:chExt cx="1747331" cy="371366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B1A4A85-340E-4C22-9CE7-6923CCFBF37B}"/>
                </a:ext>
              </a:extLst>
            </p:cNvPr>
            <p:cNvGrpSpPr/>
            <p:nvPr/>
          </p:nvGrpSpPr>
          <p:grpSpPr>
            <a:xfrm>
              <a:off x="1903564" y="1192568"/>
              <a:ext cx="1199035" cy="3713667"/>
              <a:chOff x="1903564" y="1192568"/>
              <a:chExt cx="1199035" cy="371366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8B857A6-D92E-420A-8FD2-1088A6B1029A}"/>
                  </a:ext>
                </a:extLst>
              </p:cNvPr>
              <p:cNvGrpSpPr/>
              <p:nvPr/>
            </p:nvGrpSpPr>
            <p:grpSpPr>
              <a:xfrm>
                <a:off x="1903564" y="3318641"/>
                <a:ext cx="1039405" cy="1587594"/>
                <a:chOff x="1939275" y="3429000"/>
                <a:chExt cx="1039405" cy="1587594"/>
              </a:xfrm>
            </p:grpSpPr>
            <p:sp>
              <p:nvSpPr>
                <p:cNvPr id="6" name="Arc 5">
                  <a:extLst>
                    <a:ext uri="{FF2B5EF4-FFF2-40B4-BE49-F238E27FC236}">
                      <a16:creationId xmlns:a16="http://schemas.microsoft.com/office/drawing/2014/main" id="{9AE3E65A-968D-4AEA-BD07-BDEF4694CFF9}"/>
                    </a:ext>
                  </a:extLst>
                </p:cNvPr>
                <p:cNvSpPr/>
                <p:nvPr/>
              </p:nvSpPr>
              <p:spPr>
                <a:xfrm>
                  <a:off x="2256820" y="3551963"/>
                  <a:ext cx="409904" cy="1464631"/>
                </a:xfrm>
                <a:prstGeom prst="arc">
                  <a:avLst/>
                </a:prstGeom>
                <a:ln w="5715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Arc 6">
                  <a:extLst>
                    <a:ext uri="{FF2B5EF4-FFF2-40B4-BE49-F238E27FC236}">
                      <a16:creationId xmlns:a16="http://schemas.microsoft.com/office/drawing/2014/main" id="{35852EF8-53DD-4E3F-BD3B-D67B4E9007D1}"/>
                    </a:ext>
                  </a:extLst>
                </p:cNvPr>
                <p:cNvSpPr/>
                <p:nvPr/>
              </p:nvSpPr>
              <p:spPr>
                <a:xfrm>
                  <a:off x="1939275" y="3429000"/>
                  <a:ext cx="409904" cy="1464631"/>
                </a:xfrm>
                <a:prstGeom prst="arc">
                  <a:avLst/>
                </a:prstGeom>
                <a:ln w="5715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5D10F700-0B3C-4F9A-8554-B6D3FB78A6E1}"/>
                    </a:ext>
                  </a:extLst>
                </p:cNvPr>
                <p:cNvSpPr/>
                <p:nvPr/>
              </p:nvSpPr>
              <p:spPr>
                <a:xfrm>
                  <a:off x="2440534" y="4261800"/>
                  <a:ext cx="538146" cy="136351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87A27D9-6DD9-4753-9A9E-D4EA6ADC9E75}"/>
                    </a:ext>
                  </a:extLst>
                </p:cNvPr>
                <p:cNvSpPr/>
                <p:nvPr/>
              </p:nvSpPr>
              <p:spPr>
                <a:xfrm>
                  <a:off x="1963041" y="4147928"/>
                  <a:ext cx="538146" cy="136351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9B7559B5-A10F-4126-BBC7-89E02783B386}"/>
                  </a:ext>
                </a:extLst>
              </p:cNvPr>
              <p:cNvSpPr/>
              <p:nvPr/>
            </p:nvSpPr>
            <p:spPr>
              <a:xfrm rot="21142749">
                <a:off x="2232114" y="2105387"/>
                <a:ext cx="848985" cy="137343"/>
              </a:xfrm>
              <a:prstGeom prst="flowChartTerminator">
                <a:avLst/>
              </a:prstGeom>
              <a:solidFill>
                <a:srgbClr val="B020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4F105C5-5CBD-407A-94A2-972624C15A67}"/>
                  </a:ext>
                </a:extLst>
              </p:cNvPr>
              <p:cNvSpPr/>
              <p:nvPr/>
            </p:nvSpPr>
            <p:spPr>
              <a:xfrm>
                <a:off x="2212936" y="1192568"/>
                <a:ext cx="889663" cy="981490"/>
              </a:xfrm>
              <a:prstGeom prst="ellipse">
                <a:avLst/>
              </a:prstGeom>
              <a:scene3d>
                <a:camera prst="isometricRightUp"/>
                <a:lightRig rig="threePt" dir="t"/>
              </a:scene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60EAD6A4-5626-47FF-A293-F393736FD542}"/>
                  </a:ext>
                </a:extLst>
              </p:cNvPr>
              <p:cNvSpPr/>
              <p:nvPr/>
            </p:nvSpPr>
            <p:spPr>
              <a:xfrm>
                <a:off x="1928097" y="1924956"/>
                <a:ext cx="963816" cy="1749972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scene3d>
                <a:camera prst="isometricLeftDown"/>
                <a:lightRig rig="threePt" dir="t"/>
              </a:scene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lowchart: Terminator 12">
              <a:extLst>
                <a:ext uri="{FF2B5EF4-FFF2-40B4-BE49-F238E27FC236}">
                  <a16:creationId xmlns:a16="http://schemas.microsoft.com/office/drawing/2014/main" id="{478C1B43-027D-4A43-8074-9A1DB4794E04}"/>
                </a:ext>
              </a:extLst>
            </p:cNvPr>
            <p:cNvSpPr/>
            <p:nvPr/>
          </p:nvSpPr>
          <p:spPr>
            <a:xfrm>
              <a:off x="2545246" y="2398822"/>
              <a:ext cx="718216" cy="139426"/>
            </a:xfrm>
            <a:prstGeom prst="flowChartTerminator">
              <a:avLst/>
            </a:prstGeom>
            <a:solidFill>
              <a:srgbClr val="B02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Terminator 13">
              <a:extLst>
                <a:ext uri="{FF2B5EF4-FFF2-40B4-BE49-F238E27FC236}">
                  <a16:creationId xmlns:a16="http://schemas.microsoft.com/office/drawing/2014/main" id="{3DA29AE5-33B8-4E3B-BF20-51257F80412B}"/>
                </a:ext>
              </a:extLst>
            </p:cNvPr>
            <p:cNvSpPr/>
            <p:nvPr/>
          </p:nvSpPr>
          <p:spPr>
            <a:xfrm flipV="1">
              <a:off x="2810930" y="2061689"/>
              <a:ext cx="566069" cy="112369"/>
            </a:xfrm>
            <a:prstGeom prst="flowChartTerminator">
              <a:avLst/>
            </a:prstGeom>
            <a:solidFill>
              <a:srgbClr val="B02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26D9EB45-03E1-4066-A4D1-101AA5809105}"/>
                </a:ext>
              </a:extLst>
            </p:cNvPr>
            <p:cNvSpPr/>
            <p:nvPr/>
          </p:nvSpPr>
          <p:spPr>
            <a:xfrm rot="20504429">
              <a:off x="3093348" y="2320684"/>
              <a:ext cx="557547" cy="133581"/>
            </a:xfrm>
            <a:prstGeom prst="flowChartTerminator">
              <a:avLst/>
            </a:prstGeom>
            <a:solidFill>
              <a:srgbClr val="B02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BECD476-FA24-4097-A5B1-110FF17560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455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213" y="2081045"/>
            <a:ext cx="831994" cy="55365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316EF5B-36F6-4F6E-AC66-CEC043782F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0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057" y="2627663"/>
            <a:ext cx="670129" cy="63807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8318451-E9B3-425B-9F6D-DFE3D66904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059" l="4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92692" y="2014931"/>
            <a:ext cx="631499" cy="70769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BCB7A7B-CD22-4CB4-83E1-4EEBC8E9C6D8}"/>
              </a:ext>
            </a:extLst>
          </p:cNvPr>
          <p:cNvSpPr txBox="1"/>
          <p:nvPr/>
        </p:nvSpPr>
        <p:spPr>
          <a:xfrm>
            <a:off x="2382560" y="5097684"/>
            <a:ext cx="7435690" cy="707886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ball did he throw? 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1E4104-0A25-4B98-B0A4-4B7C9B3A2413}"/>
              </a:ext>
            </a:extLst>
          </p:cNvPr>
          <p:cNvSpPr txBox="1"/>
          <p:nvPr/>
        </p:nvSpPr>
        <p:spPr>
          <a:xfrm rot="16200000">
            <a:off x="-538146" y="2670555"/>
            <a:ext cx="2554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1B17BB-C92B-44B1-9A6B-C2A874B1D9F9}"/>
              </a:ext>
            </a:extLst>
          </p:cNvPr>
          <p:cNvSpPr txBox="1"/>
          <p:nvPr/>
        </p:nvSpPr>
        <p:spPr>
          <a:xfrm>
            <a:off x="2714132" y="5130010"/>
            <a:ext cx="6789359" cy="707886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ball did he get? 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AC3A72-071F-42C9-86BB-FE471EB4B0F6}"/>
              </a:ext>
            </a:extLst>
          </p:cNvPr>
          <p:cNvSpPr txBox="1"/>
          <p:nvPr/>
        </p:nvSpPr>
        <p:spPr>
          <a:xfrm>
            <a:off x="2349044" y="5144491"/>
            <a:ext cx="7435690" cy="707886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b="1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ball did he throw? 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297BE4-B73D-442D-9521-97C864B808C9}"/>
              </a:ext>
            </a:extLst>
          </p:cNvPr>
          <p:cNvSpPr txBox="1"/>
          <p:nvPr/>
        </p:nvSpPr>
        <p:spPr>
          <a:xfrm>
            <a:off x="2261157" y="47795"/>
            <a:ext cx="5648021" cy="707886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play a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40FE49-10F5-40C0-9F83-1EF9CD70DAB8}"/>
              </a:ext>
            </a:extLst>
          </p:cNvPr>
          <p:cNvSpPr txBox="1"/>
          <p:nvPr/>
        </p:nvSpPr>
        <p:spPr>
          <a:xfrm>
            <a:off x="8477823" y="5805570"/>
            <a:ext cx="199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Only for classroom</a:t>
            </a:r>
          </a:p>
        </p:txBody>
      </p:sp>
    </p:spTree>
    <p:extLst>
      <p:ext uri="{BB962C8B-B14F-4D97-AF65-F5344CB8AC3E}">
        <p14:creationId xmlns:p14="http://schemas.microsoft.com/office/powerpoint/2010/main" val="40247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2.70833E-6 0.00023 C 0.00404 -0.00371 0.01367 -0.01297 0.01927 -0.01621 C 0.02761 -0.0206 0.02878 -0.02014 0.0362 -0.02315 C 0.03789 -0.02385 0.03959 -0.02454 0.04128 -0.02523 C 0.05039 -0.02385 0.05951 -0.02315 0.06849 -0.02084 C 0.07071 -0.02014 0.07279 -0.0176 0.07487 -0.01621 C 0.07617 -0.01528 0.07761 -0.01482 0.07878 -0.01389 C 0.0806 -0.0125 0.08216 -0.01042 0.08399 -0.00926 C 0.08568 -0.0081 0.0875 -0.0081 0.0892 -0.00695 C 0.09037 -0.00625 0.10313 0.00416 0.1086 0.00694 C 0.11198 0.00856 0.1155 0.00995 0.11888 0.01134 C 0.12058 0.01227 0.1224 0.01273 0.12409 0.01365 C 0.13711 0.02152 0.11693 0.00972 0.13308 0.01828 C 0.13828 0.02106 0.14102 0.02361 0.1461 0.02523 C 0.14909 0.02615 0.15209 0.02662 0.15508 0.02754 C 0.15769 0.02824 0.16029 0.02893 0.16289 0.02986 C 0.17071 0.0324 0.17149 0.03379 0.18099 0.03449 C 0.19727 0.03565 0.21367 0.03588 0.23008 0.0368 C 0.26693 0.04213 0.22839 0.03495 0.25599 0.04352 C 0.25977 0.0449 0.26367 0.0449 0.26758 0.04583 C 0.27188 0.04722 0.27617 0.04907 0.28047 0.05046 C 0.28269 0.05115 0.2849 0.05139 0.28698 0.05277 C 0.30117 0.06296 0.29545 0.05949 0.30378 0.06435 C 0.30495 0.06574 0.31094 0.07407 0.31289 0.07569 C 0.31836 0.08055 0.31901 0.07847 0.32318 0.08495 C 0.325 0.08773 0.32657 0.0912 0.32839 0.09421 C 0.33229 0.10023 0.33242 0.10023 0.33607 0.10347 L 0.35039 0.08958 L 0.35039 0.08981 " pathEditMode="relative" rAng="0" ptsTypes="AAAAAAAAAAAAAAAAAAAAAAAAAAAA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-0.00486 L -0.02761 -0.00463 C -0.05287 -0.02593 -0.04089 -0.01319 -0.06133 -0.03935 C -0.06432 -0.04329 -0.06771 -0.0463 -0.07031 -0.05093 C -0.0905 -0.08681 -0.06784 -0.04792 -0.08073 -0.06713 C -0.08203 -0.06921 -0.08307 -0.07199 -0.08451 -0.07384 C -0.08607 -0.07593 -0.08802 -0.07685 -0.08972 -0.07847 C -0.09193 -0.08079 -0.09401 -0.0831 -0.09623 -0.08542 C -0.10143 -0.0912 -0.10052 -0.09167 -0.10781 -0.09699 C -0.10951 -0.09815 -0.11133 -0.09838 -0.11302 -0.09931 C -0.12227 -0.10394 -0.11016 -0.09907 -0.12331 -0.1037 C -0.125 -0.10532 -0.12669 -0.10741 -0.12852 -0.10833 C -0.13099 -0.10972 -0.13373 -0.10972 -0.1362 -0.11065 C -0.15052 -0.11574 -0.12761 -0.11088 -0.1556 -0.11528 C -0.1599 -0.1169 -0.16446 -0.11736 -0.16862 -0.11991 C -0.16992 -0.1206 -0.1711 -0.12199 -0.1724 -0.12222 C -0.17891 -0.12338 -0.18542 -0.12384 -0.1918 -0.12454 C -0.21094 -0.12407 -0.27474 -0.15162 -0.30821 -0.11759 C -0.30951 -0.1162 -0.31068 -0.11435 -0.31211 -0.11296 C -0.31367 -0.11134 -0.31563 -0.11042 -0.31719 -0.10833 C -0.31875 -0.10648 -0.31953 -0.10324 -0.3211 -0.10162 C -0.32227 -0.10023 -0.3237 -0.10023 -0.325 -0.09931 C -0.32787 -0.09653 -0.32839 -0.0956 -0.33008 -0.09236 L -0.33008 -0.09213 " pathEditMode="relative" rAng="0" ptsTypes="AAAAAAAAAAAAAAAAAAAAAAAA">
                                      <p:cBhvr>
                                        <p:cTn id="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1018 L 0.00195 -0.00995 C 0.00677 -0.01481 0.01159 -0.01991 0.01693 -0.02361 C 0.01966 -0.025 0.02253 -0.025 0.02513 -0.02616 C 0.02708 -0.02662 0.02891 -0.02778 0.03073 -0.02893 C 0.06081 -0.03819 0.02747 -0.02593 0.04857 -0.03356 L 0.14232 -0.03148 C 0.14388 -0.03125 0.14505 -0.0294 0.14648 -0.02893 C 0.15273 -0.02569 0.15781 -0.025 0.16432 -0.02361 C 0.16628 -0.02153 0.1681 -0.01968 0.16992 -0.01829 C 0.1737 -0.01574 0.17747 -0.01551 0.18099 -0.01296 C 0.18997 -0.00602 0.18542 -0.0088 0.19466 -0.00509 C 0.20312 0.00556 0.19427 -0.00393 0.20859 0.00278 C 0.21094 0.00394 0.21328 0.00625 0.21536 0.00787 C 0.21536 0.0081 0.22578 0.01435 0.22799 0.01597 C 0.2293 0.0169 0.23047 0.01782 0.2319 0.01852 L 0.2388 0.02107 C 0.24023 0.02292 0.24154 0.02523 0.2431 0.02616 C 0.24661 0.0287 0.25039 0.02986 0.25391 0.03148 C 0.25599 0.03264 0.25781 0.03287 0.25951 0.03426 C 0.26133 0.03588 0.26315 0.03796 0.2651 0.03958 C 0.27487 0.04699 0.27083 0.04259 0.27878 0.04745 C 0.28164 0.04907 0.28437 0.05093 0.28724 0.05232 C 0.28854 0.05347 0.28984 0.05463 0.29128 0.05509 C 0.30859 0.06319 0.28711 0.05301 0.30091 0.06042 C 0.30273 0.06157 0.30469 0.06181 0.30651 0.06296 C 0.30924 0.06505 0.31185 0.06875 0.31471 0.07107 C 0.31784 0.07338 0.32122 0.07431 0.32435 0.07639 C 0.32578 0.07708 0.32708 0.07778 0.32839 0.07894 C 0.33086 0.08032 0.33294 0.08241 0.33542 0.08403 C 0.33672 0.08495 0.33802 0.08611 0.33958 0.08657 C 0.34167 0.0875 0.34414 0.08657 0.34661 0.08657 L 0.34661 0.08727 " pathEditMode="relative" rAng="0" ptsTypes="AAAAAAAAAAAAAAAAAAAAAAAAAAAAAAAAA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/>
      <p:bldP spid="36" grpId="0" animBg="1"/>
      <p:bldP spid="36" grpId="1"/>
      <p:bldP spid="40" grpId="0" animBg="1"/>
      <p:bldP spid="40" grpId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5857EC-9A3E-44BE-9774-DD57DBEEF33A}"/>
              </a:ext>
            </a:extLst>
          </p:cNvPr>
          <p:cNvSpPr txBox="1"/>
          <p:nvPr/>
        </p:nvSpPr>
        <p:spPr>
          <a:xfrm>
            <a:off x="2044807" y="123148"/>
            <a:ext cx="76200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 the pictures with the colours name.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299445-A5CE-48C6-B01F-62464D41D0AC}"/>
              </a:ext>
            </a:extLst>
          </p:cNvPr>
          <p:cNvSpPr/>
          <p:nvPr/>
        </p:nvSpPr>
        <p:spPr>
          <a:xfrm>
            <a:off x="2944218" y="1087350"/>
            <a:ext cx="1378560" cy="1179474"/>
          </a:xfrm>
          <a:prstGeom prst="ellipse">
            <a:avLst/>
          </a:prstGeom>
          <a:solidFill>
            <a:srgbClr val="FF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BDF205E-EBCD-435A-9B23-649D031C7E13}"/>
              </a:ext>
            </a:extLst>
          </p:cNvPr>
          <p:cNvSpPr/>
          <p:nvPr/>
        </p:nvSpPr>
        <p:spPr>
          <a:xfrm>
            <a:off x="2944218" y="2385701"/>
            <a:ext cx="1378560" cy="117947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D48A8E-A98B-43C0-B566-A12653DB3447}"/>
              </a:ext>
            </a:extLst>
          </p:cNvPr>
          <p:cNvSpPr/>
          <p:nvPr/>
        </p:nvSpPr>
        <p:spPr>
          <a:xfrm>
            <a:off x="2944218" y="3656015"/>
            <a:ext cx="1378560" cy="117947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C8007-DD2C-469C-96B3-462AF9A1576C}"/>
              </a:ext>
            </a:extLst>
          </p:cNvPr>
          <p:cNvSpPr txBox="1"/>
          <p:nvPr/>
        </p:nvSpPr>
        <p:spPr>
          <a:xfrm>
            <a:off x="7389759" y="5059836"/>
            <a:ext cx="2401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yellow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23891B5-71D8-4F81-A4E9-6638AFF7F75E}"/>
              </a:ext>
            </a:extLst>
          </p:cNvPr>
          <p:cNvSpPr/>
          <p:nvPr/>
        </p:nvSpPr>
        <p:spPr>
          <a:xfrm>
            <a:off x="2983178" y="4904758"/>
            <a:ext cx="1378560" cy="1179474"/>
          </a:xfrm>
          <a:prstGeom prst="ellipse">
            <a:avLst/>
          </a:prstGeom>
          <a:solidFill>
            <a:srgbClr val="CC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8BC0A5-85EB-43F1-B482-3AB5985B06D5}"/>
              </a:ext>
            </a:extLst>
          </p:cNvPr>
          <p:cNvSpPr txBox="1"/>
          <p:nvPr/>
        </p:nvSpPr>
        <p:spPr>
          <a:xfrm>
            <a:off x="7357365" y="1155568"/>
            <a:ext cx="194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violet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803E9-E049-4572-A3A6-6DCA347131E1}"/>
              </a:ext>
            </a:extLst>
          </p:cNvPr>
          <p:cNvSpPr txBox="1"/>
          <p:nvPr/>
        </p:nvSpPr>
        <p:spPr>
          <a:xfrm>
            <a:off x="7389759" y="3565175"/>
            <a:ext cx="1971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orange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D34B07-5B86-4389-AEE0-3D53B072CFC4}"/>
              </a:ext>
            </a:extLst>
          </p:cNvPr>
          <p:cNvSpPr txBox="1"/>
          <p:nvPr/>
        </p:nvSpPr>
        <p:spPr>
          <a:xfrm>
            <a:off x="7570304" y="2565703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blue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B27A22-3D10-4B59-B257-7CF836381D3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319855" y="2141470"/>
            <a:ext cx="3069904" cy="3272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1DB248E-2F4C-440A-BB19-2C5B988E0D87}"/>
              </a:ext>
            </a:extLst>
          </p:cNvPr>
          <p:cNvCxnSpPr>
            <a:cxnSpLocks/>
          </p:cNvCxnSpPr>
          <p:nvPr/>
        </p:nvCxnSpPr>
        <p:spPr>
          <a:xfrm flipV="1">
            <a:off x="4355172" y="1787527"/>
            <a:ext cx="3215132" cy="3556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652C63-C92E-4D86-831F-AF4A2FDD68C5}"/>
              </a:ext>
            </a:extLst>
          </p:cNvPr>
          <p:cNvCxnSpPr>
            <a:cxnSpLocks/>
          </p:cNvCxnSpPr>
          <p:nvPr/>
        </p:nvCxnSpPr>
        <p:spPr>
          <a:xfrm>
            <a:off x="4322778" y="3090041"/>
            <a:ext cx="3215132" cy="9301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E471DC-15D9-4551-B588-1438D4BA6FED}"/>
              </a:ext>
            </a:extLst>
          </p:cNvPr>
          <p:cNvCxnSpPr>
            <a:cxnSpLocks/>
          </p:cNvCxnSpPr>
          <p:nvPr/>
        </p:nvCxnSpPr>
        <p:spPr>
          <a:xfrm flipV="1">
            <a:off x="4245577" y="3020680"/>
            <a:ext cx="3357121" cy="1062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C5F4A5E-A7EF-43C8-97EF-62CCE6FF23AB}"/>
              </a:ext>
            </a:extLst>
          </p:cNvPr>
          <p:cNvSpPr txBox="1"/>
          <p:nvPr/>
        </p:nvSpPr>
        <p:spPr>
          <a:xfrm rot="16200000">
            <a:off x="-570315" y="2565703"/>
            <a:ext cx="2932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3D76E2-5A4A-454D-8B08-A5BB14A00EEF}"/>
              </a:ext>
            </a:extLst>
          </p:cNvPr>
          <p:cNvSpPr/>
          <p:nvPr/>
        </p:nvSpPr>
        <p:spPr>
          <a:xfrm>
            <a:off x="486715" y="125362"/>
            <a:ext cx="634163" cy="582561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568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1173B0-CDED-4DE9-ACA5-3ACB992B1A08}"/>
              </a:ext>
            </a:extLst>
          </p:cNvPr>
          <p:cNvSpPr txBox="1"/>
          <p:nvPr/>
        </p:nvSpPr>
        <p:spPr>
          <a:xfrm>
            <a:off x="2078420" y="157655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Write  the colour’s name below the pictures.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08E12-21A8-4DD2-B304-35BE719A04A3}"/>
              </a:ext>
            </a:extLst>
          </p:cNvPr>
          <p:cNvSpPr txBox="1"/>
          <p:nvPr/>
        </p:nvSpPr>
        <p:spPr>
          <a:xfrm rot="16200000">
            <a:off x="-734815" y="2751992"/>
            <a:ext cx="2932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2C27E4-E214-40C7-9E29-902D4D921E48}"/>
              </a:ext>
            </a:extLst>
          </p:cNvPr>
          <p:cNvSpPr/>
          <p:nvPr/>
        </p:nvSpPr>
        <p:spPr>
          <a:xfrm>
            <a:off x="486715" y="125362"/>
            <a:ext cx="634163" cy="582561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DB022F-9214-496B-BEE7-A2007AAC6B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533" y="1272308"/>
            <a:ext cx="1484976" cy="19070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02F3E9-E598-4557-8961-28531BE737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11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4778" y="1791592"/>
            <a:ext cx="1484976" cy="3274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A0B9D1-DF71-4EC0-A436-A8F011ECEA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323436"/>
            <a:ext cx="1602658" cy="34462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3697B7-77E3-4752-AA0A-8CE71ABA03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9" b="898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199" y="3105935"/>
            <a:ext cx="1485900" cy="3086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E813BA-BC75-4E99-A990-C8600D343653}"/>
              </a:ext>
            </a:extLst>
          </p:cNvPr>
          <p:cNvSpPr txBox="1"/>
          <p:nvPr/>
        </p:nvSpPr>
        <p:spPr>
          <a:xfrm>
            <a:off x="1980221" y="3736043"/>
            <a:ext cx="20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________________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7C26D5-B803-4512-96CA-B7574B051F72}"/>
              </a:ext>
            </a:extLst>
          </p:cNvPr>
          <p:cNvSpPr txBox="1"/>
          <p:nvPr/>
        </p:nvSpPr>
        <p:spPr>
          <a:xfrm>
            <a:off x="4051443" y="4046555"/>
            <a:ext cx="20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________________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91BE82-5251-41D7-BFF1-BE9BA8AFC024}"/>
              </a:ext>
            </a:extLst>
          </p:cNvPr>
          <p:cNvSpPr txBox="1"/>
          <p:nvPr/>
        </p:nvSpPr>
        <p:spPr>
          <a:xfrm>
            <a:off x="5987023" y="4723448"/>
            <a:ext cx="20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1BEA0D-D29C-4A77-A6CE-49D4948AF244}"/>
              </a:ext>
            </a:extLst>
          </p:cNvPr>
          <p:cNvSpPr txBox="1"/>
          <p:nvPr/>
        </p:nvSpPr>
        <p:spPr>
          <a:xfrm>
            <a:off x="8031580" y="5585008"/>
            <a:ext cx="20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314481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7EE4FDD-12E5-4398-8CEF-E1EEB7E7C3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068" y="1543540"/>
            <a:ext cx="3324753" cy="32481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A75A1D2-21B0-4434-AB8E-5DF3BDF7C4A6}"/>
              </a:ext>
            </a:extLst>
          </p:cNvPr>
          <p:cNvSpPr/>
          <p:nvPr/>
        </p:nvSpPr>
        <p:spPr>
          <a:xfrm>
            <a:off x="1938067" y="1543539"/>
            <a:ext cx="3324754" cy="3248168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7962271-A13C-4AC6-B588-4CBB64EF0921}"/>
              </a:ext>
            </a:extLst>
          </p:cNvPr>
          <p:cNvSpPr/>
          <p:nvPr/>
        </p:nvSpPr>
        <p:spPr>
          <a:xfrm>
            <a:off x="1842587" y="1447363"/>
            <a:ext cx="3530591" cy="3440519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CBF985-A805-46E4-9D23-727B4757878B}"/>
              </a:ext>
            </a:extLst>
          </p:cNvPr>
          <p:cNvSpPr/>
          <p:nvPr/>
        </p:nvSpPr>
        <p:spPr>
          <a:xfrm rot="8148449">
            <a:off x="1611066" y="4816376"/>
            <a:ext cx="1652802" cy="4595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70000">
                <a:srgbClr val="C947A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05B524-780E-4237-85A6-44DFCF9F7AF9}"/>
              </a:ext>
            </a:extLst>
          </p:cNvPr>
          <p:cNvSpPr/>
          <p:nvPr/>
        </p:nvSpPr>
        <p:spPr>
          <a:xfrm rot="19133282">
            <a:off x="3889001" y="1145013"/>
            <a:ext cx="1834541" cy="4447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70000">
                <a:srgbClr val="FF9A2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43A125-954C-401F-84A6-C000859727DC}"/>
              </a:ext>
            </a:extLst>
          </p:cNvPr>
          <p:cNvSpPr/>
          <p:nvPr/>
        </p:nvSpPr>
        <p:spPr>
          <a:xfrm>
            <a:off x="3793890" y="1158229"/>
            <a:ext cx="680656" cy="628368"/>
          </a:xfrm>
          <a:prstGeom prst="ellipse">
            <a:avLst/>
          </a:prstGeom>
          <a:solidFill>
            <a:srgbClr val="FFC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01F181-33C5-48D3-9667-0CD22C3D3A20}"/>
              </a:ext>
            </a:extLst>
          </p:cNvPr>
          <p:cNvSpPr/>
          <p:nvPr/>
        </p:nvSpPr>
        <p:spPr>
          <a:xfrm>
            <a:off x="2844031" y="4444268"/>
            <a:ext cx="692270" cy="694878"/>
          </a:xfrm>
          <a:prstGeom prst="ellipse">
            <a:avLst/>
          </a:prstGeom>
          <a:solidFill>
            <a:srgbClr val="C947A4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49EDE2-E993-4410-841B-9B772042025F}"/>
              </a:ext>
            </a:extLst>
          </p:cNvPr>
          <p:cNvSpPr/>
          <p:nvPr/>
        </p:nvSpPr>
        <p:spPr>
          <a:xfrm>
            <a:off x="5499880" y="1898704"/>
            <a:ext cx="4849533" cy="206210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Maksuda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khatun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Assistant Teacher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S.M Govt. Primary School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Meherpur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Sadar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Down Arrow Callout 7">
            <a:extLst>
              <a:ext uri="{FF2B5EF4-FFF2-40B4-BE49-F238E27FC236}">
                <a16:creationId xmlns:a16="http://schemas.microsoft.com/office/drawing/2014/main" id="{BD374591-CF87-4484-96F6-EB93FA962959}"/>
              </a:ext>
            </a:extLst>
          </p:cNvPr>
          <p:cNvSpPr/>
          <p:nvPr/>
        </p:nvSpPr>
        <p:spPr>
          <a:xfrm>
            <a:off x="849294" y="173167"/>
            <a:ext cx="5568234" cy="772510"/>
          </a:xfrm>
          <a:prstGeom prst="downArrowCallou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B020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Presented by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5CA8A2-4138-4858-BBDB-6EABC5F00141}"/>
              </a:ext>
            </a:extLst>
          </p:cNvPr>
          <p:cNvSpPr/>
          <p:nvPr/>
        </p:nvSpPr>
        <p:spPr>
          <a:xfrm>
            <a:off x="683374" y="183338"/>
            <a:ext cx="331839" cy="376084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54696-CC05-4051-B3DF-73F9F6A91E49}"/>
              </a:ext>
            </a:extLst>
          </p:cNvPr>
          <p:cNvSpPr txBox="1"/>
          <p:nvPr/>
        </p:nvSpPr>
        <p:spPr>
          <a:xfrm rot="16200000">
            <a:off x="-1301808" y="2893363"/>
            <a:ext cx="4302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Teacher’s Identity</a:t>
            </a:r>
          </a:p>
        </p:txBody>
      </p:sp>
    </p:spTree>
    <p:extLst>
      <p:ext uri="{BB962C8B-B14F-4D97-AF65-F5344CB8AC3E}">
        <p14:creationId xmlns:p14="http://schemas.microsoft.com/office/powerpoint/2010/main" val="2130277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8" grpId="0" animBg="1"/>
      <p:bldP spid="7" grpId="0" animBg="1"/>
      <p:bldP spid="6" grpId="0" animBg="1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B0160-7AC6-472B-B0C6-20D4165CCF0C}"/>
              </a:ext>
            </a:extLst>
          </p:cNvPr>
          <p:cNvSpPr txBox="1"/>
          <p:nvPr/>
        </p:nvSpPr>
        <p:spPr>
          <a:xfrm>
            <a:off x="2963917" y="3708379"/>
            <a:ext cx="6807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 a picture of Rainbow with 7 colours.</a:t>
            </a:r>
          </a:p>
        </p:txBody>
      </p:sp>
      <p:sp>
        <p:nvSpPr>
          <p:cNvPr id="3" name="Down Arrow Callout 7">
            <a:extLst>
              <a:ext uri="{FF2B5EF4-FFF2-40B4-BE49-F238E27FC236}">
                <a16:creationId xmlns:a16="http://schemas.microsoft.com/office/drawing/2014/main" id="{22F98458-2257-49C1-80FC-37BCCF3A01D6}"/>
              </a:ext>
            </a:extLst>
          </p:cNvPr>
          <p:cNvSpPr/>
          <p:nvPr/>
        </p:nvSpPr>
        <p:spPr>
          <a:xfrm>
            <a:off x="1120878" y="0"/>
            <a:ext cx="5568234" cy="1200150"/>
          </a:xfrm>
          <a:prstGeom prst="downArrowCallou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 work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03A7EF6-56DF-44AB-84D8-D24E6941BBB5}"/>
              </a:ext>
            </a:extLst>
          </p:cNvPr>
          <p:cNvSpPr/>
          <p:nvPr/>
        </p:nvSpPr>
        <p:spPr>
          <a:xfrm>
            <a:off x="486715" y="125362"/>
            <a:ext cx="634163" cy="582561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805CD3-3C73-473B-9A36-391D9D4121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948" y="2384940"/>
            <a:ext cx="1651488" cy="1584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642CD-C1C5-4969-B306-E1710BBFDB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995" y="1168060"/>
            <a:ext cx="5171090" cy="226094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84B1A43E-F9F4-41C4-B7DF-E223C8453B80}"/>
              </a:ext>
            </a:extLst>
          </p:cNvPr>
          <p:cNvSpPr/>
          <p:nvPr/>
        </p:nvSpPr>
        <p:spPr>
          <a:xfrm>
            <a:off x="1970690" y="3708379"/>
            <a:ext cx="1288154" cy="926684"/>
          </a:xfrm>
          <a:prstGeom prst="rightArrow">
            <a:avLst>
              <a:gd name="adj1" fmla="val 50000"/>
              <a:gd name="adj2" fmla="val 71519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7515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60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7">
            <a:extLst>
              <a:ext uri="{FF2B5EF4-FFF2-40B4-BE49-F238E27FC236}">
                <a16:creationId xmlns:a16="http://schemas.microsoft.com/office/drawing/2014/main" id="{30BAE7CA-A0DE-43A6-BA69-10F228380B8E}"/>
              </a:ext>
            </a:extLst>
          </p:cNvPr>
          <p:cNvSpPr/>
          <p:nvPr/>
        </p:nvSpPr>
        <p:spPr>
          <a:xfrm>
            <a:off x="2362200" y="1417501"/>
            <a:ext cx="5568234" cy="1200150"/>
          </a:xfrm>
          <a:prstGeom prst="downArrowCallou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G</a:t>
            </a:r>
            <a:r>
              <a:rPr lang="en-US" sz="6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o</a:t>
            </a:r>
            <a:r>
              <a:rPr lang="en-US" sz="6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o</a:t>
            </a:r>
            <a:r>
              <a:rPr lang="en-US" sz="6600" b="1" dirty="0">
                <a:ln w="11430"/>
                <a:solidFill>
                  <a:srgbClr val="B020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d</a:t>
            </a:r>
            <a:r>
              <a:rPr lang="en-US" sz="6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C05780-3579-4216-98D8-3EF854224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718" y="786340"/>
            <a:ext cx="5190744" cy="51907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CEDF76-F8F9-4CC9-9BB4-47EA43F8A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525" y="3037539"/>
            <a:ext cx="4572000" cy="2247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91DA06-5022-4BD6-8563-7FD256CD70D8}"/>
              </a:ext>
            </a:extLst>
          </p:cNvPr>
          <p:cNvSpPr txBox="1"/>
          <p:nvPr/>
        </p:nvSpPr>
        <p:spPr>
          <a:xfrm>
            <a:off x="1700871" y="63433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Thanks to all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3F8D71-E4A9-4A6C-AF31-D25FA0FB6BC0}"/>
              </a:ext>
            </a:extLst>
          </p:cNvPr>
          <p:cNvSpPr/>
          <p:nvPr/>
        </p:nvSpPr>
        <p:spPr>
          <a:xfrm>
            <a:off x="486715" y="125362"/>
            <a:ext cx="634163" cy="582561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CC9DD5-79B3-4C1D-AF5D-39D53751C7ED}"/>
              </a:ext>
            </a:extLst>
          </p:cNvPr>
          <p:cNvSpPr/>
          <p:nvPr/>
        </p:nvSpPr>
        <p:spPr>
          <a:xfrm rot="16200000">
            <a:off x="-2296795" y="2719993"/>
            <a:ext cx="6431798" cy="1323439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STAY HOME</a:t>
            </a:r>
          </a:p>
          <a:p>
            <a:pPr algn="ctr"/>
            <a:r>
              <a:rPr lang="en-US" sz="4000" b="1" dirty="0">
                <a:ln/>
                <a:solidFill>
                  <a:schemeClr val="accent4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STAY SAFE</a:t>
            </a:r>
          </a:p>
        </p:txBody>
      </p:sp>
    </p:spTree>
    <p:extLst>
      <p:ext uri="{BB962C8B-B14F-4D97-AF65-F5344CB8AC3E}">
        <p14:creationId xmlns:p14="http://schemas.microsoft.com/office/powerpoint/2010/main" val="3986281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25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7500C1E-9162-471B-AB27-46A984B1ECDB}"/>
              </a:ext>
            </a:extLst>
          </p:cNvPr>
          <p:cNvSpPr/>
          <p:nvPr/>
        </p:nvSpPr>
        <p:spPr>
          <a:xfrm>
            <a:off x="464574" y="199104"/>
            <a:ext cx="331839" cy="376084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E95495-B375-4433-87B1-3316D0AAAB90}"/>
              </a:ext>
            </a:extLst>
          </p:cNvPr>
          <p:cNvSpPr txBox="1"/>
          <p:nvPr/>
        </p:nvSpPr>
        <p:spPr>
          <a:xfrm rot="16200000">
            <a:off x="-1301808" y="2893363"/>
            <a:ext cx="4302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Lesson’s Identity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D83C0-168E-443A-A527-0207050F4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294" y="1277897"/>
            <a:ext cx="7173648" cy="43022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73BD09-3F2C-4720-B506-670969F2E753}"/>
              </a:ext>
            </a:extLst>
          </p:cNvPr>
          <p:cNvSpPr txBox="1"/>
          <p:nvPr/>
        </p:nvSpPr>
        <p:spPr>
          <a:xfrm>
            <a:off x="3862274" y="2405249"/>
            <a:ext cx="169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Unit-16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391C0C-A03F-4B02-B4E8-156EDB0489E2}"/>
              </a:ext>
            </a:extLst>
          </p:cNvPr>
          <p:cNvSpPr txBox="1"/>
          <p:nvPr/>
        </p:nvSpPr>
        <p:spPr>
          <a:xfrm>
            <a:off x="3462488" y="2959247"/>
            <a:ext cx="263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Lessons-4-6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021ED2-FB7F-4764-926E-405DA04A65BC}"/>
              </a:ext>
            </a:extLst>
          </p:cNvPr>
          <p:cNvSpPr txBox="1"/>
          <p:nvPr/>
        </p:nvSpPr>
        <p:spPr>
          <a:xfrm>
            <a:off x="6096000" y="2405249"/>
            <a:ext cx="2633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Section A</a:t>
            </a:r>
          </a:p>
          <a:p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Page- 33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FFC7BC-9F5E-483A-9BC7-AC2219283126}"/>
              </a:ext>
            </a:extLst>
          </p:cNvPr>
          <p:cNvSpPr txBox="1"/>
          <p:nvPr/>
        </p:nvSpPr>
        <p:spPr>
          <a:xfrm>
            <a:off x="4711317" y="77568"/>
            <a:ext cx="263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075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7500C1E-9162-471B-AB27-46A984B1ECDB}"/>
              </a:ext>
            </a:extLst>
          </p:cNvPr>
          <p:cNvSpPr/>
          <p:nvPr/>
        </p:nvSpPr>
        <p:spPr>
          <a:xfrm>
            <a:off x="464574" y="199104"/>
            <a:ext cx="331839" cy="376084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D7C63B-FE64-4602-80B4-0DB854659C76}"/>
              </a:ext>
            </a:extLst>
          </p:cNvPr>
          <p:cNvSpPr txBox="1">
            <a:spLocks/>
          </p:cNvSpPr>
          <p:nvPr/>
        </p:nvSpPr>
        <p:spPr>
          <a:xfrm rot="16200000">
            <a:off x="-2213487" y="3086100"/>
            <a:ext cx="6019800" cy="685800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Learning outcomes:</a:t>
            </a:r>
            <a:br>
              <a:rPr lang="en-US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73D51-0994-4FEB-8F78-55A8B0126754}"/>
              </a:ext>
            </a:extLst>
          </p:cNvPr>
          <p:cNvSpPr txBox="1"/>
          <p:nvPr/>
        </p:nvSpPr>
        <p:spPr>
          <a:xfrm>
            <a:off x="1859047" y="1517395"/>
            <a:ext cx="84739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L: 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Become familiar with English sounds by listening to common English word.</a:t>
            </a:r>
          </a:p>
          <a:p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S: 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 with proper sounds and stress.</a:t>
            </a:r>
          </a:p>
          <a:p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S: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1.1.2 say words and phrases sentences with the help of visual clues and simple sentences.</a:t>
            </a:r>
          </a:p>
          <a:p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R: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1.4.1 read words and phrases with the of visual clues (about 3 new words)and simple sentences.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A0A7E-FE23-4A51-8A0E-81E88AB2C607}"/>
              </a:ext>
            </a:extLst>
          </p:cNvPr>
          <p:cNvSpPr txBox="1"/>
          <p:nvPr/>
        </p:nvSpPr>
        <p:spPr>
          <a:xfrm>
            <a:off x="2057400" y="15749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88484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7500C1E-9162-471B-AB27-46A984B1ECDB}"/>
              </a:ext>
            </a:extLst>
          </p:cNvPr>
          <p:cNvSpPr/>
          <p:nvPr/>
        </p:nvSpPr>
        <p:spPr>
          <a:xfrm>
            <a:off x="464574" y="199104"/>
            <a:ext cx="331839" cy="376084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E95495-B375-4433-87B1-3316D0AAAB90}"/>
              </a:ext>
            </a:extLst>
          </p:cNvPr>
          <p:cNvSpPr txBox="1"/>
          <p:nvPr/>
        </p:nvSpPr>
        <p:spPr>
          <a:xfrm rot="16200000">
            <a:off x="-1596383" y="2872101"/>
            <a:ext cx="4606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Look at the picture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FFC7BC-9F5E-483A-9BC7-AC2219283126}"/>
              </a:ext>
            </a:extLst>
          </p:cNvPr>
          <p:cNvSpPr txBox="1"/>
          <p:nvPr/>
        </p:nvSpPr>
        <p:spPr>
          <a:xfrm>
            <a:off x="4211686" y="63980"/>
            <a:ext cx="406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can you see?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62F9FA-D7F1-40E9-A5DD-43582AAD2316}"/>
              </a:ext>
            </a:extLst>
          </p:cNvPr>
          <p:cNvSpPr txBox="1"/>
          <p:nvPr/>
        </p:nvSpPr>
        <p:spPr>
          <a:xfrm>
            <a:off x="4211686" y="84920"/>
            <a:ext cx="406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Think and tell me.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94EDD0-38AA-40E6-9D26-B8209AB7D599}"/>
              </a:ext>
            </a:extLst>
          </p:cNvPr>
          <p:cNvSpPr/>
          <p:nvPr/>
        </p:nvSpPr>
        <p:spPr>
          <a:xfrm>
            <a:off x="4986414" y="4366362"/>
            <a:ext cx="2183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Rainbow</a:t>
            </a:r>
            <a:r>
              <a:rPr lang="en-US" sz="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373FE9-86A0-49F4-8F9B-E96BF29FE39F}"/>
              </a:ext>
            </a:extLst>
          </p:cNvPr>
          <p:cNvSpPr txBox="1"/>
          <p:nvPr/>
        </p:nvSpPr>
        <p:spPr>
          <a:xfrm>
            <a:off x="2514600" y="4933317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colours are there in Rainbow?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9A8AC6-928C-41BC-A714-7035DF178FDC}"/>
              </a:ext>
            </a:extLst>
          </p:cNvPr>
          <p:cNvSpPr txBox="1"/>
          <p:nvPr/>
        </p:nvSpPr>
        <p:spPr>
          <a:xfrm>
            <a:off x="4986414" y="491229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Colours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2004BA-88DA-4802-B870-F631B7F16E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413" y="1504487"/>
            <a:ext cx="6269174" cy="313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0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6" grpId="0"/>
      <p:bldP spid="17" grpId="0"/>
      <p:bldP spid="17" grpId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F7500C1E-9162-471B-AB27-46A984B1ECDB}"/>
              </a:ext>
            </a:extLst>
          </p:cNvPr>
          <p:cNvSpPr/>
          <p:nvPr/>
        </p:nvSpPr>
        <p:spPr>
          <a:xfrm>
            <a:off x="442469" y="199104"/>
            <a:ext cx="331839" cy="376084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193EDB-CCF5-4E45-90D4-3833E264B705}"/>
              </a:ext>
            </a:extLst>
          </p:cNvPr>
          <p:cNvSpPr txBox="1"/>
          <p:nvPr/>
        </p:nvSpPr>
        <p:spPr>
          <a:xfrm rot="16200000">
            <a:off x="-1515347" y="3140230"/>
            <a:ext cx="462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Let’s watch a video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09D70-D5F2-4722-8B56-4F9F249B7CF8}"/>
              </a:ext>
            </a:extLst>
          </p:cNvPr>
          <p:cNvSpPr txBox="1"/>
          <p:nvPr/>
        </p:nvSpPr>
        <p:spPr>
          <a:xfrm>
            <a:off x="2145125" y="52918"/>
            <a:ext cx="856542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Everybody listen the rhyme carefully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15BE2-D9DF-4123-9321-B933F7910900}"/>
              </a:ext>
            </a:extLst>
          </p:cNvPr>
          <p:cNvSpPr txBox="1"/>
          <p:nvPr/>
        </p:nvSpPr>
        <p:spPr>
          <a:xfrm>
            <a:off x="4267200" y="3244334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https://youtu.be/NfeZXQbkRYk</a:t>
            </a:r>
          </a:p>
        </p:txBody>
      </p:sp>
    </p:spTree>
    <p:extLst>
      <p:ext uri="{BB962C8B-B14F-4D97-AF65-F5344CB8AC3E}">
        <p14:creationId xmlns:p14="http://schemas.microsoft.com/office/powerpoint/2010/main" val="29288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15B259E6-B78C-499E-BBB2-3B788CCA7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772" y="33203"/>
            <a:ext cx="5181600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Today’s lesson is-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5798FF-6506-4534-B183-C5585B00DB36}"/>
              </a:ext>
            </a:extLst>
          </p:cNvPr>
          <p:cNvSpPr txBox="1"/>
          <p:nvPr/>
        </p:nvSpPr>
        <p:spPr>
          <a:xfrm rot="16200000">
            <a:off x="-1515347" y="3140230"/>
            <a:ext cx="462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Lesson declaration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F1C428-42CC-45B5-B600-ECEB2DE1415E}"/>
              </a:ext>
            </a:extLst>
          </p:cNvPr>
          <p:cNvSpPr txBox="1">
            <a:spLocks/>
          </p:cNvSpPr>
          <p:nvPr/>
        </p:nvSpPr>
        <p:spPr>
          <a:xfrm>
            <a:off x="3995245" y="4761186"/>
            <a:ext cx="4201510" cy="9144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5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54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0A26C0-571B-4FF6-AE78-513434804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245" y="1182413"/>
            <a:ext cx="3810000" cy="3810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BE59C66-9180-4726-B40A-5CB21FCE5A0A}"/>
              </a:ext>
            </a:extLst>
          </p:cNvPr>
          <p:cNvSpPr/>
          <p:nvPr/>
        </p:nvSpPr>
        <p:spPr>
          <a:xfrm>
            <a:off x="442469" y="199104"/>
            <a:ext cx="331839" cy="376084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2214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231FA1-01FF-49D2-9E59-7AA0D1296FF3}"/>
              </a:ext>
            </a:extLst>
          </p:cNvPr>
          <p:cNvSpPr txBox="1"/>
          <p:nvPr/>
        </p:nvSpPr>
        <p:spPr>
          <a:xfrm rot="16200000">
            <a:off x="-1882001" y="2425290"/>
            <a:ext cx="5496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A7E99F-0C5D-4F91-B0EF-54A2C2A0A2F6}"/>
              </a:ext>
            </a:extLst>
          </p:cNvPr>
          <p:cNvSpPr txBox="1"/>
          <p:nvPr/>
        </p:nvSpPr>
        <p:spPr>
          <a:xfrm>
            <a:off x="2112580" y="0"/>
            <a:ext cx="5211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colour is these?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992B85-0551-4777-9499-5EAC17BC67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4" b="9861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978" y="3429000"/>
            <a:ext cx="2254667" cy="1594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04A801-F71C-4422-869E-9656AF8B4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31" b="8969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7531" y="1208679"/>
            <a:ext cx="2275707" cy="1704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8462D0-6D88-4D9F-9206-5BF34B2878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054" y="3429000"/>
            <a:ext cx="1749184" cy="174918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60A0211-586A-4CE2-AC51-CDA4187C569C}"/>
              </a:ext>
            </a:extLst>
          </p:cNvPr>
          <p:cNvSpPr/>
          <p:nvPr/>
        </p:nvSpPr>
        <p:spPr>
          <a:xfrm>
            <a:off x="442469" y="199104"/>
            <a:ext cx="331839" cy="376084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02F209-965E-48B5-8A05-3FFF857087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93" b="97268" l="0" r="9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45" y="1304547"/>
            <a:ext cx="1952335" cy="1299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22D8F7-38DE-4C61-BDFC-AD9A872A37AC}"/>
              </a:ext>
            </a:extLst>
          </p:cNvPr>
          <p:cNvSpPr txBox="1"/>
          <p:nvPr/>
        </p:nvSpPr>
        <p:spPr>
          <a:xfrm>
            <a:off x="7284223" y="2659559"/>
            <a:ext cx="2298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C000"/>
                </a:solidFill>
              </a:rPr>
              <a:t>Orange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49655A-ABF9-4090-9890-132440D973BE}"/>
              </a:ext>
            </a:extLst>
          </p:cNvPr>
          <p:cNvSpPr txBox="1"/>
          <p:nvPr/>
        </p:nvSpPr>
        <p:spPr>
          <a:xfrm>
            <a:off x="2615618" y="4968678"/>
            <a:ext cx="2679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Yellow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1019CB-8940-4BF1-893D-9EFC39F843A0}"/>
              </a:ext>
            </a:extLst>
          </p:cNvPr>
          <p:cNvSpPr txBox="1"/>
          <p:nvPr/>
        </p:nvSpPr>
        <p:spPr>
          <a:xfrm>
            <a:off x="7645367" y="4967150"/>
            <a:ext cx="2298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50000"/>
                  </a:schemeClr>
                </a:solidFill>
              </a:rPr>
              <a:t>Green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438382-C655-40CA-8443-BCE97D0218CE}"/>
              </a:ext>
            </a:extLst>
          </p:cNvPr>
          <p:cNvSpPr txBox="1"/>
          <p:nvPr/>
        </p:nvSpPr>
        <p:spPr>
          <a:xfrm>
            <a:off x="2733870" y="2528543"/>
            <a:ext cx="1537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40552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1FBD5D7-4361-4522-8794-3DFCC739CE4B}"/>
              </a:ext>
            </a:extLst>
          </p:cNvPr>
          <p:cNvSpPr/>
          <p:nvPr/>
        </p:nvSpPr>
        <p:spPr>
          <a:xfrm>
            <a:off x="486715" y="125362"/>
            <a:ext cx="634163" cy="582561"/>
          </a:xfrm>
          <a:prstGeom prst="ellipse">
            <a:avLst/>
          </a:prstGeom>
          <a:solidFill>
            <a:schemeClr val="tx1">
              <a:lumMod val="95000"/>
              <a:lumOff val="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720C74-08B8-4760-84EE-2C6A7F8A8B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429" r="96143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6127">
            <a:off x="7165640" y="1466295"/>
            <a:ext cx="2908625" cy="1662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F95927-B71E-42C6-BFBF-B080B6CF0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76" b="89941" l="5034" r="956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237" y="1154229"/>
            <a:ext cx="3673055" cy="20830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C70332-21A8-40BF-B57F-EDB78D0EA7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40" b="100000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130" y="1418693"/>
            <a:ext cx="2762865" cy="15541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F7684A-DC76-46D8-A33C-73EFD50B3D8E}"/>
              </a:ext>
            </a:extLst>
          </p:cNvPr>
          <p:cNvSpPr txBox="1"/>
          <p:nvPr/>
        </p:nvSpPr>
        <p:spPr>
          <a:xfrm>
            <a:off x="2585071" y="3328343"/>
            <a:ext cx="1765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F0"/>
                </a:solidFill>
              </a:rPr>
              <a:t>Blue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CFEDEA-9D32-4750-BA99-06A7AF300721}"/>
              </a:ext>
            </a:extLst>
          </p:cNvPr>
          <p:cNvSpPr txBox="1"/>
          <p:nvPr/>
        </p:nvSpPr>
        <p:spPr>
          <a:xfrm>
            <a:off x="5565060" y="3300421"/>
            <a:ext cx="1927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Indigo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C5357E-9E1A-43AF-995B-BD8E14A22B19}"/>
              </a:ext>
            </a:extLst>
          </p:cNvPr>
          <p:cNvSpPr txBox="1"/>
          <p:nvPr/>
        </p:nvSpPr>
        <p:spPr>
          <a:xfrm>
            <a:off x="8293466" y="3300421"/>
            <a:ext cx="1913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</a:rPr>
              <a:t>Violet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67859-6D3C-48CB-A596-9F2547A12EA6}"/>
              </a:ext>
            </a:extLst>
          </p:cNvPr>
          <p:cNvSpPr txBox="1"/>
          <p:nvPr/>
        </p:nvSpPr>
        <p:spPr>
          <a:xfrm rot="16200000">
            <a:off x="-1965104" y="2824453"/>
            <a:ext cx="5496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80BE28-920B-47A7-A516-5456851D413F}"/>
              </a:ext>
            </a:extLst>
          </p:cNvPr>
          <p:cNvSpPr txBox="1"/>
          <p:nvPr/>
        </p:nvSpPr>
        <p:spPr>
          <a:xfrm>
            <a:off x="1907627" y="94442"/>
            <a:ext cx="538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colour is these?</a:t>
            </a:r>
          </a:p>
        </p:txBody>
      </p:sp>
    </p:spTree>
    <p:extLst>
      <p:ext uri="{BB962C8B-B14F-4D97-AF65-F5344CB8AC3E}">
        <p14:creationId xmlns:p14="http://schemas.microsoft.com/office/powerpoint/2010/main" val="205056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405</Words>
  <Application>Microsoft Office PowerPoint</Application>
  <PresentationFormat>Widescreen</PresentationFormat>
  <Paragraphs>123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Rounded MT Bold</vt:lpstr>
      <vt:lpstr>Calibri</vt:lpstr>
      <vt:lpstr>Calibri Light</vt:lpstr>
      <vt:lpstr>NikoshBAN</vt:lpstr>
      <vt:lpstr>Nirmala UI</vt:lpstr>
      <vt:lpstr>Perpetua Titling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57</cp:revision>
  <dcterms:created xsi:type="dcterms:W3CDTF">2021-08-24T17:16:17Z</dcterms:created>
  <dcterms:modified xsi:type="dcterms:W3CDTF">2021-08-28T04:49:18Z</dcterms:modified>
</cp:coreProperties>
</file>