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318" r:id="rId3"/>
    <p:sldId id="280" r:id="rId4"/>
    <p:sldId id="279" r:id="rId5"/>
    <p:sldId id="312" r:id="rId6"/>
    <p:sldId id="259" r:id="rId7"/>
    <p:sldId id="306" r:id="rId8"/>
    <p:sldId id="285" r:id="rId9"/>
    <p:sldId id="307" r:id="rId10"/>
    <p:sldId id="311" r:id="rId11"/>
    <p:sldId id="314" r:id="rId12"/>
    <p:sldId id="297" r:id="rId13"/>
    <p:sldId id="286" r:id="rId14"/>
    <p:sldId id="287" r:id="rId15"/>
    <p:sldId id="315" r:id="rId16"/>
    <p:sldId id="308" r:id="rId17"/>
    <p:sldId id="289" r:id="rId18"/>
    <p:sldId id="291" r:id="rId19"/>
    <p:sldId id="313" r:id="rId20"/>
    <p:sldId id="316" r:id="rId21"/>
    <p:sldId id="293" r:id="rId22"/>
    <p:sldId id="290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D51961"/>
    <a:srgbClr val="1251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362" autoAdjust="0"/>
  </p:normalViewPr>
  <p:slideViewPr>
    <p:cSldViewPr>
      <p:cViewPr varScale="1">
        <p:scale>
          <a:sx n="86" d="100"/>
          <a:sy n="86" d="100"/>
        </p:scale>
        <p:origin x="9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5E1BA-DF81-4A4E-AFEC-16AFD1CFE37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7F9A12-3DC6-4C3D-8885-61FFAEB1DEFF}">
      <dgm:prSet phldrT="[Text]"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ফকির</a:t>
          </a:r>
        </a:p>
        <a:p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32D4BA-6316-4FF7-BBB2-F8AAB3CB611C}" type="parTrans" cxnId="{84DF5531-9374-4766-B8C8-22085B02540C}">
      <dgm:prSet/>
      <dgm:spPr/>
      <dgm:t>
        <a:bodyPr/>
        <a:lstStyle/>
        <a:p>
          <a:endParaRPr lang="en-US"/>
        </a:p>
      </dgm:t>
    </dgm:pt>
    <dgm:pt modelId="{CBEE9518-8C53-42C3-A2FE-3A68CFC6C2DF}" type="sibTrans" cxnId="{84DF5531-9374-4766-B8C8-22085B02540C}">
      <dgm:prSet/>
      <dgm:spPr/>
      <dgm:t>
        <a:bodyPr/>
        <a:lstStyle/>
        <a:p>
          <a:endParaRPr lang="en-US" dirty="0"/>
        </a:p>
      </dgm:t>
    </dgm:pt>
    <dgm:pt modelId="{77D243DC-CB57-46C8-8575-BB57A0CDFFF4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ea typeface="Microsoft Himalaya" panose="01010100010101010101" pitchFamily="2" charset="0"/>
              <a:cs typeface="NikoshBAN" panose="02000000000000000000" pitchFamily="2" charset="0"/>
            </a:rPr>
            <a:t>মিসকিন</a:t>
          </a:r>
        </a:p>
      </dgm:t>
    </dgm:pt>
    <dgm:pt modelId="{8B80FCAF-3C09-4F69-83C3-C21DB784C67E}" type="parTrans" cxnId="{1827BEA5-B8EC-437C-91D4-2192E7A2542F}">
      <dgm:prSet/>
      <dgm:spPr/>
      <dgm:t>
        <a:bodyPr/>
        <a:lstStyle/>
        <a:p>
          <a:endParaRPr lang="en-US"/>
        </a:p>
      </dgm:t>
    </dgm:pt>
    <dgm:pt modelId="{466A1C4E-9039-40B1-960F-3EB25EC048AD}" type="sibTrans" cxnId="{1827BEA5-B8EC-437C-91D4-2192E7A2542F}">
      <dgm:prSet/>
      <dgm:spPr/>
      <dgm:t>
        <a:bodyPr/>
        <a:lstStyle/>
        <a:p>
          <a:endParaRPr lang="en-US" dirty="0"/>
        </a:p>
      </dgm:t>
    </dgm:pt>
    <dgm:pt modelId="{2E03D217-8176-4FD7-8E0A-D0E2871733A7}">
      <dgm:prSet phldrT="[Text]" custT="1"/>
      <dgm:spPr/>
      <dgm:t>
        <a:bodyPr/>
        <a:lstStyle/>
        <a:p>
          <a:r>
            <a:rPr lang="bn-BD" sz="1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</a:p>
        <a:p>
          <a:r>
            <a:rPr lang="bn-BD" sz="1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খিদমতে</a:t>
          </a:r>
        </a:p>
        <a:p>
          <a:r>
            <a:rPr lang="bn-BD" sz="1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নিয়োজিত</a:t>
          </a:r>
        </a:p>
        <a:p>
          <a:r>
            <a:rPr lang="bn-BD" sz="1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</a:t>
          </a:r>
        </a:p>
      </dgm:t>
    </dgm:pt>
    <dgm:pt modelId="{6C49B46A-3C6C-492F-8502-126ADBA5C8F5}" type="parTrans" cxnId="{A97A4654-9658-429B-950F-CC16612739F5}">
      <dgm:prSet/>
      <dgm:spPr/>
      <dgm:t>
        <a:bodyPr/>
        <a:lstStyle/>
        <a:p>
          <a:endParaRPr lang="en-US"/>
        </a:p>
      </dgm:t>
    </dgm:pt>
    <dgm:pt modelId="{B28A61CE-0C0B-4679-B8CB-C8238FD94354}" type="sibTrans" cxnId="{A97A4654-9658-429B-950F-CC16612739F5}">
      <dgm:prSet/>
      <dgm:spPr/>
      <dgm:t>
        <a:bodyPr/>
        <a:lstStyle/>
        <a:p>
          <a:endParaRPr lang="en-US" dirty="0"/>
        </a:p>
      </dgm:t>
    </dgm:pt>
    <dgm:pt modelId="{B976B0A9-AF65-435C-A116-587D1015B185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মুসাফির</a:t>
          </a:r>
        </a:p>
      </dgm:t>
    </dgm:pt>
    <dgm:pt modelId="{86EDE707-C726-4BA5-92CB-29D9E1429791}" type="parTrans" cxnId="{35AE31D1-BC4B-41A9-B4A0-8EC6BFD3A356}">
      <dgm:prSet/>
      <dgm:spPr/>
      <dgm:t>
        <a:bodyPr/>
        <a:lstStyle/>
        <a:p>
          <a:endParaRPr lang="en-US"/>
        </a:p>
      </dgm:t>
    </dgm:pt>
    <dgm:pt modelId="{06DBB483-9888-4E20-8238-0C52CB8CB152}" type="sibTrans" cxnId="{35AE31D1-BC4B-41A9-B4A0-8EC6BFD3A356}">
      <dgm:prSet/>
      <dgm:spPr/>
      <dgm:t>
        <a:bodyPr/>
        <a:lstStyle/>
        <a:p>
          <a:endParaRPr lang="en-US" dirty="0"/>
        </a:p>
      </dgm:t>
    </dgm:pt>
    <dgm:pt modelId="{1AD9D05E-A842-4CA7-8A37-D43BF3BB2D18}">
      <dgm:prSet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ঋণগ্রস্ত</a:t>
          </a:r>
        </a:p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</a:t>
          </a:r>
        </a:p>
      </dgm:t>
    </dgm:pt>
    <dgm:pt modelId="{D7DBDA4C-971B-4511-ADDF-3EEB2FA0A5C3}" type="parTrans" cxnId="{0D66C48F-E2B2-4DB2-AEE0-033B7140B9B5}">
      <dgm:prSet/>
      <dgm:spPr/>
      <dgm:t>
        <a:bodyPr/>
        <a:lstStyle/>
        <a:p>
          <a:endParaRPr lang="en-US"/>
        </a:p>
      </dgm:t>
    </dgm:pt>
    <dgm:pt modelId="{4A242426-5D22-4B52-AD7C-B696080E61AC}" type="sibTrans" cxnId="{0D66C48F-E2B2-4DB2-AEE0-033B7140B9B5}">
      <dgm:prSet/>
      <dgm:spPr/>
      <dgm:t>
        <a:bodyPr/>
        <a:lstStyle/>
        <a:p>
          <a:endParaRPr lang="en-US" dirty="0"/>
        </a:p>
      </dgm:t>
    </dgm:pt>
    <dgm:pt modelId="{C2A06697-FE67-4B3C-B1B4-C9C9D492BCF9}">
      <dgm:prSet custT="1"/>
      <dgm:spPr/>
      <dgm:t>
        <a:bodyPr/>
        <a:lstStyle/>
        <a:p>
          <a:r>
            <a:rPr lang="bn-BD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মুক্তিকামি</a:t>
          </a:r>
        </a:p>
        <a:p>
          <a:r>
            <a:rPr lang="bn-BD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দাস  </a:t>
          </a:r>
        </a:p>
        <a:p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2CDE50-EE70-40BA-B1CD-F6834FC47ABA}" type="parTrans" cxnId="{BFA09185-4249-4E46-AA8D-0111B1E8A077}">
      <dgm:prSet/>
      <dgm:spPr/>
      <dgm:t>
        <a:bodyPr/>
        <a:lstStyle/>
        <a:p>
          <a:endParaRPr lang="en-US"/>
        </a:p>
      </dgm:t>
    </dgm:pt>
    <dgm:pt modelId="{551C2898-6862-4411-9B0D-90AC0347A502}" type="sibTrans" cxnId="{BFA09185-4249-4E46-AA8D-0111B1E8A077}">
      <dgm:prSet/>
      <dgm:spPr/>
      <dgm:t>
        <a:bodyPr/>
        <a:lstStyle/>
        <a:p>
          <a:endParaRPr lang="en-US" dirty="0"/>
        </a:p>
      </dgm:t>
    </dgm:pt>
    <dgm:pt modelId="{F2E967D7-51D3-4A0D-8728-E97A5BC0A90E}">
      <dgm:prSet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নওমুসলিম</a:t>
          </a:r>
        </a:p>
      </dgm:t>
    </dgm:pt>
    <dgm:pt modelId="{FE5835A3-A3AB-411D-AA22-B090F36BB84F}" type="parTrans" cxnId="{281532DD-ADAF-4444-B3E0-B610AF6ABF3A}">
      <dgm:prSet/>
      <dgm:spPr/>
      <dgm:t>
        <a:bodyPr/>
        <a:lstStyle/>
        <a:p>
          <a:endParaRPr lang="en-US"/>
        </a:p>
      </dgm:t>
    </dgm:pt>
    <dgm:pt modelId="{DD4339F6-4C91-4855-9A46-814A71EF800E}" type="sibTrans" cxnId="{281532DD-ADAF-4444-B3E0-B610AF6ABF3A}">
      <dgm:prSet/>
      <dgm:spPr/>
      <dgm:t>
        <a:bodyPr/>
        <a:lstStyle/>
        <a:p>
          <a:endParaRPr lang="en-US" dirty="0"/>
        </a:p>
      </dgm:t>
    </dgm:pt>
    <dgm:pt modelId="{81FB9E3A-60AF-4AEA-999F-576F47039594}">
      <dgm:prSet custT="1"/>
      <dgm:spPr/>
      <dgm:t>
        <a:bodyPr/>
        <a:lstStyle/>
        <a:p>
          <a:r>
            <a:rPr lang="bn-BD" sz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কর্মচারীবৃন্দ</a:t>
          </a:r>
        </a:p>
        <a:p>
          <a:r>
            <a:rPr lang="bn-BD" sz="1200" dirty="0" smtClean="0">
              <a:latin typeface="NikoshBAN" panose="02000000000000000000" pitchFamily="2" charset="0"/>
              <a:cs typeface="NikoshBAN" panose="02000000000000000000" pitchFamily="2" charset="0"/>
            </a:rPr>
            <a:t>(যাকাতে নিয়োজিত)</a:t>
          </a:r>
        </a:p>
      </dgm:t>
    </dgm:pt>
    <dgm:pt modelId="{63896EC2-7A29-449C-83D4-429774435A01}" type="parTrans" cxnId="{16433211-6BDA-473B-8F6E-A71F2FF39010}">
      <dgm:prSet/>
      <dgm:spPr/>
      <dgm:t>
        <a:bodyPr/>
        <a:lstStyle/>
        <a:p>
          <a:endParaRPr lang="en-US"/>
        </a:p>
      </dgm:t>
    </dgm:pt>
    <dgm:pt modelId="{74756E24-1C56-40BB-917F-97FAE34D6A53}" type="sibTrans" cxnId="{16433211-6BDA-473B-8F6E-A71F2FF39010}">
      <dgm:prSet/>
      <dgm:spPr/>
      <dgm:t>
        <a:bodyPr/>
        <a:lstStyle/>
        <a:p>
          <a:endParaRPr lang="en-US" dirty="0"/>
        </a:p>
      </dgm:t>
    </dgm:pt>
    <dgm:pt modelId="{E2AFF16E-CB07-4C9F-988E-7F65C11505E8}" type="pres">
      <dgm:prSet presAssocID="{6505E1BA-DF81-4A4E-AFEC-16AFD1CFE3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0D8BB7-5EBF-4CC7-88F7-C24DF10E34A7}" type="pres">
      <dgm:prSet presAssocID="{8C7F9A12-3DC6-4C3D-8885-61FFAEB1DEF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EBB98-1C4D-4D4E-8C76-DB40C461F9EF}" type="pres">
      <dgm:prSet presAssocID="{CBEE9518-8C53-42C3-A2FE-3A68CFC6C2DF}" presName="sibTrans" presStyleLbl="sibTrans2D1" presStyleIdx="0" presStyleCnt="8"/>
      <dgm:spPr/>
      <dgm:t>
        <a:bodyPr/>
        <a:lstStyle/>
        <a:p>
          <a:endParaRPr lang="en-US"/>
        </a:p>
      </dgm:t>
    </dgm:pt>
    <dgm:pt modelId="{0FD2F22F-110C-4D8A-9AB5-73611C8EC351}" type="pres">
      <dgm:prSet presAssocID="{CBEE9518-8C53-42C3-A2FE-3A68CFC6C2D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E65021BA-383D-42C5-8929-B728BF2C7F58}" type="pres">
      <dgm:prSet presAssocID="{77D243DC-CB57-46C8-8575-BB57A0CDFFF4}" presName="node" presStyleLbl="node1" presStyleIdx="1" presStyleCnt="8" custRadScaleRad="99170" custRadScaleInc="-4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19026-C312-4537-BCC4-1FED4E4AD276}" type="pres">
      <dgm:prSet presAssocID="{466A1C4E-9039-40B1-960F-3EB25EC048AD}" presName="sibTrans" presStyleLbl="sibTrans2D1" presStyleIdx="1" presStyleCnt="8"/>
      <dgm:spPr/>
      <dgm:t>
        <a:bodyPr/>
        <a:lstStyle/>
        <a:p>
          <a:endParaRPr lang="en-US"/>
        </a:p>
      </dgm:t>
    </dgm:pt>
    <dgm:pt modelId="{7294F60F-D9FE-46A5-ABAE-1A279122D501}" type="pres">
      <dgm:prSet presAssocID="{466A1C4E-9039-40B1-960F-3EB25EC048AD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13E25FB6-26D2-496A-B052-241EEC439A9C}" type="pres">
      <dgm:prSet presAssocID="{81FB9E3A-60AF-4AEA-999F-576F4703959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649FC-FF56-44D5-AEA9-5B6A5889A6DB}" type="pres">
      <dgm:prSet presAssocID="{74756E24-1C56-40BB-917F-97FAE34D6A53}" presName="sibTrans" presStyleLbl="sibTrans2D1" presStyleIdx="2" presStyleCnt="8"/>
      <dgm:spPr/>
      <dgm:t>
        <a:bodyPr/>
        <a:lstStyle/>
        <a:p>
          <a:endParaRPr lang="en-US"/>
        </a:p>
      </dgm:t>
    </dgm:pt>
    <dgm:pt modelId="{CEF8E770-FF36-4BC5-B71D-ED68A79D6CEB}" type="pres">
      <dgm:prSet presAssocID="{74756E24-1C56-40BB-917F-97FAE34D6A53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AE59CEA7-7948-45D6-AE28-1B83D6AC80B2}" type="pres">
      <dgm:prSet presAssocID="{F2E967D7-51D3-4A0D-8728-E97A5BC0A90E}" presName="node" presStyleLbl="node1" presStyleIdx="3" presStyleCnt="8" custScaleX="107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7AD15-3E4A-4D57-9435-2F378748D38C}" type="pres">
      <dgm:prSet presAssocID="{DD4339F6-4C91-4855-9A46-814A71EF800E}" presName="sibTrans" presStyleLbl="sibTrans2D1" presStyleIdx="3" presStyleCnt="8"/>
      <dgm:spPr/>
      <dgm:t>
        <a:bodyPr/>
        <a:lstStyle/>
        <a:p>
          <a:endParaRPr lang="en-US"/>
        </a:p>
      </dgm:t>
    </dgm:pt>
    <dgm:pt modelId="{CC29FC93-6D52-4627-99F6-36C34B8AF7A2}" type="pres">
      <dgm:prSet presAssocID="{DD4339F6-4C91-4855-9A46-814A71EF800E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0D415576-7705-4334-9E13-FA5457C1334F}" type="pres">
      <dgm:prSet presAssocID="{C2A06697-FE67-4B3C-B1B4-C9C9D492BCF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BF80E-D4F4-46ED-9511-782FE298B0A0}" type="pres">
      <dgm:prSet presAssocID="{551C2898-6862-4411-9B0D-90AC0347A502}" presName="sibTrans" presStyleLbl="sibTrans2D1" presStyleIdx="4" presStyleCnt="8"/>
      <dgm:spPr/>
      <dgm:t>
        <a:bodyPr/>
        <a:lstStyle/>
        <a:p>
          <a:endParaRPr lang="en-US"/>
        </a:p>
      </dgm:t>
    </dgm:pt>
    <dgm:pt modelId="{1650FDEA-E4D5-4C2A-8480-57BD09A15F78}" type="pres">
      <dgm:prSet presAssocID="{551C2898-6862-4411-9B0D-90AC0347A502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9F3F1FE9-6E41-4587-8A72-43E6B0D28BA6}" type="pres">
      <dgm:prSet presAssocID="{1AD9D05E-A842-4CA7-8A37-D43BF3BB2D1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64E14-EDE0-4B98-8B03-92F87FC8F363}" type="pres">
      <dgm:prSet presAssocID="{4A242426-5D22-4B52-AD7C-B696080E61AC}" presName="sibTrans" presStyleLbl="sibTrans2D1" presStyleIdx="5" presStyleCnt="8"/>
      <dgm:spPr/>
      <dgm:t>
        <a:bodyPr/>
        <a:lstStyle/>
        <a:p>
          <a:endParaRPr lang="en-US"/>
        </a:p>
      </dgm:t>
    </dgm:pt>
    <dgm:pt modelId="{70D69485-005F-4247-9912-4580E9FE7BBD}" type="pres">
      <dgm:prSet presAssocID="{4A242426-5D22-4B52-AD7C-B696080E61AC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920FF218-BB97-44BC-BA58-DB506F83C3E1}" type="pres">
      <dgm:prSet presAssocID="{2E03D217-8176-4FD7-8E0A-D0E2871733A7}" presName="node" presStyleLbl="node1" presStyleIdx="6" presStyleCnt="8" custScaleX="110114" custScaleY="114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4FFE8-2608-449B-B8E3-922B63EFA6D3}" type="pres">
      <dgm:prSet presAssocID="{B28A61CE-0C0B-4679-B8CB-C8238FD94354}" presName="sibTrans" presStyleLbl="sibTrans2D1" presStyleIdx="6" presStyleCnt="8"/>
      <dgm:spPr/>
      <dgm:t>
        <a:bodyPr/>
        <a:lstStyle/>
        <a:p>
          <a:endParaRPr lang="en-US"/>
        </a:p>
      </dgm:t>
    </dgm:pt>
    <dgm:pt modelId="{9D16BB83-1CAD-4FC6-BF7F-6D51425B0141}" type="pres">
      <dgm:prSet presAssocID="{B28A61CE-0C0B-4679-B8CB-C8238FD94354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C048CF7B-7BFC-40A4-A3C9-DCF3A0F0866A}" type="pres">
      <dgm:prSet presAssocID="{B976B0A9-AF65-435C-A116-587D1015B18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33187-77E0-498C-BAC9-071B0125C98D}" type="pres">
      <dgm:prSet presAssocID="{06DBB483-9888-4E20-8238-0C52CB8CB152}" presName="sibTrans" presStyleLbl="sibTrans2D1" presStyleIdx="7" presStyleCnt="8"/>
      <dgm:spPr/>
      <dgm:t>
        <a:bodyPr/>
        <a:lstStyle/>
        <a:p>
          <a:endParaRPr lang="en-US"/>
        </a:p>
      </dgm:t>
    </dgm:pt>
    <dgm:pt modelId="{39020D07-73A7-4F2C-A95D-F71DD0A39F63}" type="pres">
      <dgm:prSet presAssocID="{06DBB483-9888-4E20-8238-0C52CB8CB152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3BC0F137-828A-472C-B5E6-4CB4B7967153}" type="presOf" srcId="{06DBB483-9888-4E20-8238-0C52CB8CB152}" destId="{19F33187-77E0-498C-BAC9-071B0125C98D}" srcOrd="0" destOrd="0" presId="urn:microsoft.com/office/officeart/2005/8/layout/cycle2"/>
    <dgm:cxn modelId="{A901525E-ABC5-44C2-9825-CADE5E6F1EDC}" type="presOf" srcId="{B976B0A9-AF65-435C-A116-587D1015B185}" destId="{C048CF7B-7BFC-40A4-A3C9-DCF3A0F0866A}" srcOrd="0" destOrd="0" presId="urn:microsoft.com/office/officeart/2005/8/layout/cycle2"/>
    <dgm:cxn modelId="{E63A9335-7AD4-4B4F-9A20-32A6FFAE866A}" type="presOf" srcId="{81FB9E3A-60AF-4AEA-999F-576F47039594}" destId="{13E25FB6-26D2-496A-B052-241EEC439A9C}" srcOrd="0" destOrd="0" presId="urn:microsoft.com/office/officeart/2005/8/layout/cycle2"/>
    <dgm:cxn modelId="{4E3ADEF8-C1FC-418B-8847-DAFBD35C05AE}" type="presOf" srcId="{B28A61CE-0C0B-4679-B8CB-C8238FD94354}" destId="{05B4FFE8-2608-449B-B8E3-922B63EFA6D3}" srcOrd="0" destOrd="0" presId="urn:microsoft.com/office/officeart/2005/8/layout/cycle2"/>
    <dgm:cxn modelId="{164638E9-7C8A-4C00-9040-AD7607BA2F3F}" type="presOf" srcId="{4A242426-5D22-4B52-AD7C-B696080E61AC}" destId="{64664E14-EDE0-4B98-8B03-92F87FC8F363}" srcOrd="0" destOrd="0" presId="urn:microsoft.com/office/officeart/2005/8/layout/cycle2"/>
    <dgm:cxn modelId="{407BCFEB-32C5-4E3D-91D1-72323B03325E}" type="presOf" srcId="{F2E967D7-51D3-4A0D-8728-E97A5BC0A90E}" destId="{AE59CEA7-7948-45D6-AE28-1B83D6AC80B2}" srcOrd="0" destOrd="0" presId="urn:microsoft.com/office/officeart/2005/8/layout/cycle2"/>
    <dgm:cxn modelId="{BC89C18A-49CD-4EA2-9402-BB3064338B3C}" type="presOf" srcId="{551C2898-6862-4411-9B0D-90AC0347A502}" destId="{624BF80E-D4F4-46ED-9511-782FE298B0A0}" srcOrd="0" destOrd="0" presId="urn:microsoft.com/office/officeart/2005/8/layout/cycle2"/>
    <dgm:cxn modelId="{D830AB54-695E-4DE1-913A-4FB9A502421D}" type="presOf" srcId="{77D243DC-CB57-46C8-8575-BB57A0CDFFF4}" destId="{E65021BA-383D-42C5-8929-B728BF2C7F58}" srcOrd="0" destOrd="0" presId="urn:microsoft.com/office/officeart/2005/8/layout/cycle2"/>
    <dgm:cxn modelId="{84F4514A-F097-4F2B-971C-58F01E9E8C9D}" type="presOf" srcId="{2E03D217-8176-4FD7-8E0A-D0E2871733A7}" destId="{920FF218-BB97-44BC-BA58-DB506F83C3E1}" srcOrd="0" destOrd="0" presId="urn:microsoft.com/office/officeart/2005/8/layout/cycle2"/>
    <dgm:cxn modelId="{C46C021A-985F-44EB-9270-06AB9DC60F72}" type="presOf" srcId="{CBEE9518-8C53-42C3-A2FE-3A68CFC6C2DF}" destId="{5ADEBB98-1C4D-4D4E-8C76-DB40C461F9EF}" srcOrd="0" destOrd="0" presId="urn:microsoft.com/office/officeart/2005/8/layout/cycle2"/>
    <dgm:cxn modelId="{C525D039-F793-45B7-A38F-315FACB3D6A8}" type="presOf" srcId="{74756E24-1C56-40BB-917F-97FAE34D6A53}" destId="{CEF8E770-FF36-4BC5-B71D-ED68A79D6CEB}" srcOrd="1" destOrd="0" presId="urn:microsoft.com/office/officeart/2005/8/layout/cycle2"/>
    <dgm:cxn modelId="{35AE31D1-BC4B-41A9-B4A0-8EC6BFD3A356}" srcId="{6505E1BA-DF81-4A4E-AFEC-16AFD1CFE370}" destId="{B976B0A9-AF65-435C-A116-587D1015B185}" srcOrd="7" destOrd="0" parTransId="{86EDE707-C726-4BA5-92CB-29D9E1429791}" sibTransId="{06DBB483-9888-4E20-8238-0C52CB8CB152}"/>
    <dgm:cxn modelId="{DA0472D5-3CB0-4383-AD21-FAEF82943047}" type="presOf" srcId="{466A1C4E-9039-40B1-960F-3EB25EC048AD}" destId="{7294F60F-D9FE-46A5-ABAE-1A279122D501}" srcOrd="1" destOrd="0" presId="urn:microsoft.com/office/officeart/2005/8/layout/cycle2"/>
    <dgm:cxn modelId="{3BFAACF0-3546-42E8-91AC-20C709F44D2F}" type="presOf" srcId="{74756E24-1C56-40BB-917F-97FAE34D6A53}" destId="{FE4649FC-FF56-44D5-AEA9-5B6A5889A6DB}" srcOrd="0" destOrd="0" presId="urn:microsoft.com/office/officeart/2005/8/layout/cycle2"/>
    <dgm:cxn modelId="{FE94707C-A41A-428C-88AA-CB85B91AD3D9}" type="presOf" srcId="{4A242426-5D22-4B52-AD7C-B696080E61AC}" destId="{70D69485-005F-4247-9912-4580E9FE7BBD}" srcOrd="1" destOrd="0" presId="urn:microsoft.com/office/officeart/2005/8/layout/cycle2"/>
    <dgm:cxn modelId="{16433211-6BDA-473B-8F6E-A71F2FF39010}" srcId="{6505E1BA-DF81-4A4E-AFEC-16AFD1CFE370}" destId="{81FB9E3A-60AF-4AEA-999F-576F47039594}" srcOrd="2" destOrd="0" parTransId="{63896EC2-7A29-449C-83D4-429774435A01}" sibTransId="{74756E24-1C56-40BB-917F-97FAE34D6A53}"/>
    <dgm:cxn modelId="{473660CF-F343-440C-A6B2-3E6214459915}" type="presOf" srcId="{CBEE9518-8C53-42C3-A2FE-3A68CFC6C2DF}" destId="{0FD2F22F-110C-4D8A-9AB5-73611C8EC351}" srcOrd="1" destOrd="0" presId="urn:microsoft.com/office/officeart/2005/8/layout/cycle2"/>
    <dgm:cxn modelId="{636C3C72-B361-4140-ACE4-9F24A3FB1C30}" type="presOf" srcId="{8C7F9A12-3DC6-4C3D-8885-61FFAEB1DEFF}" destId="{BC0D8BB7-5EBF-4CC7-88F7-C24DF10E34A7}" srcOrd="0" destOrd="0" presId="urn:microsoft.com/office/officeart/2005/8/layout/cycle2"/>
    <dgm:cxn modelId="{84DF5531-9374-4766-B8C8-22085B02540C}" srcId="{6505E1BA-DF81-4A4E-AFEC-16AFD1CFE370}" destId="{8C7F9A12-3DC6-4C3D-8885-61FFAEB1DEFF}" srcOrd="0" destOrd="0" parTransId="{B332D4BA-6316-4FF7-BBB2-F8AAB3CB611C}" sibTransId="{CBEE9518-8C53-42C3-A2FE-3A68CFC6C2DF}"/>
    <dgm:cxn modelId="{187DB27C-4E7F-47A3-A306-60789787C0DA}" type="presOf" srcId="{1AD9D05E-A842-4CA7-8A37-D43BF3BB2D18}" destId="{9F3F1FE9-6E41-4587-8A72-43E6B0D28BA6}" srcOrd="0" destOrd="0" presId="urn:microsoft.com/office/officeart/2005/8/layout/cycle2"/>
    <dgm:cxn modelId="{6F5C58BA-C8EB-496E-BD48-B0BDC29388F0}" type="presOf" srcId="{B28A61CE-0C0B-4679-B8CB-C8238FD94354}" destId="{9D16BB83-1CAD-4FC6-BF7F-6D51425B0141}" srcOrd="1" destOrd="0" presId="urn:microsoft.com/office/officeart/2005/8/layout/cycle2"/>
    <dgm:cxn modelId="{BFA09185-4249-4E46-AA8D-0111B1E8A077}" srcId="{6505E1BA-DF81-4A4E-AFEC-16AFD1CFE370}" destId="{C2A06697-FE67-4B3C-B1B4-C9C9D492BCF9}" srcOrd="4" destOrd="0" parTransId="{7F2CDE50-EE70-40BA-B1CD-F6834FC47ABA}" sibTransId="{551C2898-6862-4411-9B0D-90AC0347A502}"/>
    <dgm:cxn modelId="{0BA533BE-B053-4A4C-87DB-1AF55A8028D1}" type="presOf" srcId="{06DBB483-9888-4E20-8238-0C52CB8CB152}" destId="{39020D07-73A7-4F2C-A95D-F71DD0A39F63}" srcOrd="1" destOrd="0" presId="urn:microsoft.com/office/officeart/2005/8/layout/cycle2"/>
    <dgm:cxn modelId="{1827BEA5-B8EC-437C-91D4-2192E7A2542F}" srcId="{6505E1BA-DF81-4A4E-AFEC-16AFD1CFE370}" destId="{77D243DC-CB57-46C8-8575-BB57A0CDFFF4}" srcOrd="1" destOrd="0" parTransId="{8B80FCAF-3C09-4F69-83C3-C21DB784C67E}" sibTransId="{466A1C4E-9039-40B1-960F-3EB25EC048AD}"/>
    <dgm:cxn modelId="{0D66C48F-E2B2-4DB2-AEE0-033B7140B9B5}" srcId="{6505E1BA-DF81-4A4E-AFEC-16AFD1CFE370}" destId="{1AD9D05E-A842-4CA7-8A37-D43BF3BB2D18}" srcOrd="5" destOrd="0" parTransId="{D7DBDA4C-971B-4511-ADDF-3EEB2FA0A5C3}" sibTransId="{4A242426-5D22-4B52-AD7C-B696080E61AC}"/>
    <dgm:cxn modelId="{43212D5B-89B3-477A-BAA7-672436467373}" type="presOf" srcId="{466A1C4E-9039-40B1-960F-3EB25EC048AD}" destId="{E9F19026-C312-4537-BCC4-1FED4E4AD276}" srcOrd="0" destOrd="0" presId="urn:microsoft.com/office/officeart/2005/8/layout/cycle2"/>
    <dgm:cxn modelId="{6E1062C7-0526-45EF-9137-F9D0098AA324}" type="presOf" srcId="{6505E1BA-DF81-4A4E-AFEC-16AFD1CFE370}" destId="{E2AFF16E-CB07-4C9F-988E-7F65C11505E8}" srcOrd="0" destOrd="0" presId="urn:microsoft.com/office/officeart/2005/8/layout/cycle2"/>
    <dgm:cxn modelId="{478ED3D0-8401-4694-BFAC-05C2742460DA}" type="presOf" srcId="{C2A06697-FE67-4B3C-B1B4-C9C9D492BCF9}" destId="{0D415576-7705-4334-9E13-FA5457C1334F}" srcOrd="0" destOrd="0" presId="urn:microsoft.com/office/officeart/2005/8/layout/cycle2"/>
    <dgm:cxn modelId="{F05EF297-E4F2-4728-BE34-B30FC01D0157}" type="presOf" srcId="{DD4339F6-4C91-4855-9A46-814A71EF800E}" destId="{CC29FC93-6D52-4627-99F6-36C34B8AF7A2}" srcOrd="1" destOrd="0" presId="urn:microsoft.com/office/officeart/2005/8/layout/cycle2"/>
    <dgm:cxn modelId="{081007A5-D341-45CD-97D3-3B77EF3A69D9}" type="presOf" srcId="{DD4339F6-4C91-4855-9A46-814A71EF800E}" destId="{8E37AD15-3E4A-4D57-9435-2F378748D38C}" srcOrd="0" destOrd="0" presId="urn:microsoft.com/office/officeart/2005/8/layout/cycle2"/>
    <dgm:cxn modelId="{6F4CBC02-9E16-41C3-AEF7-168A37829388}" type="presOf" srcId="{551C2898-6862-4411-9B0D-90AC0347A502}" destId="{1650FDEA-E4D5-4C2A-8480-57BD09A15F78}" srcOrd="1" destOrd="0" presId="urn:microsoft.com/office/officeart/2005/8/layout/cycle2"/>
    <dgm:cxn modelId="{A97A4654-9658-429B-950F-CC16612739F5}" srcId="{6505E1BA-DF81-4A4E-AFEC-16AFD1CFE370}" destId="{2E03D217-8176-4FD7-8E0A-D0E2871733A7}" srcOrd="6" destOrd="0" parTransId="{6C49B46A-3C6C-492F-8502-126ADBA5C8F5}" sibTransId="{B28A61CE-0C0B-4679-B8CB-C8238FD94354}"/>
    <dgm:cxn modelId="{281532DD-ADAF-4444-B3E0-B610AF6ABF3A}" srcId="{6505E1BA-DF81-4A4E-AFEC-16AFD1CFE370}" destId="{F2E967D7-51D3-4A0D-8728-E97A5BC0A90E}" srcOrd="3" destOrd="0" parTransId="{FE5835A3-A3AB-411D-AA22-B090F36BB84F}" sibTransId="{DD4339F6-4C91-4855-9A46-814A71EF800E}"/>
    <dgm:cxn modelId="{5B9C4E29-FEFD-41AF-97DF-C653F1B4A208}" type="presParOf" srcId="{E2AFF16E-CB07-4C9F-988E-7F65C11505E8}" destId="{BC0D8BB7-5EBF-4CC7-88F7-C24DF10E34A7}" srcOrd="0" destOrd="0" presId="urn:microsoft.com/office/officeart/2005/8/layout/cycle2"/>
    <dgm:cxn modelId="{CC925E77-7A0A-4A68-BAB1-E7983C78C756}" type="presParOf" srcId="{E2AFF16E-CB07-4C9F-988E-7F65C11505E8}" destId="{5ADEBB98-1C4D-4D4E-8C76-DB40C461F9EF}" srcOrd="1" destOrd="0" presId="urn:microsoft.com/office/officeart/2005/8/layout/cycle2"/>
    <dgm:cxn modelId="{69D474F8-6085-407E-9EED-50B3D8538DF4}" type="presParOf" srcId="{5ADEBB98-1C4D-4D4E-8C76-DB40C461F9EF}" destId="{0FD2F22F-110C-4D8A-9AB5-73611C8EC351}" srcOrd="0" destOrd="0" presId="urn:microsoft.com/office/officeart/2005/8/layout/cycle2"/>
    <dgm:cxn modelId="{294AE4D0-D074-412C-AEA4-860F2180BA56}" type="presParOf" srcId="{E2AFF16E-CB07-4C9F-988E-7F65C11505E8}" destId="{E65021BA-383D-42C5-8929-B728BF2C7F58}" srcOrd="2" destOrd="0" presId="urn:microsoft.com/office/officeart/2005/8/layout/cycle2"/>
    <dgm:cxn modelId="{C7E6F7F3-76DC-4A0A-A96F-17D38DD183F0}" type="presParOf" srcId="{E2AFF16E-CB07-4C9F-988E-7F65C11505E8}" destId="{E9F19026-C312-4537-BCC4-1FED4E4AD276}" srcOrd="3" destOrd="0" presId="urn:microsoft.com/office/officeart/2005/8/layout/cycle2"/>
    <dgm:cxn modelId="{E13E4DE5-3200-452B-B760-D815E83E03ED}" type="presParOf" srcId="{E9F19026-C312-4537-BCC4-1FED4E4AD276}" destId="{7294F60F-D9FE-46A5-ABAE-1A279122D501}" srcOrd="0" destOrd="0" presId="urn:microsoft.com/office/officeart/2005/8/layout/cycle2"/>
    <dgm:cxn modelId="{4F31B526-878E-4349-9067-D2241F2AAECE}" type="presParOf" srcId="{E2AFF16E-CB07-4C9F-988E-7F65C11505E8}" destId="{13E25FB6-26D2-496A-B052-241EEC439A9C}" srcOrd="4" destOrd="0" presId="urn:microsoft.com/office/officeart/2005/8/layout/cycle2"/>
    <dgm:cxn modelId="{051C7149-BE02-4C68-89F8-883D7C69C7D1}" type="presParOf" srcId="{E2AFF16E-CB07-4C9F-988E-7F65C11505E8}" destId="{FE4649FC-FF56-44D5-AEA9-5B6A5889A6DB}" srcOrd="5" destOrd="0" presId="urn:microsoft.com/office/officeart/2005/8/layout/cycle2"/>
    <dgm:cxn modelId="{1F57F409-0ADF-4CDE-A0E3-941EC9EED414}" type="presParOf" srcId="{FE4649FC-FF56-44D5-AEA9-5B6A5889A6DB}" destId="{CEF8E770-FF36-4BC5-B71D-ED68A79D6CEB}" srcOrd="0" destOrd="0" presId="urn:microsoft.com/office/officeart/2005/8/layout/cycle2"/>
    <dgm:cxn modelId="{AB77E6F8-5F5D-447E-AF00-2E7FF99A7E63}" type="presParOf" srcId="{E2AFF16E-CB07-4C9F-988E-7F65C11505E8}" destId="{AE59CEA7-7948-45D6-AE28-1B83D6AC80B2}" srcOrd="6" destOrd="0" presId="urn:microsoft.com/office/officeart/2005/8/layout/cycle2"/>
    <dgm:cxn modelId="{3A583471-5F7F-49D0-BA54-DEBDF992CF3C}" type="presParOf" srcId="{E2AFF16E-CB07-4C9F-988E-7F65C11505E8}" destId="{8E37AD15-3E4A-4D57-9435-2F378748D38C}" srcOrd="7" destOrd="0" presId="urn:microsoft.com/office/officeart/2005/8/layout/cycle2"/>
    <dgm:cxn modelId="{4065E729-814B-41D7-A616-E06CB6B72F45}" type="presParOf" srcId="{8E37AD15-3E4A-4D57-9435-2F378748D38C}" destId="{CC29FC93-6D52-4627-99F6-36C34B8AF7A2}" srcOrd="0" destOrd="0" presId="urn:microsoft.com/office/officeart/2005/8/layout/cycle2"/>
    <dgm:cxn modelId="{E8A6A2B1-285C-4625-B2F0-1AE643C8425A}" type="presParOf" srcId="{E2AFF16E-CB07-4C9F-988E-7F65C11505E8}" destId="{0D415576-7705-4334-9E13-FA5457C1334F}" srcOrd="8" destOrd="0" presId="urn:microsoft.com/office/officeart/2005/8/layout/cycle2"/>
    <dgm:cxn modelId="{446E038B-B7EE-433D-B784-C61CDC8FE0D3}" type="presParOf" srcId="{E2AFF16E-CB07-4C9F-988E-7F65C11505E8}" destId="{624BF80E-D4F4-46ED-9511-782FE298B0A0}" srcOrd="9" destOrd="0" presId="urn:microsoft.com/office/officeart/2005/8/layout/cycle2"/>
    <dgm:cxn modelId="{643E8289-1FDE-4A50-B6CE-B2389CD8FB49}" type="presParOf" srcId="{624BF80E-D4F4-46ED-9511-782FE298B0A0}" destId="{1650FDEA-E4D5-4C2A-8480-57BD09A15F78}" srcOrd="0" destOrd="0" presId="urn:microsoft.com/office/officeart/2005/8/layout/cycle2"/>
    <dgm:cxn modelId="{D7FDD659-E7CA-4DA2-8073-ED498B133D2A}" type="presParOf" srcId="{E2AFF16E-CB07-4C9F-988E-7F65C11505E8}" destId="{9F3F1FE9-6E41-4587-8A72-43E6B0D28BA6}" srcOrd="10" destOrd="0" presId="urn:microsoft.com/office/officeart/2005/8/layout/cycle2"/>
    <dgm:cxn modelId="{0452A340-B772-4B84-B12F-FC2D8DD84967}" type="presParOf" srcId="{E2AFF16E-CB07-4C9F-988E-7F65C11505E8}" destId="{64664E14-EDE0-4B98-8B03-92F87FC8F363}" srcOrd="11" destOrd="0" presId="urn:microsoft.com/office/officeart/2005/8/layout/cycle2"/>
    <dgm:cxn modelId="{2550FCE0-1D94-4D29-BF69-9D7FB55733B8}" type="presParOf" srcId="{64664E14-EDE0-4B98-8B03-92F87FC8F363}" destId="{70D69485-005F-4247-9912-4580E9FE7BBD}" srcOrd="0" destOrd="0" presId="urn:microsoft.com/office/officeart/2005/8/layout/cycle2"/>
    <dgm:cxn modelId="{8F9A3661-6A50-4395-8DD6-350566146026}" type="presParOf" srcId="{E2AFF16E-CB07-4C9F-988E-7F65C11505E8}" destId="{920FF218-BB97-44BC-BA58-DB506F83C3E1}" srcOrd="12" destOrd="0" presId="urn:microsoft.com/office/officeart/2005/8/layout/cycle2"/>
    <dgm:cxn modelId="{C69997FF-897D-4825-AD9F-A04F03289297}" type="presParOf" srcId="{E2AFF16E-CB07-4C9F-988E-7F65C11505E8}" destId="{05B4FFE8-2608-449B-B8E3-922B63EFA6D3}" srcOrd="13" destOrd="0" presId="urn:microsoft.com/office/officeart/2005/8/layout/cycle2"/>
    <dgm:cxn modelId="{01A3F02F-07FA-411C-BCC7-257B823B324A}" type="presParOf" srcId="{05B4FFE8-2608-449B-B8E3-922B63EFA6D3}" destId="{9D16BB83-1CAD-4FC6-BF7F-6D51425B0141}" srcOrd="0" destOrd="0" presId="urn:microsoft.com/office/officeart/2005/8/layout/cycle2"/>
    <dgm:cxn modelId="{C6D8C029-7D72-4556-B48F-CB472E89AE4A}" type="presParOf" srcId="{E2AFF16E-CB07-4C9F-988E-7F65C11505E8}" destId="{C048CF7B-7BFC-40A4-A3C9-DCF3A0F0866A}" srcOrd="14" destOrd="0" presId="urn:microsoft.com/office/officeart/2005/8/layout/cycle2"/>
    <dgm:cxn modelId="{98A9A7CB-74D9-4785-9A17-F67B74DFF5BF}" type="presParOf" srcId="{E2AFF16E-CB07-4C9F-988E-7F65C11505E8}" destId="{19F33187-77E0-498C-BAC9-071B0125C98D}" srcOrd="15" destOrd="0" presId="urn:microsoft.com/office/officeart/2005/8/layout/cycle2"/>
    <dgm:cxn modelId="{140515A1-A8CB-40B5-AFB6-C49B93101C93}" type="presParOf" srcId="{19F33187-77E0-498C-BAC9-071B0125C98D}" destId="{39020D07-73A7-4F2C-A95D-F71DD0A39F6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93123-717A-401C-A28B-69809C98B408}" type="datetimeFigureOut">
              <a:rPr lang="en-US" smtClean="0"/>
              <a:pPr/>
              <a:t>28-Aug-21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4038F-5650-4E2A-843F-7BBD17E0D0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9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4038F-5650-4E2A-843F-7BBD17E0D0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4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4038F-5650-4E2A-843F-7BBD17E0D08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9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4038F-5650-4E2A-843F-7BBD17E0D08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1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4038F-5650-4E2A-843F-7BBD17E0D08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8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pPr/>
              <a:t>28-Aug-21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pPr/>
              <a:t>28-Aug-21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9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pPr/>
              <a:t>28-Aug-21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4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pPr/>
              <a:t>28-Aug-21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pPr/>
              <a:t>28-Aug-21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pPr/>
              <a:t>28-Aug-21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pPr/>
              <a:t>28-Aug-21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pPr/>
              <a:t>28-Aug-21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pPr/>
              <a:t>28-Aug-21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pPr/>
              <a:t>28-Aug-21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3B85-2864-4626-81E1-84884201FD74}" type="datetimeFigureOut">
              <a:rPr lang="en-US" smtClean="0"/>
              <a:pPr/>
              <a:t>28-Aug-21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2262-C051-4E5B-BF24-E6FCE5C7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3B85-2864-4626-81E1-84884201FD74}" type="datetimeFigureOut">
              <a:rPr lang="en-US" smtClean="0"/>
              <a:pPr/>
              <a:t>28-Aug-21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2262-C051-4E5B-BF24-E6FCE5C76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6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7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.jpeg"/><Relationship Id="rId4" Type="http://schemas.openxmlformats.org/officeDocument/2006/relationships/image" Target="../media/image32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4z9R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61" y="304800"/>
            <a:ext cx="9378461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29709">
            <a:off x="895267" y="2001260"/>
            <a:ext cx="4876800" cy="1470025"/>
          </a:xfrm>
        </p:spPr>
        <p:txBody>
          <a:bodyPr>
            <a:noAutofit/>
          </a:bodyPr>
          <a:lstStyle/>
          <a:p>
            <a:r>
              <a:rPr lang="en-US" sz="96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"/>
            <a:ext cx="9144000" cy="609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-304800" y="0"/>
            <a:ext cx="9677400" cy="6858000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4017271" cy="3463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74" y="374073"/>
            <a:ext cx="3985592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86200"/>
            <a:ext cx="4226842" cy="182144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-51955" y="0"/>
            <a:ext cx="9195955" cy="685800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7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381"/>
            <a:ext cx="6097593" cy="735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1947" y="2395470"/>
            <a:ext cx="4626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“তাদের(ধনীদের) ধন-সম্পদে অবশ্যই দরিদ্র ও বঞ্চিতদের অধিকার আছে”।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4691327"/>
            <a:ext cx="4085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আলকুরআন,সূরা-যারিয়াত,আয়াত-১৯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96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00200"/>
            <a:ext cx="1600200" cy="976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9600"/>
            <a:ext cx="1600200" cy="807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267200"/>
            <a:ext cx="1306674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4" b="16301"/>
          <a:stretch/>
        </p:blipFill>
        <p:spPr>
          <a:xfrm>
            <a:off x="7391400" y="2971800"/>
            <a:ext cx="1447800" cy="766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334000"/>
            <a:ext cx="1400678" cy="888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762000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৭.৫০ তোলা সোনা।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752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৫২.৫০ তোলা রুপা।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2971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সমপরিমান সম্পদ।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4191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প্রয়োজনের অতিরিক্ত।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5410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 বছর স্থায়ী হওয়া।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914400"/>
            <a:ext cx="1524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2743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যাকাতের নিসাব।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2567979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24200"/>
            <a:ext cx="2491779" cy="1330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57400"/>
            <a:ext cx="3048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4" b="16301"/>
          <a:stretch/>
        </p:blipFill>
        <p:spPr>
          <a:xfrm>
            <a:off x="1143000" y="4724400"/>
            <a:ext cx="25908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39" y="4343400"/>
            <a:ext cx="2842961" cy="18024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685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6172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যাকাতের নিসাব গুলো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-685800" y="-228600"/>
            <a:ext cx="11201400" cy="822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6019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নিসাব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800" dirty="0" smtClean="0">
                <a:cs typeface="NikoshBAN" pitchFamily="2" charset="0"/>
              </a:rPr>
              <a:t>৭.৫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তোলা সোনা।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২।৫২.৫ তোলা রোপা।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৩।সমপরিমান সম্পদ।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৪। প্রয়োজনের বেশি হওয়া।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৫।এক বছর স্থায়ী হওয়া।</a:t>
            </a:r>
          </a:p>
        </p:txBody>
      </p:sp>
      <p:sp>
        <p:nvSpPr>
          <p:cNvPr id="3" name="Frame 2"/>
          <p:cNvSpPr/>
          <p:nvPr/>
        </p:nvSpPr>
        <p:spPr>
          <a:xfrm>
            <a:off x="-914400" y="-304800"/>
            <a:ext cx="10058400" cy="7467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32" y="619461"/>
            <a:ext cx="4822031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81826" y="3026536"/>
            <a:ext cx="7360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“যাকাত কেবল অভাবগ্রস্ত,নিঃস্ব ও যাকাত সংশ্লিষ্ট কর্মচারী, যাদের চিত্ত আকর্ষণ করা হয় তাদের জন্য, দাস মুক্তি , ঋণগ্রস্ত, আল্লাহর পথে ও মুসাফিরদের জন্য,এটি আল্লাহর বিধান”।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5334000"/>
            <a:ext cx="3792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আলকুরআন,সূরা-তওবা,আয়াত-৬০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94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যাকাত ফরজ হওয়ার শর্ত সমুহ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650419"/>
            <a:ext cx="1295400" cy="1013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093942"/>
            <a:ext cx="1498398" cy="1021267"/>
          </a:xfrm>
          <a:prstGeom prst="rect">
            <a:avLst/>
          </a:prstGeom>
        </p:spPr>
      </p:pic>
      <p:pic>
        <p:nvPicPr>
          <p:cNvPr id="5" name="Picture 4" descr="kazi-nazrul-islam_14367798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295400"/>
            <a:ext cx="1219200" cy="12192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200"/>
            <a:ext cx="1225249" cy="10668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34000"/>
            <a:ext cx="1392865" cy="1069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3200"/>
            <a:ext cx="1558018" cy="918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86" y="4038600"/>
            <a:ext cx="1350596" cy="980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6146" r="2247"/>
          <a:stretch>
            <a:fillRect/>
          </a:stretch>
        </p:blipFill>
        <p:spPr>
          <a:xfrm>
            <a:off x="7772400" y="5334000"/>
            <a:ext cx="1182210" cy="12309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224569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মুসলমান হওয়া।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1371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সম্পন্ন হওয়া।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2355502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নিসাব পরিমান সম্পদের অতিরিক্ত হওয়া।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686" y="2647319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ঋণগ্রস্থ না হওয়া।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9624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সম্পদ এক বছর স্থায়ী হওয়া।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4267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স্বাধীন হওয়া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6388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নিসাব পরিমান সম্পদ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4098" y="540726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বালেগ হওয়া।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1905000" cy="1762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0"/>
            <a:ext cx="1981200" cy="1762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1905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05200"/>
            <a:ext cx="1795747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05200"/>
            <a:ext cx="2156151" cy="1666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84" y="1524000"/>
            <a:ext cx="1952099" cy="18383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2286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410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যাকাত ফরজ হওয়ার শর্তগুলো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 flipH="1" flipV="1">
            <a:off x="-1066800" y="-838200"/>
            <a:ext cx="10972800" cy="876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kazi-nazrul-islam_143677988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1524000"/>
            <a:ext cx="1828800" cy="1828800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05200"/>
            <a:ext cx="2179674" cy="1826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-1524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যাকাত ফরজ হওয়ার শর্ত ৮টি।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990600"/>
            <a:ext cx="7239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মুসলমান হওয়া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নিসাব পরিমান সম্পদ থাকা।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নিসাব পরিমান সম্পদ প্রয়োজনের অতিরিক্ত হওয়া।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ঋণগ্রস্থ না হওয়া।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সম্পদ এক বছর স্থায়ী হওয়া।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৬। বুদ্ধি সম্পন্ন হওয়া।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৭।বালেগ হওয়া।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৮। স্বাধীন হওয়া।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066800" y="-1371600"/>
            <a:ext cx="10668000" cy="876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5" y="1113507"/>
            <a:ext cx="2948044" cy="211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26" y="1127344"/>
            <a:ext cx="3117477" cy="219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733800"/>
            <a:ext cx="2948044" cy="2195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533400" y="3363435"/>
            <a:ext cx="255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 মেশিন দিচ্ছে</a:t>
            </a:r>
            <a:endParaRPr lang="en-US" sz="280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3505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 দিচ্ছে</a:t>
            </a:r>
            <a:endParaRPr lang="en-US" sz="280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5943600"/>
            <a:ext cx="1904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টিন দিচ্ছে</a:t>
            </a:r>
            <a:endParaRPr lang="en-US" sz="320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49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105400"/>
          </a:xfrm>
          <a:noFill/>
        </p:spPr>
        <p:txBody>
          <a:bodyPr>
            <a:normAutofit/>
          </a:bodyPr>
          <a:lstStyle/>
          <a:p>
            <a:pPr lvl="5">
              <a:buNone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lvl="2"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মোঃআল-আমিন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lvl="2"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r>
              <a:rPr lang="en-US" sz="4400" b="1" i="1" dirty="0" err="1" smtClean="0">
                <a:latin typeface="SutonnyMJ" pitchFamily="2" charset="0"/>
                <a:cs typeface="NikoshBAN" pitchFamily="2" charset="0"/>
              </a:rPr>
              <a:t>miKvwi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গৈলা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বিদ্যালয়</a:t>
            </a:r>
          </a:p>
          <a:p>
            <a:pPr lvl="2">
              <a:buNone/>
            </a:pPr>
            <a:endParaRPr lang="en-US" sz="4400" dirty="0" smtClean="0">
              <a:cs typeface="NikoshBAN" pitchFamily="2" charset="0"/>
            </a:endParaRPr>
          </a:p>
          <a:p>
            <a:pPr>
              <a:buNone/>
            </a:pP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310078"/>
            <a:ext cx="9144000" cy="7204364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9395195"/>
              </p:ext>
            </p:extLst>
          </p:nvPr>
        </p:nvGraphicFramePr>
        <p:xfrm>
          <a:off x="1072167" y="771182"/>
          <a:ext cx="7157434" cy="600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21" y="1867438"/>
            <a:ext cx="2907406" cy="3683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-152400"/>
            <a:ext cx="31075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খাতসমূহ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48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0D8BB7-5EBF-4CC7-88F7-C24DF10E3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C0D8BB7-5EBF-4CC7-88F7-C24DF10E3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C0D8BB7-5EBF-4CC7-88F7-C24DF10E3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DEBB98-1C4D-4D4E-8C76-DB40C461F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ADEBB98-1C4D-4D4E-8C76-DB40C461F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ADEBB98-1C4D-4D4E-8C76-DB40C461F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5021BA-383D-42C5-8929-B728BF2C7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65021BA-383D-42C5-8929-B728BF2C7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65021BA-383D-42C5-8929-B728BF2C7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F19026-C312-4537-BCC4-1FED4E4AD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E9F19026-C312-4537-BCC4-1FED4E4AD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E9F19026-C312-4537-BCC4-1FED4E4AD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E25FB6-26D2-496A-B052-241EEC439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3E25FB6-26D2-496A-B052-241EEC439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3E25FB6-26D2-496A-B052-241EEC439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4649FC-FF56-44D5-AEA9-5B6A5889A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E4649FC-FF56-44D5-AEA9-5B6A5889A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E4649FC-FF56-44D5-AEA9-5B6A5889A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59CEA7-7948-45D6-AE28-1B83D6AC8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59CEA7-7948-45D6-AE28-1B83D6AC8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E59CEA7-7948-45D6-AE28-1B83D6AC8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37AD15-3E4A-4D57-9435-2F378748D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E37AD15-3E4A-4D57-9435-2F378748D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E37AD15-3E4A-4D57-9435-2F378748D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415576-7705-4334-9E13-FA5457C13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0D415576-7705-4334-9E13-FA5457C13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0D415576-7705-4334-9E13-FA5457C13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4BF80E-D4F4-46ED-9511-782FE298B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624BF80E-D4F4-46ED-9511-782FE298B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624BF80E-D4F4-46ED-9511-782FE298B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3F1FE9-6E41-4587-8A72-43E6B0D28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9F3F1FE9-6E41-4587-8A72-43E6B0D28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9F3F1FE9-6E41-4587-8A72-43E6B0D28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664E14-EDE0-4B98-8B03-92F87FC8F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64664E14-EDE0-4B98-8B03-92F87FC8F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64664E14-EDE0-4B98-8B03-92F87FC8F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FF218-BB97-44BC-BA58-DB506F83C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920FF218-BB97-44BC-BA58-DB506F83C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920FF218-BB97-44BC-BA58-DB506F83C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B4FFE8-2608-449B-B8E3-922B63EFA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05B4FFE8-2608-449B-B8E3-922B63EFA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05B4FFE8-2608-449B-B8E3-922B63EFA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8CF7B-7BFC-40A4-A3C9-DCF3A0F08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C048CF7B-7BFC-40A4-A3C9-DCF3A0F08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C048CF7B-7BFC-40A4-A3C9-DCF3A0F08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33187-77E0-498C-BAC9-071B0125C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9F33187-77E0-498C-BAC9-071B0125C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19F33187-77E0-498C-BAC9-071B0125C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32037"/>
            <a:ext cx="8229600" cy="4525963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যাকাত অর্থ কি।</a:t>
            </a:r>
          </a:p>
          <a:p>
            <a:pPr lvl="3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যাকাতের নিসাব শতকরা কত।</a:t>
            </a:r>
          </a:p>
          <a:p>
            <a:pPr lvl="3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ফসলের যাকাতকে কি বলে।</a:t>
            </a:r>
          </a:p>
          <a:p>
            <a:pPr lvl="3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যাকাত কি ধরনের ইবাদত।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685800" y="-762000"/>
            <a:ext cx="10972800" cy="815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762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অর্থনৈতিক গুরূত্বের ৫টি বাক্য লিখবে।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সামাজিক গুরূত্বের ৫টি বাক্য লিখবে।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914400" y="-838200"/>
            <a:ext cx="10058400" cy="7696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1000"/>
            <a:ext cx="7010400" cy="596163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-533400"/>
            <a:ext cx="9144000" cy="71628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9900" y="21336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3" y="228600"/>
            <a:ext cx="8548757" cy="6308725"/>
          </a:xfrm>
        </p:spPr>
      </p:pic>
      <p:sp>
        <p:nvSpPr>
          <p:cNvPr id="3" name="Frame 2"/>
          <p:cNvSpPr/>
          <p:nvPr/>
        </p:nvSpPr>
        <p:spPr>
          <a:xfrm>
            <a:off x="-838200" y="-609600"/>
            <a:ext cx="10439400" cy="8001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534400" cy="6553200"/>
          </a:xfrm>
        </p:spPr>
      </p:pic>
    </p:spTree>
    <p:extLst>
      <p:ext uri="{BB962C8B-B14F-4D97-AF65-F5344CB8AC3E}">
        <p14:creationId xmlns:p14="http://schemas.microsoft.com/office/powerpoint/2010/main" val="21216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14400"/>
            <a:ext cx="3214688" cy="3774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343400"/>
            <a:ext cx="441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endParaRPr lang="en-US" sz="11500" i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7232072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13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  <a:noFill/>
        </p:spPr>
        <p:txBody>
          <a:bodyPr>
            <a:normAutofit/>
          </a:bodyPr>
          <a:lstStyle/>
          <a:p>
            <a:pPr marL="2628900" lvl="6" indent="0">
              <a:buNone/>
            </a:pP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pPr marL="1257300" lvl="3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০১।যাকাত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 marL="1257300" lvl="3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০২।যাকাতের নিসাব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1257300" lvl="3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০৩।যাকাত ফরজ হওয়ার শর্তগুলো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ব্যাখ্যা                   করতে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1257300" lvl="3" indent="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০৪।যাকাতের সামাজিক গুরূত্ব বিশ্লেষণ      করতে পারবে।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609600" y="-1143000"/>
            <a:ext cx="10515600" cy="784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643738"/>
              </p:ext>
            </p:extLst>
          </p:nvPr>
        </p:nvGraphicFramePr>
        <p:xfrm>
          <a:off x="1676400" y="1600200"/>
          <a:ext cx="457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5462280" imgH="685800" progId="Package">
                  <p:embed/>
                </p:oleObj>
              </mc:Choice>
              <mc:Fallback>
                <p:oleObj name="Packager Shell Object" showAsIcon="1" r:id="rId3" imgW="546228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457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81000"/>
            <a:ext cx="2775473" cy="2987902"/>
          </a:xfrm>
          <a:prstGeom prst="rect">
            <a:avLst/>
          </a:prstGeom>
        </p:spPr>
      </p:pic>
      <p:pic>
        <p:nvPicPr>
          <p:cNvPr id="1026" name="Picture 2" descr="C:\Users\Jaduboyra\Desktop\delwar image\wash-clipart-2117bce10b2a9c8ce5efed206a478e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3238500" cy="2857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3657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পবিত্র হওয়া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581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বৃদ্ধি পাওয়া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712" y="4314194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কোন মুসলিমের নিসাব পরিমাণ সম্পদ থাকলে বছরান্তে ২.৫% হারে সম্পদ গরিবদের মাঝে দান করাকে যাকাত বলে।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066800" y="-914400"/>
            <a:ext cx="10972800" cy="845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52800" y="533400"/>
            <a:ext cx="2209800" cy="1447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যাকাত অর্থ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-Right-Up Arrow 15"/>
          <p:cNvSpPr/>
          <p:nvPr/>
        </p:nvSpPr>
        <p:spPr>
          <a:xfrm>
            <a:off x="3505200" y="2362200"/>
            <a:ext cx="1981200" cy="12192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57600"/>
            <a:ext cx="3557109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"/>
            <a:ext cx="3557109" cy="3005137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2209800" y="381000"/>
            <a:ext cx="381000" cy="59436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971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724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বিশ ভাগের ১ ভাগ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447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দশ ভাগের ১ ভাগ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365</Words>
  <Application>Microsoft Office PowerPoint</Application>
  <PresentationFormat>On-screen Show (4:3)</PresentationFormat>
  <Paragraphs>88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Microsoft Himalaya</vt:lpstr>
      <vt:lpstr>NikoshBAN</vt:lpstr>
      <vt:lpstr>SutonnyMJ</vt:lpstr>
      <vt:lpstr>Office Theme</vt:lpstr>
      <vt:lpstr>Packager Shell Object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মূল্যায়ণ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alamin5377@outlook.com</cp:lastModifiedBy>
  <cp:revision>302</cp:revision>
  <dcterms:created xsi:type="dcterms:W3CDTF">2014-03-01T05:56:52Z</dcterms:created>
  <dcterms:modified xsi:type="dcterms:W3CDTF">2021-08-28T01:19:53Z</dcterms:modified>
</cp:coreProperties>
</file>