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9A1D7E-016C-4275-812C-9B94EBC0B422}">
          <p14:sldIdLst>
            <p14:sldId id="256"/>
            <p14:sldId id="257"/>
            <p14:sldId id="258"/>
          </p14:sldIdLst>
        </p14:section>
        <p14:section name="Untitled Section" id="{F0904719-260B-4F4F-85EC-8B16B6FE0E6A}">
          <p14:sldIdLst>
            <p14:sldId id="260"/>
            <p14:sldId id="261"/>
            <p14:sldId id="262"/>
            <p14:sldId id="263"/>
            <p14:sldId id="264"/>
            <p14:sldId id="265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50DFD-2CA3-4A44-A579-579C03A0887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235B72-1AAD-422F-AFE7-34033F1AFFB2}">
      <dgm:prSet phldrT="[Text]"/>
      <dgm:spPr>
        <a:solidFill>
          <a:schemeClr val="accent6"/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মহাদেশ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AEF719A-11E8-47FF-8AE3-15A0B8E3DDA6}" type="parTrans" cxnId="{66556ABE-2309-4C85-AF33-24FA5203BD77}">
      <dgm:prSet/>
      <dgm:spPr/>
      <dgm:t>
        <a:bodyPr/>
        <a:lstStyle/>
        <a:p>
          <a:endParaRPr lang="en-US"/>
        </a:p>
      </dgm:t>
    </dgm:pt>
    <dgm:pt modelId="{ABEC2E43-02EC-4571-9890-6A9B4D5E6DE8}" type="sibTrans" cxnId="{66556ABE-2309-4C85-AF33-24FA5203BD77}">
      <dgm:prSet/>
      <dgm:spPr/>
      <dgm:t>
        <a:bodyPr/>
        <a:lstStyle/>
        <a:p>
          <a:endParaRPr lang="en-US"/>
        </a:p>
      </dgm:t>
    </dgm:pt>
    <dgm:pt modelId="{30740B6E-CA57-41F9-B28F-78F4512DD4E1}">
      <dgm:prSet phldrT="[Text]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bn-BD" dirty="0" smtClean="0">
              <a:effectLst/>
              <a:latin typeface="NikoshBAN" pitchFamily="2" charset="0"/>
              <a:cs typeface="NikoshBAN" pitchFamily="2" charset="0"/>
            </a:rPr>
            <a:t>আফ্রিকা </a:t>
          </a:r>
          <a:endParaRPr lang="en-US" dirty="0">
            <a:effectLst/>
            <a:latin typeface="NikoshBAN" pitchFamily="2" charset="0"/>
            <a:cs typeface="NikoshBAN" pitchFamily="2" charset="0"/>
          </a:endParaRPr>
        </a:p>
      </dgm:t>
    </dgm:pt>
    <dgm:pt modelId="{6FC784A7-A1E0-4486-8023-F6EAFC6FCC21}" type="parTrans" cxnId="{58E23F47-BB77-4A85-995A-07EFCB4D0E5A}">
      <dgm:prSet/>
      <dgm:spPr/>
      <dgm:t>
        <a:bodyPr/>
        <a:lstStyle/>
        <a:p>
          <a:endParaRPr lang="en-US"/>
        </a:p>
      </dgm:t>
    </dgm:pt>
    <dgm:pt modelId="{7F70CCC6-650C-4934-9E09-BED46A8C2C1C}" type="sibTrans" cxnId="{58E23F47-BB77-4A85-995A-07EFCB4D0E5A}">
      <dgm:prSet/>
      <dgm:spPr/>
      <dgm:t>
        <a:bodyPr/>
        <a:lstStyle/>
        <a:p>
          <a:endParaRPr lang="en-US"/>
        </a:p>
      </dgm:t>
    </dgm:pt>
    <dgm:pt modelId="{B72C07B3-6B07-4D6C-B02F-CBB258B33006}">
      <dgm:prSet phldrT="[Text]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এশিয়া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ED74423-7CE1-4E69-85B5-7B845421168A}" type="parTrans" cxnId="{7D340F82-0993-4643-BB4D-7A48146C0212}">
      <dgm:prSet/>
      <dgm:spPr/>
      <dgm:t>
        <a:bodyPr/>
        <a:lstStyle/>
        <a:p>
          <a:endParaRPr lang="en-US"/>
        </a:p>
      </dgm:t>
    </dgm:pt>
    <dgm:pt modelId="{98B5885E-4124-42E3-9D9C-8943084ADE93}" type="sibTrans" cxnId="{7D340F82-0993-4643-BB4D-7A48146C0212}">
      <dgm:prSet/>
      <dgm:spPr/>
      <dgm:t>
        <a:bodyPr/>
        <a:lstStyle/>
        <a:p>
          <a:endParaRPr lang="en-US"/>
        </a:p>
      </dgm:t>
    </dgm:pt>
    <dgm:pt modelId="{E877640E-41CD-4660-A6DC-9C37B0ABA74E}">
      <dgm:prSet phldrT="[Text]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ইউরোপ 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E82976B-D18C-4349-9577-553473019D08}" type="parTrans" cxnId="{190A7E5C-7019-4F55-8CF7-29929949161D}">
      <dgm:prSet/>
      <dgm:spPr/>
      <dgm:t>
        <a:bodyPr/>
        <a:lstStyle/>
        <a:p>
          <a:endParaRPr lang="en-US"/>
        </a:p>
      </dgm:t>
    </dgm:pt>
    <dgm:pt modelId="{64EC40EA-D252-4D59-BBBE-228010A0FE61}" type="sibTrans" cxnId="{190A7E5C-7019-4F55-8CF7-29929949161D}">
      <dgm:prSet/>
      <dgm:spPr/>
      <dgm:t>
        <a:bodyPr/>
        <a:lstStyle/>
        <a:p>
          <a:endParaRPr lang="en-US"/>
        </a:p>
      </dgm:t>
    </dgm:pt>
    <dgm:pt modelId="{BC606302-E666-4146-A592-40EA864472E9}" type="pres">
      <dgm:prSet presAssocID="{51350DFD-2CA3-4A44-A579-579C03A0887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A22B26-F0F2-40E3-9CA2-F60493C1FFCC}" type="pres">
      <dgm:prSet presAssocID="{23235B72-1AAD-422F-AFE7-34033F1AFFB2}" presName="root1" presStyleCnt="0"/>
      <dgm:spPr/>
    </dgm:pt>
    <dgm:pt modelId="{BA04BA19-CB9A-41C4-A532-0D8FC58A5142}" type="pres">
      <dgm:prSet presAssocID="{23235B72-1AAD-422F-AFE7-34033F1AFFB2}" presName="LevelOneTextNode" presStyleLbl="node0" presStyleIdx="0" presStyleCnt="1" custScaleY="85567" custLinFactNeighborX="-63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48F274-8D3F-4551-9A1D-91FAF49D4137}" type="pres">
      <dgm:prSet presAssocID="{23235B72-1AAD-422F-AFE7-34033F1AFFB2}" presName="level2hierChild" presStyleCnt="0"/>
      <dgm:spPr/>
    </dgm:pt>
    <dgm:pt modelId="{6121E54D-8052-43D1-8F79-9AC207440C53}" type="pres">
      <dgm:prSet presAssocID="{6FC784A7-A1E0-4486-8023-F6EAFC6FCC2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08B88D53-07EA-4CB6-8223-954226BE971D}" type="pres">
      <dgm:prSet presAssocID="{6FC784A7-A1E0-4486-8023-F6EAFC6FCC2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D0DAF30-8BA1-4969-8E4B-502FB5FA4EAA}" type="pres">
      <dgm:prSet presAssocID="{30740B6E-CA57-41F9-B28F-78F4512DD4E1}" presName="root2" presStyleCnt="0"/>
      <dgm:spPr/>
    </dgm:pt>
    <dgm:pt modelId="{C1F7F1F6-00E3-4C2E-A95A-1D65E5D97F36}" type="pres">
      <dgm:prSet presAssocID="{30740B6E-CA57-41F9-B28F-78F4512DD4E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3D4540-DD25-4D1D-98F4-50955A5D535C}" type="pres">
      <dgm:prSet presAssocID="{30740B6E-CA57-41F9-B28F-78F4512DD4E1}" presName="level3hierChild" presStyleCnt="0"/>
      <dgm:spPr/>
    </dgm:pt>
    <dgm:pt modelId="{5B6D7BB8-4EEA-4731-9187-6EE7C4BBACFB}" type="pres">
      <dgm:prSet presAssocID="{2ED74423-7CE1-4E69-85B5-7B845421168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C00AE58-885A-4755-B04A-623372ACA3AD}" type="pres">
      <dgm:prSet presAssocID="{2ED74423-7CE1-4E69-85B5-7B845421168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2D79B1FA-F7FA-4A33-81A2-26F4D456806E}" type="pres">
      <dgm:prSet presAssocID="{B72C07B3-6B07-4D6C-B02F-CBB258B33006}" presName="root2" presStyleCnt="0"/>
      <dgm:spPr/>
    </dgm:pt>
    <dgm:pt modelId="{11C418D2-4033-4058-8EBE-7980A9EA196A}" type="pres">
      <dgm:prSet presAssocID="{B72C07B3-6B07-4D6C-B02F-CBB258B3300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57BEC-E772-482A-BC37-4C0212B3AC77}" type="pres">
      <dgm:prSet presAssocID="{B72C07B3-6B07-4D6C-B02F-CBB258B33006}" presName="level3hierChild" presStyleCnt="0"/>
      <dgm:spPr/>
    </dgm:pt>
    <dgm:pt modelId="{4BCCAF6A-F896-4854-8106-5D7A613EE25B}" type="pres">
      <dgm:prSet presAssocID="{8E82976B-D18C-4349-9577-553473019D0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DD265FE-5985-4B01-A5CD-8C546CECDC1D}" type="pres">
      <dgm:prSet presAssocID="{8E82976B-D18C-4349-9577-553473019D0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4FB0660E-52BA-4E4F-90BB-6934816DA0DA}" type="pres">
      <dgm:prSet presAssocID="{E877640E-41CD-4660-A6DC-9C37B0ABA74E}" presName="root2" presStyleCnt="0"/>
      <dgm:spPr/>
    </dgm:pt>
    <dgm:pt modelId="{BD8F7DAE-805C-4314-8B7B-C8DC242A1023}" type="pres">
      <dgm:prSet presAssocID="{E877640E-41CD-4660-A6DC-9C37B0ABA74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54BE43-6A7D-4BBC-B68D-A8BD19026EE8}" type="pres">
      <dgm:prSet presAssocID="{E877640E-41CD-4660-A6DC-9C37B0ABA74E}" presName="level3hierChild" presStyleCnt="0"/>
      <dgm:spPr/>
    </dgm:pt>
  </dgm:ptLst>
  <dgm:cxnLst>
    <dgm:cxn modelId="{58E23F47-BB77-4A85-995A-07EFCB4D0E5A}" srcId="{23235B72-1AAD-422F-AFE7-34033F1AFFB2}" destId="{30740B6E-CA57-41F9-B28F-78F4512DD4E1}" srcOrd="0" destOrd="0" parTransId="{6FC784A7-A1E0-4486-8023-F6EAFC6FCC21}" sibTransId="{7F70CCC6-650C-4934-9E09-BED46A8C2C1C}"/>
    <dgm:cxn modelId="{A5D36E6F-1173-451F-8C77-344B85329C34}" type="presOf" srcId="{2ED74423-7CE1-4E69-85B5-7B845421168A}" destId="{7C00AE58-885A-4755-B04A-623372ACA3AD}" srcOrd="1" destOrd="0" presId="urn:microsoft.com/office/officeart/2008/layout/HorizontalMultiLevelHierarchy"/>
    <dgm:cxn modelId="{66556ABE-2309-4C85-AF33-24FA5203BD77}" srcId="{51350DFD-2CA3-4A44-A579-579C03A08874}" destId="{23235B72-1AAD-422F-AFE7-34033F1AFFB2}" srcOrd="0" destOrd="0" parTransId="{3AEF719A-11E8-47FF-8AE3-15A0B8E3DDA6}" sibTransId="{ABEC2E43-02EC-4571-9890-6A9B4D5E6DE8}"/>
    <dgm:cxn modelId="{190A7E5C-7019-4F55-8CF7-29929949161D}" srcId="{23235B72-1AAD-422F-AFE7-34033F1AFFB2}" destId="{E877640E-41CD-4660-A6DC-9C37B0ABA74E}" srcOrd="2" destOrd="0" parTransId="{8E82976B-D18C-4349-9577-553473019D08}" sibTransId="{64EC40EA-D252-4D59-BBBE-228010A0FE61}"/>
    <dgm:cxn modelId="{144F12CE-3D81-4C9D-BFE0-CC213EA2B894}" type="presOf" srcId="{B72C07B3-6B07-4D6C-B02F-CBB258B33006}" destId="{11C418D2-4033-4058-8EBE-7980A9EA196A}" srcOrd="0" destOrd="0" presId="urn:microsoft.com/office/officeart/2008/layout/HorizontalMultiLevelHierarchy"/>
    <dgm:cxn modelId="{A04DEA86-609D-4DBC-B7AF-6003AA0291A6}" type="presOf" srcId="{6FC784A7-A1E0-4486-8023-F6EAFC6FCC21}" destId="{08B88D53-07EA-4CB6-8223-954226BE971D}" srcOrd="1" destOrd="0" presId="urn:microsoft.com/office/officeart/2008/layout/HorizontalMultiLevelHierarchy"/>
    <dgm:cxn modelId="{66CD16EF-E806-41A4-A5B6-236E59E41ABE}" type="presOf" srcId="{30740B6E-CA57-41F9-B28F-78F4512DD4E1}" destId="{C1F7F1F6-00E3-4C2E-A95A-1D65E5D97F36}" srcOrd="0" destOrd="0" presId="urn:microsoft.com/office/officeart/2008/layout/HorizontalMultiLevelHierarchy"/>
    <dgm:cxn modelId="{8CC743E3-0C39-4AB5-9F1C-E5C50AFC0E26}" type="presOf" srcId="{8E82976B-D18C-4349-9577-553473019D08}" destId="{4BCCAF6A-F896-4854-8106-5D7A613EE25B}" srcOrd="0" destOrd="0" presId="urn:microsoft.com/office/officeart/2008/layout/HorizontalMultiLevelHierarchy"/>
    <dgm:cxn modelId="{701B43B1-08F4-41E5-8059-875CB6AEBD46}" type="presOf" srcId="{23235B72-1AAD-422F-AFE7-34033F1AFFB2}" destId="{BA04BA19-CB9A-41C4-A532-0D8FC58A5142}" srcOrd="0" destOrd="0" presId="urn:microsoft.com/office/officeart/2008/layout/HorizontalMultiLevelHierarchy"/>
    <dgm:cxn modelId="{BE8C5F94-A624-4D57-9EB0-9D92D9D76C08}" type="presOf" srcId="{8E82976B-D18C-4349-9577-553473019D08}" destId="{1DD265FE-5985-4B01-A5CD-8C546CECDC1D}" srcOrd="1" destOrd="0" presId="urn:microsoft.com/office/officeart/2008/layout/HorizontalMultiLevelHierarchy"/>
    <dgm:cxn modelId="{151E7D4B-3938-47A5-9957-2778562C61FF}" type="presOf" srcId="{6FC784A7-A1E0-4486-8023-F6EAFC6FCC21}" destId="{6121E54D-8052-43D1-8F79-9AC207440C53}" srcOrd="0" destOrd="0" presId="urn:microsoft.com/office/officeart/2008/layout/HorizontalMultiLevelHierarchy"/>
    <dgm:cxn modelId="{59F6EA10-4A63-4B77-9160-8CE6522E6466}" type="presOf" srcId="{E877640E-41CD-4660-A6DC-9C37B0ABA74E}" destId="{BD8F7DAE-805C-4314-8B7B-C8DC242A1023}" srcOrd="0" destOrd="0" presId="urn:microsoft.com/office/officeart/2008/layout/HorizontalMultiLevelHierarchy"/>
    <dgm:cxn modelId="{7FBA0189-7698-4315-935C-2D2391BEA907}" type="presOf" srcId="{51350DFD-2CA3-4A44-A579-579C03A08874}" destId="{BC606302-E666-4146-A592-40EA864472E9}" srcOrd="0" destOrd="0" presId="urn:microsoft.com/office/officeart/2008/layout/HorizontalMultiLevelHierarchy"/>
    <dgm:cxn modelId="{7D340F82-0993-4643-BB4D-7A48146C0212}" srcId="{23235B72-1AAD-422F-AFE7-34033F1AFFB2}" destId="{B72C07B3-6B07-4D6C-B02F-CBB258B33006}" srcOrd="1" destOrd="0" parTransId="{2ED74423-7CE1-4E69-85B5-7B845421168A}" sibTransId="{98B5885E-4124-42E3-9D9C-8943084ADE93}"/>
    <dgm:cxn modelId="{C755AF60-758B-41DC-B2C0-B447CA307664}" type="presOf" srcId="{2ED74423-7CE1-4E69-85B5-7B845421168A}" destId="{5B6D7BB8-4EEA-4731-9187-6EE7C4BBACFB}" srcOrd="0" destOrd="0" presId="urn:microsoft.com/office/officeart/2008/layout/HorizontalMultiLevelHierarchy"/>
    <dgm:cxn modelId="{9CB716CC-45BC-45CD-BFE3-B734809ACAB9}" type="presParOf" srcId="{BC606302-E666-4146-A592-40EA864472E9}" destId="{9CA22B26-F0F2-40E3-9CA2-F60493C1FFCC}" srcOrd="0" destOrd="0" presId="urn:microsoft.com/office/officeart/2008/layout/HorizontalMultiLevelHierarchy"/>
    <dgm:cxn modelId="{B5137F64-EFBD-48F9-ABC8-65948CDD6C73}" type="presParOf" srcId="{9CA22B26-F0F2-40E3-9CA2-F60493C1FFCC}" destId="{BA04BA19-CB9A-41C4-A532-0D8FC58A5142}" srcOrd="0" destOrd="0" presId="urn:microsoft.com/office/officeart/2008/layout/HorizontalMultiLevelHierarchy"/>
    <dgm:cxn modelId="{3B0DC859-D1A2-4A90-82AE-998C439C509B}" type="presParOf" srcId="{9CA22B26-F0F2-40E3-9CA2-F60493C1FFCC}" destId="{C048F274-8D3F-4551-9A1D-91FAF49D4137}" srcOrd="1" destOrd="0" presId="urn:microsoft.com/office/officeart/2008/layout/HorizontalMultiLevelHierarchy"/>
    <dgm:cxn modelId="{B1C4D998-CB68-4128-B438-A7E9964622C8}" type="presParOf" srcId="{C048F274-8D3F-4551-9A1D-91FAF49D4137}" destId="{6121E54D-8052-43D1-8F79-9AC207440C53}" srcOrd="0" destOrd="0" presId="urn:microsoft.com/office/officeart/2008/layout/HorizontalMultiLevelHierarchy"/>
    <dgm:cxn modelId="{49D0F991-B18F-4A8B-9F02-EBBA8EF31DF0}" type="presParOf" srcId="{6121E54D-8052-43D1-8F79-9AC207440C53}" destId="{08B88D53-07EA-4CB6-8223-954226BE971D}" srcOrd="0" destOrd="0" presId="urn:microsoft.com/office/officeart/2008/layout/HorizontalMultiLevelHierarchy"/>
    <dgm:cxn modelId="{5650B83D-DAB6-4E0F-A33B-F11F0AA5CEEA}" type="presParOf" srcId="{C048F274-8D3F-4551-9A1D-91FAF49D4137}" destId="{5D0DAF30-8BA1-4969-8E4B-502FB5FA4EAA}" srcOrd="1" destOrd="0" presId="urn:microsoft.com/office/officeart/2008/layout/HorizontalMultiLevelHierarchy"/>
    <dgm:cxn modelId="{8D4CB1E4-0698-47C0-BF9F-C0895910499F}" type="presParOf" srcId="{5D0DAF30-8BA1-4969-8E4B-502FB5FA4EAA}" destId="{C1F7F1F6-00E3-4C2E-A95A-1D65E5D97F36}" srcOrd="0" destOrd="0" presId="urn:microsoft.com/office/officeart/2008/layout/HorizontalMultiLevelHierarchy"/>
    <dgm:cxn modelId="{ACB2B452-3470-44BC-9E67-AC03D0E94C96}" type="presParOf" srcId="{5D0DAF30-8BA1-4969-8E4B-502FB5FA4EAA}" destId="{DD3D4540-DD25-4D1D-98F4-50955A5D535C}" srcOrd="1" destOrd="0" presId="urn:microsoft.com/office/officeart/2008/layout/HorizontalMultiLevelHierarchy"/>
    <dgm:cxn modelId="{86610465-30F0-4D5B-ACB0-06243A7A6233}" type="presParOf" srcId="{C048F274-8D3F-4551-9A1D-91FAF49D4137}" destId="{5B6D7BB8-4EEA-4731-9187-6EE7C4BBACFB}" srcOrd="2" destOrd="0" presId="urn:microsoft.com/office/officeart/2008/layout/HorizontalMultiLevelHierarchy"/>
    <dgm:cxn modelId="{48CF9CB6-1E51-491C-A04F-7A0480575C97}" type="presParOf" srcId="{5B6D7BB8-4EEA-4731-9187-6EE7C4BBACFB}" destId="{7C00AE58-885A-4755-B04A-623372ACA3AD}" srcOrd="0" destOrd="0" presId="urn:microsoft.com/office/officeart/2008/layout/HorizontalMultiLevelHierarchy"/>
    <dgm:cxn modelId="{ECCCF465-31D4-4D66-B0C2-2C3474E55F1F}" type="presParOf" srcId="{C048F274-8D3F-4551-9A1D-91FAF49D4137}" destId="{2D79B1FA-F7FA-4A33-81A2-26F4D456806E}" srcOrd="3" destOrd="0" presId="urn:microsoft.com/office/officeart/2008/layout/HorizontalMultiLevelHierarchy"/>
    <dgm:cxn modelId="{5A95A4F6-B070-4759-BE8A-0B0FA0A42987}" type="presParOf" srcId="{2D79B1FA-F7FA-4A33-81A2-26F4D456806E}" destId="{11C418D2-4033-4058-8EBE-7980A9EA196A}" srcOrd="0" destOrd="0" presId="urn:microsoft.com/office/officeart/2008/layout/HorizontalMultiLevelHierarchy"/>
    <dgm:cxn modelId="{8486302D-FADC-402B-9B13-3B80EFB69E44}" type="presParOf" srcId="{2D79B1FA-F7FA-4A33-81A2-26F4D456806E}" destId="{D8E57BEC-E772-482A-BC37-4C0212B3AC77}" srcOrd="1" destOrd="0" presId="urn:microsoft.com/office/officeart/2008/layout/HorizontalMultiLevelHierarchy"/>
    <dgm:cxn modelId="{286F826F-CE4F-4B0E-B88D-DBB6AFEB23E6}" type="presParOf" srcId="{C048F274-8D3F-4551-9A1D-91FAF49D4137}" destId="{4BCCAF6A-F896-4854-8106-5D7A613EE25B}" srcOrd="4" destOrd="0" presId="urn:microsoft.com/office/officeart/2008/layout/HorizontalMultiLevelHierarchy"/>
    <dgm:cxn modelId="{52398C64-3027-4897-8114-42F8D33D6C2C}" type="presParOf" srcId="{4BCCAF6A-F896-4854-8106-5D7A613EE25B}" destId="{1DD265FE-5985-4B01-A5CD-8C546CECDC1D}" srcOrd="0" destOrd="0" presId="urn:microsoft.com/office/officeart/2008/layout/HorizontalMultiLevelHierarchy"/>
    <dgm:cxn modelId="{DB74AAC4-731E-48BD-82F1-E7BCD199D17C}" type="presParOf" srcId="{C048F274-8D3F-4551-9A1D-91FAF49D4137}" destId="{4FB0660E-52BA-4E4F-90BB-6934816DA0DA}" srcOrd="5" destOrd="0" presId="urn:microsoft.com/office/officeart/2008/layout/HorizontalMultiLevelHierarchy"/>
    <dgm:cxn modelId="{AB32421E-93AB-4496-B296-2007733A71FD}" type="presParOf" srcId="{4FB0660E-52BA-4E4F-90BB-6934816DA0DA}" destId="{BD8F7DAE-805C-4314-8B7B-C8DC242A1023}" srcOrd="0" destOrd="0" presId="urn:microsoft.com/office/officeart/2008/layout/HorizontalMultiLevelHierarchy"/>
    <dgm:cxn modelId="{3EF5D126-0BE0-42AF-8F2A-E0C5BD516FDD}" type="presParOf" srcId="{4FB0660E-52BA-4E4F-90BB-6934816DA0DA}" destId="{9454BE43-6A7D-4BBC-B68D-A8BD19026EE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A22A70-2599-4065-A00B-BACCE86CE22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5427BB-9F3D-40CE-AD06-9B50E3AE31F7}">
      <dgm:prSet phldrT="[Text]"/>
      <dgm:spPr>
        <a:solidFill>
          <a:schemeClr val="accent2"/>
        </a:solidFill>
        <a:ln>
          <a:solidFill>
            <a:schemeClr val="accent2"/>
          </a:solidFill>
        </a:ln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রাষ্ট্র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C02CEB1-F765-4234-BF6D-3716F14BB16D}" type="parTrans" cxnId="{D5373757-9A15-4A45-AB3E-162873A14883}">
      <dgm:prSet/>
      <dgm:spPr/>
      <dgm:t>
        <a:bodyPr/>
        <a:lstStyle/>
        <a:p>
          <a:endParaRPr lang="en-US"/>
        </a:p>
      </dgm:t>
    </dgm:pt>
    <dgm:pt modelId="{95B40945-D7E5-4F18-A15E-62F5B2A0144C}" type="sibTrans" cxnId="{D5373757-9A15-4A45-AB3E-162873A14883}">
      <dgm:prSet/>
      <dgm:spPr/>
      <dgm:t>
        <a:bodyPr/>
        <a:lstStyle/>
        <a:p>
          <a:endParaRPr lang="en-US"/>
        </a:p>
      </dgm:t>
    </dgm:pt>
    <dgm:pt modelId="{F5580D63-3BDD-4822-B6ED-849342401E67}">
      <dgm:prSet phldrT="[Text]"/>
      <dgm:spPr>
        <a:solidFill>
          <a:schemeClr val="accent3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কঙ্গো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635F5D7-5B33-4C9B-A302-C01C1760F11C}" type="parTrans" cxnId="{85B4773A-5CA6-4E2C-8DF5-85CDFD060434}">
      <dgm:prSet/>
      <dgm:spPr/>
      <dgm:t>
        <a:bodyPr/>
        <a:lstStyle/>
        <a:p>
          <a:endParaRPr lang="en-US"/>
        </a:p>
      </dgm:t>
    </dgm:pt>
    <dgm:pt modelId="{21D1FF01-EE73-4447-B220-3B1492B7EF03}" type="sibTrans" cxnId="{85B4773A-5CA6-4E2C-8DF5-85CDFD060434}">
      <dgm:prSet/>
      <dgm:spPr/>
      <dgm:t>
        <a:bodyPr/>
        <a:lstStyle/>
        <a:p>
          <a:endParaRPr lang="en-US"/>
        </a:p>
      </dgm:t>
    </dgm:pt>
    <dgm:pt modelId="{E9591996-5786-4650-82EB-92FEA3AA6DC1}">
      <dgm:prSet phldrT="[Text]"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সিয়েরালিওন 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8941374C-A54D-473C-B5B5-11385A7C82F3}" type="parTrans" cxnId="{6EC734C8-6DF3-47B8-BA4E-25B5E682FE04}">
      <dgm:prSet/>
      <dgm:spPr/>
      <dgm:t>
        <a:bodyPr/>
        <a:lstStyle/>
        <a:p>
          <a:endParaRPr lang="en-US"/>
        </a:p>
      </dgm:t>
    </dgm:pt>
    <dgm:pt modelId="{E53DE948-7CB8-4439-8F27-7C03FB853671}" type="sibTrans" cxnId="{6EC734C8-6DF3-47B8-BA4E-25B5E682FE04}">
      <dgm:prSet/>
      <dgm:spPr/>
      <dgm:t>
        <a:bodyPr/>
        <a:lstStyle/>
        <a:p>
          <a:endParaRPr lang="en-US"/>
        </a:p>
      </dgm:t>
    </dgm:pt>
    <dgm:pt modelId="{C089CA83-BEA9-4AA4-A469-0CB339B918CA}">
      <dgm:prSet phldrT="[Text]"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আইভরিকুস্ট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90FBCE6-8BB1-4F56-BBF4-6CAD0B47AFF9}" type="parTrans" cxnId="{461E69FE-301F-4D77-A11E-629B7C9B36BE}">
      <dgm:prSet/>
      <dgm:spPr/>
      <dgm:t>
        <a:bodyPr/>
        <a:lstStyle/>
        <a:p>
          <a:endParaRPr lang="en-US"/>
        </a:p>
      </dgm:t>
    </dgm:pt>
    <dgm:pt modelId="{EB4491D2-ECE7-4C8B-B52D-34F5E83BB05A}" type="sibTrans" cxnId="{461E69FE-301F-4D77-A11E-629B7C9B36BE}">
      <dgm:prSet/>
      <dgm:spPr/>
      <dgm:t>
        <a:bodyPr/>
        <a:lstStyle/>
        <a:p>
          <a:endParaRPr lang="en-US"/>
        </a:p>
      </dgm:t>
    </dgm:pt>
    <dgm:pt modelId="{42BD7754-9B5B-4525-8E55-824FDF936DC6}">
      <dgm:prSet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dirty="0" smtClean="0"/>
            <a:t> </a:t>
          </a:r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দক্ষিন সুদান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C9569BAF-D4AA-43F9-A87F-DF8CE7F59060}" type="parTrans" cxnId="{58B223DB-892E-4BA9-90C6-83EE6F13290C}">
      <dgm:prSet/>
      <dgm:spPr/>
      <dgm:t>
        <a:bodyPr/>
        <a:lstStyle/>
        <a:p>
          <a:endParaRPr lang="en-US"/>
        </a:p>
      </dgm:t>
    </dgm:pt>
    <dgm:pt modelId="{8EC5B5E6-B997-4955-80EF-BB0D6BABC243}" type="sibTrans" cxnId="{58B223DB-892E-4BA9-90C6-83EE6F13290C}">
      <dgm:prSet/>
      <dgm:spPr/>
      <dgm:t>
        <a:bodyPr/>
        <a:lstStyle/>
        <a:p>
          <a:endParaRPr lang="en-US"/>
        </a:p>
      </dgm:t>
    </dgm:pt>
    <dgm:pt modelId="{5015ABCC-19A0-4564-86D2-D91749660291}">
      <dgm:prSet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তিমুর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2C6187DB-F4A9-4324-8C2A-E34B3D4B2475}" type="parTrans" cxnId="{CFEE3EBD-CAA6-4B7D-A952-6876599FC5AA}">
      <dgm:prSet/>
      <dgm:spPr/>
      <dgm:t>
        <a:bodyPr/>
        <a:lstStyle/>
        <a:p>
          <a:endParaRPr lang="en-US"/>
        </a:p>
      </dgm:t>
    </dgm:pt>
    <dgm:pt modelId="{16BF6C59-F63D-4550-AD18-AE8D923BCB0F}" type="sibTrans" cxnId="{CFEE3EBD-CAA6-4B7D-A952-6876599FC5AA}">
      <dgm:prSet/>
      <dgm:spPr/>
      <dgm:t>
        <a:bodyPr/>
        <a:lstStyle/>
        <a:p>
          <a:endParaRPr lang="en-US"/>
        </a:p>
      </dgm:t>
    </dgm:pt>
    <dgm:pt modelId="{18743C84-F625-4E6C-A028-DC9F7DF4C541}">
      <dgm:prSet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যুগোস্লাভিয়া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14AAE07-54D2-409D-B74B-9D0C6B4D7F65}" type="parTrans" cxnId="{4E69424B-8DA3-4C16-99D1-9FD9E25E8282}">
      <dgm:prSet/>
      <dgm:spPr/>
      <dgm:t>
        <a:bodyPr/>
        <a:lstStyle/>
        <a:p>
          <a:endParaRPr lang="en-US"/>
        </a:p>
      </dgm:t>
    </dgm:pt>
    <dgm:pt modelId="{E5447595-1EF7-40C2-BF3C-9ABFC3145104}" type="sibTrans" cxnId="{4E69424B-8DA3-4C16-99D1-9FD9E25E8282}">
      <dgm:prSet/>
      <dgm:spPr/>
      <dgm:t>
        <a:bodyPr/>
        <a:lstStyle/>
        <a:p>
          <a:endParaRPr lang="en-US"/>
        </a:p>
      </dgm:t>
    </dgm:pt>
    <dgm:pt modelId="{64CC6628-A51D-4A9C-8BCE-7DE0F7FC80FE}" type="pres">
      <dgm:prSet presAssocID="{BFA22A70-2599-4065-A00B-BACCE86CE22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9EFDBD-E953-40B3-AC81-3611E0A56934}" type="pres">
      <dgm:prSet presAssocID="{5A5427BB-9F3D-40CE-AD06-9B50E3AE31F7}" presName="root1" presStyleCnt="0"/>
      <dgm:spPr/>
    </dgm:pt>
    <dgm:pt modelId="{0A2AC88C-2DD8-4A26-AEE0-4726F356D968}" type="pres">
      <dgm:prSet presAssocID="{5A5427BB-9F3D-40CE-AD06-9B50E3AE31F7}" presName="LevelOneTextNode" presStyleLbl="node0" presStyleIdx="0" presStyleCnt="1" custScaleX="107820" custScaleY="77500" custLinFactX="-52591" custLinFactNeighborX="-100000" custLinFactNeighborY="1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7DBD7C-0B8C-4B5D-BD41-7C318959B5A4}" type="pres">
      <dgm:prSet presAssocID="{5A5427BB-9F3D-40CE-AD06-9B50E3AE31F7}" presName="level2hierChild" presStyleCnt="0"/>
      <dgm:spPr/>
    </dgm:pt>
    <dgm:pt modelId="{9B59288A-07EE-4918-A1A1-19934DA43189}" type="pres">
      <dgm:prSet presAssocID="{2C6187DB-F4A9-4324-8C2A-E34B3D4B2475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17F0CDE2-4031-4093-A41C-A4280A4A0BEC}" type="pres">
      <dgm:prSet presAssocID="{2C6187DB-F4A9-4324-8C2A-E34B3D4B2475}" presName="connTx" presStyleLbl="parChTrans1D2" presStyleIdx="0" presStyleCnt="6"/>
      <dgm:spPr/>
      <dgm:t>
        <a:bodyPr/>
        <a:lstStyle/>
        <a:p>
          <a:endParaRPr lang="en-US"/>
        </a:p>
      </dgm:t>
    </dgm:pt>
    <dgm:pt modelId="{3EE9A527-EDCB-4E70-B8AD-B2BEC39EF2B5}" type="pres">
      <dgm:prSet presAssocID="{5015ABCC-19A0-4564-86D2-D91749660291}" presName="root2" presStyleCnt="0"/>
      <dgm:spPr/>
    </dgm:pt>
    <dgm:pt modelId="{F8B5932A-5716-4B99-929C-1C1B2D669C32}" type="pres">
      <dgm:prSet presAssocID="{5015ABCC-19A0-4564-86D2-D91749660291}" presName="LevelTwoTextNode" presStyleLbl="node2" presStyleIdx="0" presStyleCnt="6" custLinFactNeighborX="-296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F548D7-0831-408F-9716-666F21E19765}" type="pres">
      <dgm:prSet presAssocID="{5015ABCC-19A0-4564-86D2-D91749660291}" presName="level3hierChild" presStyleCnt="0"/>
      <dgm:spPr/>
    </dgm:pt>
    <dgm:pt modelId="{3D2D6A7D-415B-4E4F-9295-2436B3168CE2}" type="pres">
      <dgm:prSet presAssocID="{D635F5D7-5B33-4C9B-A302-C01C1760F11C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4793EF03-BA56-4FDF-A365-45405BD6FAE9}" type="pres">
      <dgm:prSet presAssocID="{D635F5D7-5B33-4C9B-A302-C01C1760F11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84D8873B-B2E4-4D08-8F40-C839AD7B2054}" type="pres">
      <dgm:prSet presAssocID="{F5580D63-3BDD-4822-B6ED-849342401E67}" presName="root2" presStyleCnt="0"/>
      <dgm:spPr/>
    </dgm:pt>
    <dgm:pt modelId="{24197DCF-8AEA-4FCF-80FE-FDB182050B11}" type="pres">
      <dgm:prSet presAssocID="{F5580D63-3BDD-4822-B6ED-849342401E67}" presName="LevelTwoTextNode" presStyleLbl="node2" presStyleIdx="1" presStyleCnt="6" custLinFactNeighborX="-29662" custLinFactNeighborY="9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0A4B7-EBA7-4D2F-8F9B-394A9D50E4E8}" type="pres">
      <dgm:prSet presAssocID="{F5580D63-3BDD-4822-B6ED-849342401E67}" presName="level3hierChild" presStyleCnt="0"/>
      <dgm:spPr/>
    </dgm:pt>
    <dgm:pt modelId="{CD8ABC73-5FC2-4164-99D1-88E2B8A5E379}" type="pres">
      <dgm:prSet presAssocID="{8941374C-A54D-473C-B5B5-11385A7C82F3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CF2016FA-6A59-4449-B0EF-FFCAF0C5796F}" type="pres">
      <dgm:prSet presAssocID="{8941374C-A54D-473C-B5B5-11385A7C82F3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93607EF-887B-474D-B243-0B893EFA3236}" type="pres">
      <dgm:prSet presAssocID="{E9591996-5786-4650-82EB-92FEA3AA6DC1}" presName="root2" presStyleCnt="0"/>
      <dgm:spPr/>
    </dgm:pt>
    <dgm:pt modelId="{79261976-8A96-415A-9975-ADC82A4E8D2E}" type="pres">
      <dgm:prSet presAssocID="{E9591996-5786-4650-82EB-92FEA3AA6DC1}" presName="LevelTwoTextNode" presStyleLbl="node2" presStyleIdx="2" presStyleCnt="6" custScaleX="136049" custLinFactNeighborX="-29662" custLinFactNeighborY="3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B4122D-88BF-452E-9832-93BF53572877}" type="pres">
      <dgm:prSet presAssocID="{E9591996-5786-4650-82EB-92FEA3AA6DC1}" presName="level3hierChild" presStyleCnt="0"/>
      <dgm:spPr/>
    </dgm:pt>
    <dgm:pt modelId="{2B80BC45-4012-4E36-9319-C829135677DE}" type="pres">
      <dgm:prSet presAssocID="{690FBCE6-8BB1-4F56-BBF4-6CAD0B47AFF9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6C2EBBA8-2371-4F24-BD76-71FF2AD2CADA}" type="pres">
      <dgm:prSet presAssocID="{690FBCE6-8BB1-4F56-BBF4-6CAD0B47AFF9}" presName="connTx" presStyleLbl="parChTrans1D2" presStyleIdx="3" presStyleCnt="6"/>
      <dgm:spPr/>
      <dgm:t>
        <a:bodyPr/>
        <a:lstStyle/>
        <a:p>
          <a:endParaRPr lang="en-US"/>
        </a:p>
      </dgm:t>
    </dgm:pt>
    <dgm:pt modelId="{640A0BBC-065A-4D76-B6E0-6C602F837414}" type="pres">
      <dgm:prSet presAssocID="{C089CA83-BEA9-4AA4-A469-0CB339B918CA}" presName="root2" presStyleCnt="0"/>
      <dgm:spPr/>
    </dgm:pt>
    <dgm:pt modelId="{61FC97B5-C8A6-4810-9B11-5B7C7955B673}" type="pres">
      <dgm:prSet presAssocID="{C089CA83-BEA9-4AA4-A469-0CB339B918CA}" presName="LevelTwoTextNode" presStyleLbl="node2" presStyleIdx="3" presStyleCnt="6" custLinFactNeighborX="-29662" custLinFactNeighborY="9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E500FC-1FDB-4932-A8F4-E5AEF9063835}" type="pres">
      <dgm:prSet presAssocID="{C089CA83-BEA9-4AA4-A469-0CB339B918CA}" presName="level3hierChild" presStyleCnt="0"/>
      <dgm:spPr/>
    </dgm:pt>
    <dgm:pt modelId="{9247AF77-4548-421D-B93B-DDBB61DC0F9F}" type="pres">
      <dgm:prSet presAssocID="{C9569BAF-D4AA-43F9-A87F-DF8CE7F59060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7FA38E6B-E53D-476D-87B0-789667E932F7}" type="pres">
      <dgm:prSet presAssocID="{C9569BAF-D4AA-43F9-A87F-DF8CE7F59060}" presName="connTx" presStyleLbl="parChTrans1D2" presStyleIdx="4" presStyleCnt="6"/>
      <dgm:spPr/>
      <dgm:t>
        <a:bodyPr/>
        <a:lstStyle/>
        <a:p>
          <a:endParaRPr lang="en-US"/>
        </a:p>
      </dgm:t>
    </dgm:pt>
    <dgm:pt modelId="{C9984EE9-1E19-4528-BDE2-352767B22B75}" type="pres">
      <dgm:prSet presAssocID="{42BD7754-9B5B-4525-8E55-824FDF936DC6}" presName="root2" presStyleCnt="0"/>
      <dgm:spPr/>
    </dgm:pt>
    <dgm:pt modelId="{C5D1D914-8C5B-4DBF-8481-E68371659B3F}" type="pres">
      <dgm:prSet presAssocID="{42BD7754-9B5B-4525-8E55-824FDF936DC6}" presName="LevelTwoTextNode" presStyleLbl="node2" presStyleIdx="4" presStyleCnt="6" custLinFactNeighborX="-29662" custLinFactNeighborY="3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44DA9-D075-427A-9541-A222BC937A62}" type="pres">
      <dgm:prSet presAssocID="{42BD7754-9B5B-4525-8E55-824FDF936DC6}" presName="level3hierChild" presStyleCnt="0"/>
      <dgm:spPr/>
    </dgm:pt>
    <dgm:pt modelId="{33943532-A1B0-4C83-8A61-ED7BC308F677}" type="pres">
      <dgm:prSet presAssocID="{614AAE07-54D2-409D-B74B-9D0C6B4D7F65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DEF0E1EF-0183-407F-826D-A2BB28D13BAA}" type="pres">
      <dgm:prSet presAssocID="{614AAE07-54D2-409D-B74B-9D0C6B4D7F65}" presName="connTx" presStyleLbl="parChTrans1D2" presStyleIdx="5" presStyleCnt="6"/>
      <dgm:spPr/>
      <dgm:t>
        <a:bodyPr/>
        <a:lstStyle/>
        <a:p>
          <a:endParaRPr lang="en-US"/>
        </a:p>
      </dgm:t>
    </dgm:pt>
    <dgm:pt modelId="{D11DF64C-EC46-4EAC-A54B-07EBA59EC5BA}" type="pres">
      <dgm:prSet presAssocID="{18743C84-F625-4E6C-A028-DC9F7DF4C541}" presName="root2" presStyleCnt="0"/>
      <dgm:spPr/>
    </dgm:pt>
    <dgm:pt modelId="{D70B74FD-B160-4F8C-9ED2-52D83094B2A5}" type="pres">
      <dgm:prSet presAssocID="{18743C84-F625-4E6C-A028-DC9F7DF4C541}" presName="LevelTwoTextNode" presStyleLbl="node2" presStyleIdx="5" presStyleCnt="6" custLinFactNeighborX="-296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49D5CB-3666-48B3-8981-75A0021131D4}" type="pres">
      <dgm:prSet presAssocID="{18743C84-F625-4E6C-A028-DC9F7DF4C541}" presName="level3hierChild" presStyleCnt="0"/>
      <dgm:spPr/>
    </dgm:pt>
  </dgm:ptLst>
  <dgm:cxnLst>
    <dgm:cxn modelId="{45575024-567F-452D-A2A2-CD58808036F4}" type="presOf" srcId="{E9591996-5786-4650-82EB-92FEA3AA6DC1}" destId="{79261976-8A96-415A-9975-ADC82A4E8D2E}" srcOrd="0" destOrd="0" presId="urn:microsoft.com/office/officeart/2008/layout/HorizontalMultiLevelHierarchy"/>
    <dgm:cxn modelId="{C4E26746-4F4C-437D-9FCB-1A58A3B72FCA}" type="presOf" srcId="{D635F5D7-5B33-4C9B-A302-C01C1760F11C}" destId="{3D2D6A7D-415B-4E4F-9295-2436B3168CE2}" srcOrd="0" destOrd="0" presId="urn:microsoft.com/office/officeart/2008/layout/HorizontalMultiLevelHierarchy"/>
    <dgm:cxn modelId="{6FE0619B-D6A8-4012-A98F-00D0A15C489D}" type="presOf" srcId="{C9569BAF-D4AA-43F9-A87F-DF8CE7F59060}" destId="{9247AF77-4548-421D-B93B-DDBB61DC0F9F}" srcOrd="0" destOrd="0" presId="urn:microsoft.com/office/officeart/2008/layout/HorizontalMultiLevelHierarchy"/>
    <dgm:cxn modelId="{2FDC7645-1F63-4426-B968-7AEAA23C887D}" type="presOf" srcId="{5015ABCC-19A0-4564-86D2-D91749660291}" destId="{F8B5932A-5716-4B99-929C-1C1B2D669C32}" srcOrd="0" destOrd="0" presId="urn:microsoft.com/office/officeart/2008/layout/HorizontalMultiLevelHierarchy"/>
    <dgm:cxn modelId="{85B4773A-5CA6-4E2C-8DF5-85CDFD060434}" srcId="{5A5427BB-9F3D-40CE-AD06-9B50E3AE31F7}" destId="{F5580D63-3BDD-4822-B6ED-849342401E67}" srcOrd="1" destOrd="0" parTransId="{D635F5D7-5B33-4C9B-A302-C01C1760F11C}" sibTransId="{21D1FF01-EE73-4447-B220-3B1492B7EF03}"/>
    <dgm:cxn modelId="{D4E130F0-5795-4B6A-B16D-3042EA03B018}" type="presOf" srcId="{2C6187DB-F4A9-4324-8C2A-E34B3D4B2475}" destId="{17F0CDE2-4031-4093-A41C-A4280A4A0BEC}" srcOrd="1" destOrd="0" presId="urn:microsoft.com/office/officeart/2008/layout/HorizontalMultiLevelHierarchy"/>
    <dgm:cxn modelId="{4E69424B-8DA3-4C16-99D1-9FD9E25E8282}" srcId="{5A5427BB-9F3D-40CE-AD06-9B50E3AE31F7}" destId="{18743C84-F625-4E6C-A028-DC9F7DF4C541}" srcOrd="5" destOrd="0" parTransId="{614AAE07-54D2-409D-B74B-9D0C6B4D7F65}" sibTransId="{E5447595-1EF7-40C2-BF3C-9ABFC3145104}"/>
    <dgm:cxn modelId="{F021D4A9-CC42-479D-9A8C-AF062E4B11E8}" type="presOf" srcId="{8941374C-A54D-473C-B5B5-11385A7C82F3}" destId="{CF2016FA-6A59-4449-B0EF-FFCAF0C5796F}" srcOrd="1" destOrd="0" presId="urn:microsoft.com/office/officeart/2008/layout/HorizontalMultiLevelHierarchy"/>
    <dgm:cxn modelId="{C4D3F41F-F2D5-4781-B4C6-10E476563501}" type="presOf" srcId="{D635F5D7-5B33-4C9B-A302-C01C1760F11C}" destId="{4793EF03-BA56-4FDF-A365-45405BD6FAE9}" srcOrd="1" destOrd="0" presId="urn:microsoft.com/office/officeart/2008/layout/HorizontalMultiLevelHierarchy"/>
    <dgm:cxn modelId="{7F129C61-81E5-4025-97E5-EC84C212DFD0}" type="presOf" srcId="{614AAE07-54D2-409D-B74B-9D0C6B4D7F65}" destId="{33943532-A1B0-4C83-8A61-ED7BC308F677}" srcOrd="0" destOrd="0" presId="urn:microsoft.com/office/officeart/2008/layout/HorizontalMultiLevelHierarchy"/>
    <dgm:cxn modelId="{CFEE3EBD-CAA6-4B7D-A952-6876599FC5AA}" srcId="{5A5427BB-9F3D-40CE-AD06-9B50E3AE31F7}" destId="{5015ABCC-19A0-4564-86D2-D91749660291}" srcOrd="0" destOrd="0" parTransId="{2C6187DB-F4A9-4324-8C2A-E34B3D4B2475}" sibTransId="{16BF6C59-F63D-4550-AD18-AE8D923BCB0F}"/>
    <dgm:cxn modelId="{73B10A88-3D0B-4CA7-8EC1-F67AC66CDE7C}" type="presOf" srcId="{F5580D63-3BDD-4822-B6ED-849342401E67}" destId="{24197DCF-8AEA-4FCF-80FE-FDB182050B11}" srcOrd="0" destOrd="0" presId="urn:microsoft.com/office/officeart/2008/layout/HorizontalMultiLevelHierarchy"/>
    <dgm:cxn modelId="{577B630D-066B-4E27-8829-281721333110}" type="presOf" srcId="{690FBCE6-8BB1-4F56-BBF4-6CAD0B47AFF9}" destId="{6C2EBBA8-2371-4F24-BD76-71FF2AD2CADA}" srcOrd="1" destOrd="0" presId="urn:microsoft.com/office/officeart/2008/layout/HorizontalMultiLevelHierarchy"/>
    <dgm:cxn modelId="{D0DF762D-FEF1-440F-9615-2B5DB66122AF}" type="presOf" srcId="{BFA22A70-2599-4065-A00B-BACCE86CE228}" destId="{64CC6628-A51D-4A9C-8BCE-7DE0F7FC80FE}" srcOrd="0" destOrd="0" presId="urn:microsoft.com/office/officeart/2008/layout/HorizontalMultiLevelHierarchy"/>
    <dgm:cxn modelId="{F2AD07A0-0365-468B-9126-C751FD58FD63}" type="presOf" srcId="{C9569BAF-D4AA-43F9-A87F-DF8CE7F59060}" destId="{7FA38E6B-E53D-476D-87B0-789667E932F7}" srcOrd="1" destOrd="0" presId="urn:microsoft.com/office/officeart/2008/layout/HorizontalMultiLevelHierarchy"/>
    <dgm:cxn modelId="{6EC734C8-6DF3-47B8-BA4E-25B5E682FE04}" srcId="{5A5427BB-9F3D-40CE-AD06-9B50E3AE31F7}" destId="{E9591996-5786-4650-82EB-92FEA3AA6DC1}" srcOrd="2" destOrd="0" parTransId="{8941374C-A54D-473C-B5B5-11385A7C82F3}" sibTransId="{E53DE948-7CB8-4439-8F27-7C03FB853671}"/>
    <dgm:cxn modelId="{D06DF4A2-50E5-4CAE-B24F-03A653E6C419}" type="presOf" srcId="{42BD7754-9B5B-4525-8E55-824FDF936DC6}" destId="{C5D1D914-8C5B-4DBF-8481-E68371659B3F}" srcOrd="0" destOrd="0" presId="urn:microsoft.com/office/officeart/2008/layout/HorizontalMultiLevelHierarchy"/>
    <dgm:cxn modelId="{461E69FE-301F-4D77-A11E-629B7C9B36BE}" srcId="{5A5427BB-9F3D-40CE-AD06-9B50E3AE31F7}" destId="{C089CA83-BEA9-4AA4-A469-0CB339B918CA}" srcOrd="3" destOrd="0" parTransId="{690FBCE6-8BB1-4F56-BBF4-6CAD0B47AFF9}" sibTransId="{EB4491D2-ECE7-4C8B-B52D-34F5E83BB05A}"/>
    <dgm:cxn modelId="{5D8C7117-DAA9-4A76-9470-5FA91A72466C}" type="presOf" srcId="{5A5427BB-9F3D-40CE-AD06-9B50E3AE31F7}" destId="{0A2AC88C-2DD8-4A26-AEE0-4726F356D968}" srcOrd="0" destOrd="0" presId="urn:microsoft.com/office/officeart/2008/layout/HorizontalMultiLevelHierarchy"/>
    <dgm:cxn modelId="{58B223DB-892E-4BA9-90C6-83EE6F13290C}" srcId="{5A5427BB-9F3D-40CE-AD06-9B50E3AE31F7}" destId="{42BD7754-9B5B-4525-8E55-824FDF936DC6}" srcOrd="4" destOrd="0" parTransId="{C9569BAF-D4AA-43F9-A87F-DF8CE7F59060}" sibTransId="{8EC5B5E6-B997-4955-80EF-BB0D6BABC243}"/>
    <dgm:cxn modelId="{7F4D5F53-6BC5-4227-B90D-41AFF847F683}" type="presOf" srcId="{2C6187DB-F4A9-4324-8C2A-E34B3D4B2475}" destId="{9B59288A-07EE-4918-A1A1-19934DA43189}" srcOrd="0" destOrd="0" presId="urn:microsoft.com/office/officeart/2008/layout/HorizontalMultiLevelHierarchy"/>
    <dgm:cxn modelId="{64697E16-800D-489C-9813-12270212ACDE}" type="presOf" srcId="{8941374C-A54D-473C-B5B5-11385A7C82F3}" destId="{CD8ABC73-5FC2-4164-99D1-88E2B8A5E379}" srcOrd="0" destOrd="0" presId="urn:microsoft.com/office/officeart/2008/layout/HorizontalMultiLevelHierarchy"/>
    <dgm:cxn modelId="{572373FE-4AB1-4823-8CED-C8B039DFA0F4}" type="presOf" srcId="{614AAE07-54D2-409D-B74B-9D0C6B4D7F65}" destId="{DEF0E1EF-0183-407F-826D-A2BB28D13BAA}" srcOrd="1" destOrd="0" presId="urn:microsoft.com/office/officeart/2008/layout/HorizontalMultiLevelHierarchy"/>
    <dgm:cxn modelId="{BF16A5D1-C161-4D0B-90ED-B6C894CB4F3F}" type="presOf" srcId="{690FBCE6-8BB1-4F56-BBF4-6CAD0B47AFF9}" destId="{2B80BC45-4012-4E36-9319-C829135677DE}" srcOrd="0" destOrd="0" presId="urn:microsoft.com/office/officeart/2008/layout/HorizontalMultiLevelHierarchy"/>
    <dgm:cxn modelId="{D5373757-9A15-4A45-AB3E-162873A14883}" srcId="{BFA22A70-2599-4065-A00B-BACCE86CE228}" destId="{5A5427BB-9F3D-40CE-AD06-9B50E3AE31F7}" srcOrd="0" destOrd="0" parTransId="{AC02CEB1-F765-4234-BF6D-3716F14BB16D}" sibTransId="{95B40945-D7E5-4F18-A15E-62F5B2A0144C}"/>
    <dgm:cxn modelId="{EE059002-8C63-4777-B3DF-8E28FBBD05B5}" type="presOf" srcId="{C089CA83-BEA9-4AA4-A469-0CB339B918CA}" destId="{61FC97B5-C8A6-4810-9B11-5B7C7955B673}" srcOrd="0" destOrd="0" presId="urn:microsoft.com/office/officeart/2008/layout/HorizontalMultiLevelHierarchy"/>
    <dgm:cxn modelId="{5256973F-20AC-4911-8697-83764220561E}" type="presOf" srcId="{18743C84-F625-4E6C-A028-DC9F7DF4C541}" destId="{D70B74FD-B160-4F8C-9ED2-52D83094B2A5}" srcOrd="0" destOrd="0" presId="urn:microsoft.com/office/officeart/2008/layout/HorizontalMultiLevelHierarchy"/>
    <dgm:cxn modelId="{21F21B53-87E1-48A2-893B-43E4F09D2B9D}" type="presParOf" srcId="{64CC6628-A51D-4A9C-8BCE-7DE0F7FC80FE}" destId="{029EFDBD-E953-40B3-AC81-3611E0A56934}" srcOrd="0" destOrd="0" presId="urn:microsoft.com/office/officeart/2008/layout/HorizontalMultiLevelHierarchy"/>
    <dgm:cxn modelId="{41B6D7AA-C6BC-4464-8D89-DFBEA2C18399}" type="presParOf" srcId="{029EFDBD-E953-40B3-AC81-3611E0A56934}" destId="{0A2AC88C-2DD8-4A26-AEE0-4726F356D968}" srcOrd="0" destOrd="0" presId="urn:microsoft.com/office/officeart/2008/layout/HorizontalMultiLevelHierarchy"/>
    <dgm:cxn modelId="{5B8EA41E-8D4A-44C1-BF58-29C99010B666}" type="presParOf" srcId="{029EFDBD-E953-40B3-AC81-3611E0A56934}" destId="{A77DBD7C-0B8C-4B5D-BD41-7C318959B5A4}" srcOrd="1" destOrd="0" presId="urn:microsoft.com/office/officeart/2008/layout/HorizontalMultiLevelHierarchy"/>
    <dgm:cxn modelId="{B2146DE5-34F0-44CE-B88D-A450C4299F9D}" type="presParOf" srcId="{A77DBD7C-0B8C-4B5D-BD41-7C318959B5A4}" destId="{9B59288A-07EE-4918-A1A1-19934DA43189}" srcOrd="0" destOrd="0" presId="urn:microsoft.com/office/officeart/2008/layout/HorizontalMultiLevelHierarchy"/>
    <dgm:cxn modelId="{E9F82A9C-8B01-42A2-961F-78B67F3D3C8E}" type="presParOf" srcId="{9B59288A-07EE-4918-A1A1-19934DA43189}" destId="{17F0CDE2-4031-4093-A41C-A4280A4A0BEC}" srcOrd="0" destOrd="0" presId="urn:microsoft.com/office/officeart/2008/layout/HorizontalMultiLevelHierarchy"/>
    <dgm:cxn modelId="{1392D1C4-6646-4BAB-971D-5EDA8C715DBF}" type="presParOf" srcId="{A77DBD7C-0B8C-4B5D-BD41-7C318959B5A4}" destId="{3EE9A527-EDCB-4E70-B8AD-B2BEC39EF2B5}" srcOrd="1" destOrd="0" presId="urn:microsoft.com/office/officeart/2008/layout/HorizontalMultiLevelHierarchy"/>
    <dgm:cxn modelId="{C03E358E-26B8-4C29-AC81-A45A35324535}" type="presParOf" srcId="{3EE9A527-EDCB-4E70-B8AD-B2BEC39EF2B5}" destId="{F8B5932A-5716-4B99-929C-1C1B2D669C32}" srcOrd="0" destOrd="0" presId="urn:microsoft.com/office/officeart/2008/layout/HorizontalMultiLevelHierarchy"/>
    <dgm:cxn modelId="{DDC7F4B8-17A7-48A6-9AD4-CC9FECF23A1E}" type="presParOf" srcId="{3EE9A527-EDCB-4E70-B8AD-B2BEC39EF2B5}" destId="{9FF548D7-0831-408F-9716-666F21E19765}" srcOrd="1" destOrd="0" presId="urn:microsoft.com/office/officeart/2008/layout/HorizontalMultiLevelHierarchy"/>
    <dgm:cxn modelId="{E6FDFEBA-514F-4DFC-B8A8-58DC3B5FBC3C}" type="presParOf" srcId="{A77DBD7C-0B8C-4B5D-BD41-7C318959B5A4}" destId="{3D2D6A7D-415B-4E4F-9295-2436B3168CE2}" srcOrd="2" destOrd="0" presId="urn:microsoft.com/office/officeart/2008/layout/HorizontalMultiLevelHierarchy"/>
    <dgm:cxn modelId="{8F9C2D03-2D58-4594-8907-6BA16B94B08A}" type="presParOf" srcId="{3D2D6A7D-415B-4E4F-9295-2436B3168CE2}" destId="{4793EF03-BA56-4FDF-A365-45405BD6FAE9}" srcOrd="0" destOrd="0" presId="urn:microsoft.com/office/officeart/2008/layout/HorizontalMultiLevelHierarchy"/>
    <dgm:cxn modelId="{466B52CD-902A-4261-99EF-E34A5CA75830}" type="presParOf" srcId="{A77DBD7C-0B8C-4B5D-BD41-7C318959B5A4}" destId="{84D8873B-B2E4-4D08-8F40-C839AD7B2054}" srcOrd="3" destOrd="0" presId="urn:microsoft.com/office/officeart/2008/layout/HorizontalMultiLevelHierarchy"/>
    <dgm:cxn modelId="{D1D6137B-A605-4715-9BDB-990CCFE34F07}" type="presParOf" srcId="{84D8873B-B2E4-4D08-8F40-C839AD7B2054}" destId="{24197DCF-8AEA-4FCF-80FE-FDB182050B11}" srcOrd="0" destOrd="0" presId="urn:microsoft.com/office/officeart/2008/layout/HorizontalMultiLevelHierarchy"/>
    <dgm:cxn modelId="{A8DEBC3C-845C-4CD0-A66F-D1CB95D0D521}" type="presParOf" srcId="{84D8873B-B2E4-4D08-8F40-C839AD7B2054}" destId="{5EC0A4B7-EBA7-4D2F-8F9B-394A9D50E4E8}" srcOrd="1" destOrd="0" presId="urn:microsoft.com/office/officeart/2008/layout/HorizontalMultiLevelHierarchy"/>
    <dgm:cxn modelId="{DC5E7DE0-E268-459E-B722-052DE06491AE}" type="presParOf" srcId="{A77DBD7C-0B8C-4B5D-BD41-7C318959B5A4}" destId="{CD8ABC73-5FC2-4164-99D1-88E2B8A5E379}" srcOrd="4" destOrd="0" presId="urn:microsoft.com/office/officeart/2008/layout/HorizontalMultiLevelHierarchy"/>
    <dgm:cxn modelId="{8E94A51B-45F2-4693-864B-52D8029CD6AB}" type="presParOf" srcId="{CD8ABC73-5FC2-4164-99D1-88E2B8A5E379}" destId="{CF2016FA-6A59-4449-B0EF-FFCAF0C5796F}" srcOrd="0" destOrd="0" presId="urn:microsoft.com/office/officeart/2008/layout/HorizontalMultiLevelHierarchy"/>
    <dgm:cxn modelId="{D39C4E0A-70F8-4993-9B79-1347F0DEE704}" type="presParOf" srcId="{A77DBD7C-0B8C-4B5D-BD41-7C318959B5A4}" destId="{493607EF-887B-474D-B243-0B893EFA3236}" srcOrd="5" destOrd="0" presId="urn:microsoft.com/office/officeart/2008/layout/HorizontalMultiLevelHierarchy"/>
    <dgm:cxn modelId="{8162788B-2D2C-44CE-9169-F6511917BE4E}" type="presParOf" srcId="{493607EF-887B-474D-B243-0B893EFA3236}" destId="{79261976-8A96-415A-9975-ADC82A4E8D2E}" srcOrd="0" destOrd="0" presId="urn:microsoft.com/office/officeart/2008/layout/HorizontalMultiLevelHierarchy"/>
    <dgm:cxn modelId="{236F7C6B-4C0B-46AB-BA16-96DFF70F8D6A}" type="presParOf" srcId="{493607EF-887B-474D-B243-0B893EFA3236}" destId="{EEB4122D-88BF-452E-9832-93BF53572877}" srcOrd="1" destOrd="0" presId="urn:microsoft.com/office/officeart/2008/layout/HorizontalMultiLevelHierarchy"/>
    <dgm:cxn modelId="{9C69C321-1308-41CD-A47D-FFC5BD3E93CF}" type="presParOf" srcId="{A77DBD7C-0B8C-4B5D-BD41-7C318959B5A4}" destId="{2B80BC45-4012-4E36-9319-C829135677DE}" srcOrd="6" destOrd="0" presId="urn:microsoft.com/office/officeart/2008/layout/HorizontalMultiLevelHierarchy"/>
    <dgm:cxn modelId="{773F43EC-F28D-493A-9394-B521A930749A}" type="presParOf" srcId="{2B80BC45-4012-4E36-9319-C829135677DE}" destId="{6C2EBBA8-2371-4F24-BD76-71FF2AD2CADA}" srcOrd="0" destOrd="0" presId="urn:microsoft.com/office/officeart/2008/layout/HorizontalMultiLevelHierarchy"/>
    <dgm:cxn modelId="{66001630-6A9B-49C2-AD0F-2171F1612342}" type="presParOf" srcId="{A77DBD7C-0B8C-4B5D-BD41-7C318959B5A4}" destId="{640A0BBC-065A-4D76-B6E0-6C602F837414}" srcOrd="7" destOrd="0" presId="urn:microsoft.com/office/officeart/2008/layout/HorizontalMultiLevelHierarchy"/>
    <dgm:cxn modelId="{C745081C-F2FE-44EB-9859-C29989E2C0A6}" type="presParOf" srcId="{640A0BBC-065A-4D76-B6E0-6C602F837414}" destId="{61FC97B5-C8A6-4810-9B11-5B7C7955B673}" srcOrd="0" destOrd="0" presId="urn:microsoft.com/office/officeart/2008/layout/HorizontalMultiLevelHierarchy"/>
    <dgm:cxn modelId="{32EBD922-EF02-4F6B-A1C2-125A42E603D8}" type="presParOf" srcId="{640A0BBC-065A-4D76-B6E0-6C602F837414}" destId="{05E500FC-1FDB-4932-A8F4-E5AEF9063835}" srcOrd="1" destOrd="0" presId="urn:microsoft.com/office/officeart/2008/layout/HorizontalMultiLevelHierarchy"/>
    <dgm:cxn modelId="{DF51B458-B250-47EB-BF1B-906B93FA2B60}" type="presParOf" srcId="{A77DBD7C-0B8C-4B5D-BD41-7C318959B5A4}" destId="{9247AF77-4548-421D-B93B-DDBB61DC0F9F}" srcOrd="8" destOrd="0" presId="urn:microsoft.com/office/officeart/2008/layout/HorizontalMultiLevelHierarchy"/>
    <dgm:cxn modelId="{82917D1F-CB7C-429D-8D29-F6C5D97E5541}" type="presParOf" srcId="{9247AF77-4548-421D-B93B-DDBB61DC0F9F}" destId="{7FA38E6B-E53D-476D-87B0-789667E932F7}" srcOrd="0" destOrd="0" presId="urn:microsoft.com/office/officeart/2008/layout/HorizontalMultiLevelHierarchy"/>
    <dgm:cxn modelId="{7A46EF8E-6CCD-4CC4-A21B-D669AD88B631}" type="presParOf" srcId="{A77DBD7C-0B8C-4B5D-BD41-7C318959B5A4}" destId="{C9984EE9-1E19-4528-BDE2-352767B22B75}" srcOrd="9" destOrd="0" presId="urn:microsoft.com/office/officeart/2008/layout/HorizontalMultiLevelHierarchy"/>
    <dgm:cxn modelId="{26E0239F-8B52-4A7C-9726-8AA72EEC8E17}" type="presParOf" srcId="{C9984EE9-1E19-4528-BDE2-352767B22B75}" destId="{C5D1D914-8C5B-4DBF-8481-E68371659B3F}" srcOrd="0" destOrd="0" presId="urn:microsoft.com/office/officeart/2008/layout/HorizontalMultiLevelHierarchy"/>
    <dgm:cxn modelId="{ED24BB67-70DC-4204-935A-A9D437E8F0DA}" type="presParOf" srcId="{C9984EE9-1E19-4528-BDE2-352767B22B75}" destId="{53844DA9-D075-427A-9541-A222BC937A62}" srcOrd="1" destOrd="0" presId="urn:microsoft.com/office/officeart/2008/layout/HorizontalMultiLevelHierarchy"/>
    <dgm:cxn modelId="{8F08BC51-4919-4B7B-B368-068068195691}" type="presParOf" srcId="{A77DBD7C-0B8C-4B5D-BD41-7C318959B5A4}" destId="{33943532-A1B0-4C83-8A61-ED7BC308F677}" srcOrd="10" destOrd="0" presId="urn:microsoft.com/office/officeart/2008/layout/HorizontalMultiLevelHierarchy"/>
    <dgm:cxn modelId="{2D4A0078-AAA1-4F44-AD8C-3D8BFC836B38}" type="presParOf" srcId="{33943532-A1B0-4C83-8A61-ED7BC308F677}" destId="{DEF0E1EF-0183-407F-826D-A2BB28D13BAA}" srcOrd="0" destOrd="0" presId="urn:microsoft.com/office/officeart/2008/layout/HorizontalMultiLevelHierarchy"/>
    <dgm:cxn modelId="{9C53E814-9DE6-4EE6-8B1E-6141383BBB92}" type="presParOf" srcId="{A77DBD7C-0B8C-4B5D-BD41-7C318959B5A4}" destId="{D11DF64C-EC46-4EAC-A54B-07EBA59EC5BA}" srcOrd="11" destOrd="0" presId="urn:microsoft.com/office/officeart/2008/layout/HorizontalMultiLevelHierarchy"/>
    <dgm:cxn modelId="{E2DC933C-3231-47B7-85C1-F0153E02896A}" type="presParOf" srcId="{D11DF64C-EC46-4EAC-A54B-07EBA59EC5BA}" destId="{D70B74FD-B160-4F8C-9ED2-52D83094B2A5}" srcOrd="0" destOrd="0" presId="urn:microsoft.com/office/officeart/2008/layout/HorizontalMultiLevelHierarchy"/>
    <dgm:cxn modelId="{718CCA7E-512F-4240-ACF0-8046DB25843B}" type="presParOf" srcId="{D11DF64C-EC46-4EAC-A54B-07EBA59EC5BA}" destId="{7C49D5CB-3666-48B3-8981-75A0021131D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32E2AB-D025-4546-BB7E-8499CB39491D}" type="doc">
      <dgm:prSet loTypeId="urn:microsoft.com/office/officeart/2005/8/layout/radial1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BEFB84-9CD2-433A-9890-7139B1FC752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n-BD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শান্তি  রক্ষা করা  </a:t>
          </a:r>
          <a:endParaRPr lang="en-US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5172D675-013B-467D-8DF7-1A8F919AAB5D}" type="parTrans" cxnId="{747E630C-90DF-4050-A8FA-AF42F75567E2}">
      <dgm:prSet/>
      <dgm:spPr/>
      <dgm:t>
        <a:bodyPr/>
        <a:lstStyle/>
        <a:p>
          <a:endParaRPr lang="en-US"/>
        </a:p>
      </dgm:t>
    </dgm:pt>
    <dgm:pt modelId="{B82051F5-07DB-4987-9381-0D0671C20A94}" type="sibTrans" cxnId="{747E630C-90DF-4050-A8FA-AF42F75567E2}">
      <dgm:prSet/>
      <dgm:spPr/>
      <dgm:t>
        <a:bodyPr/>
        <a:lstStyle/>
        <a:p>
          <a:endParaRPr lang="en-US"/>
        </a:p>
      </dgm:t>
    </dgm:pt>
    <dgm:pt modelId="{5B16AA63-E192-4BAB-A96F-FA4A9C810F1F}">
      <dgm:prSet phldrT="[Text]"/>
      <dgm:spPr/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শান্তি প্রতিষ্ঠায় কাজ করা 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1CB37297-BF37-466B-A978-37D2A9D8D113}" type="parTrans" cxnId="{578F856C-C77E-461A-9E84-6BE80D01A918}">
      <dgm:prSet/>
      <dgm:spPr/>
      <dgm:t>
        <a:bodyPr/>
        <a:lstStyle/>
        <a:p>
          <a:endParaRPr lang="en-US"/>
        </a:p>
      </dgm:t>
    </dgm:pt>
    <dgm:pt modelId="{64C96CCF-3F54-42C1-9676-D5E8F3EF67EB}" type="sibTrans" cxnId="{578F856C-C77E-461A-9E84-6BE80D01A918}">
      <dgm:prSet/>
      <dgm:spPr/>
      <dgm:t>
        <a:bodyPr/>
        <a:lstStyle/>
        <a:p>
          <a:endParaRPr lang="en-US"/>
        </a:p>
      </dgm:t>
    </dgm:pt>
    <dgm:pt modelId="{CDEFB187-C854-4BF6-BD86-D3AEAA71B78F}">
      <dgm:prSet phldrT="[Text]"/>
      <dgm:spPr/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যুদ্ধ বিধ্বস্থ </a:t>
          </a:r>
        </a:p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দেশ পুনরায় ঘঠন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15376C77-DD31-4E35-A5D6-C8F47C3C3EFE}" type="parTrans" cxnId="{D2E93BE1-E089-489E-8530-43A1092BBF0A}">
      <dgm:prSet/>
      <dgm:spPr/>
      <dgm:t>
        <a:bodyPr/>
        <a:lstStyle/>
        <a:p>
          <a:endParaRPr lang="en-US"/>
        </a:p>
      </dgm:t>
    </dgm:pt>
    <dgm:pt modelId="{FE0543F4-5006-447B-9049-57A40626AA76}" type="sibTrans" cxnId="{D2E93BE1-E089-489E-8530-43A1092BBF0A}">
      <dgm:prSet/>
      <dgm:spPr/>
      <dgm:t>
        <a:bodyPr/>
        <a:lstStyle/>
        <a:p>
          <a:endParaRPr lang="en-US"/>
        </a:p>
      </dgm:t>
    </dgm:pt>
    <dgm:pt modelId="{67670B4B-2467-4706-8358-BD94739A45CC}">
      <dgm:prSet phldrT="[Text]"/>
      <dgm:spPr/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চিকিৎসা ও সেবা করা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92E77B85-235F-4AB0-90C8-9EB59CD12650}" type="parTrans" cxnId="{59321BBF-F17A-451E-8225-1253FBE8DC56}">
      <dgm:prSet/>
      <dgm:spPr/>
      <dgm:t>
        <a:bodyPr/>
        <a:lstStyle/>
        <a:p>
          <a:endParaRPr lang="en-US"/>
        </a:p>
      </dgm:t>
    </dgm:pt>
    <dgm:pt modelId="{A80ECF36-5A55-4A31-A56D-00117C9C8DE7}" type="sibTrans" cxnId="{59321BBF-F17A-451E-8225-1253FBE8DC56}">
      <dgm:prSet/>
      <dgm:spPr/>
      <dgm:t>
        <a:bodyPr/>
        <a:lstStyle/>
        <a:p>
          <a:endParaRPr lang="en-US"/>
        </a:p>
      </dgm:t>
    </dgm:pt>
    <dgm:pt modelId="{B01EF978-A8D0-4AA5-B2FF-BC488557C31B}">
      <dgm:prSet phldrT="[Text]" phldr="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80A253B-C03D-441A-BFA5-0EDAC3488F41}" type="sibTrans" cxnId="{F36A0491-5029-4B04-95CC-800D2453081C}">
      <dgm:prSet/>
      <dgm:spPr/>
      <dgm:t>
        <a:bodyPr/>
        <a:lstStyle/>
        <a:p>
          <a:endParaRPr lang="en-US"/>
        </a:p>
      </dgm:t>
    </dgm:pt>
    <dgm:pt modelId="{0A5892E1-9C9C-4B44-B5BE-EB15174D36D1}" type="parTrans" cxnId="{F36A0491-5029-4B04-95CC-800D2453081C}">
      <dgm:prSet/>
      <dgm:spPr/>
      <dgm:t>
        <a:bodyPr/>
        <a:lstStyle/>
        <a:p>
          <a:endParaRPr lang="en-US"/>
        </a:p>
      </dgm:t>
    </dgm:pt>
    <dgm:pt modelId="{176A9633-2F66-4DFD-A45C-FAD9EF4754BC}" type="pres">
      <dgm:prSet presAssocID="{DE32E2AB-D025-4546-BB7E-8499CB3949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B3DBBE-77D6-4950-8512-0574CDBD409E}" type="pres">
      <dgm:prSet presAssocID="{B01EF978-A8D0-4AA5-B2FF-BC488557C31B}" presName="centerShape" presStyleLbl="node0" presStyleIdx="0" presStyleCnt="1" custScaleX="109148" custScaleY="98816" custLinFactNeighborY="-567"/>
      <dgm:spPr/>
      <dgm:t>
        <a:bodyPr/>
        <a:lstStyle/>
        <a:p>
          <a:endParaRPr lang="en-US"/>
        </a:p>
      </dgm:t>
    </dgm:pt>
    <dgm:pt modelId="{C8D37B0F-1C19-4634-A2AA-B00BAC795AF6}" type="pres">
      <dgm:prSet presAssocID="{5172D675-013B-467D-8DF7-1A8F919AAB5D}" presName="Name9" presStyleLbl="parChTrans1D2" presStyleIdx="0" presStyleCnt="4"/>
      <dgm:spPr/>
      <dgm:t>
        <a:bodyPr/>
        <a:lstStyle/>
        <a:p>
          <a:endParaRPr lang="en-US"/>
        </a:p>
      </dgm:t>
    </dgm:pt>
    <dgm:pt modelId="{CF086DEE-AECF-4953-A6F8-F244D746FBC0}" type="pres">
      <dgm:prSet presAssocID="{5172D675-013B-467D-8DF7-1A8F919AAB5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100335D-74EA-4A4B-BE9B-16FF63C9C99F}" type="pres">
      <dgm:prSet presAssocID="{86BEFB84-9CD2-433A-9890-7139B1FC7525}" presName="node" presStyleLbl="node1" presStyleIdx="0" presStyleCnt="4" custScaleX="103518" custScaleY="107109" custRadScaleRad="92018" custRadScaleInc="-3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14046-7A89-4FEA-8F5D-317062473197}" type="pres">
      <dgm:prSet presAssocID="{1CB37297-BF37-466B-A978-37D2A9D8D113}" presName="Name9" presStyleLbl="parChTrans1D2" presStyleIdx="1" presStyleCnt="4"/>
      <dgm:spPr/>
      <dgm:t>
        <a:bodyPr/>
        <a:lstStyle/>
        <a:p>
          <a:endParaRPr lang="en-US"/>
        </a:p>
      </dgm:t>
    </dgm:pt>
    <dgm:pt modelId="{9B594B27-C344-433C-9FC7-25B9024DC181}" type="pres">
      <dgm:prSet presAssocID="{1CB37297-BF37-466B-A978-37D2A9D8D11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516F9C7-D391-414D-ACD0-80B43CE43692}" type="pres">
      <dgm:prSet presAssocID="{5B16AA63-E192-4BAB-A96F-FA4A9C810F1F}" presName="node" presStyleLbl="node1" presStyleIdx="1" presStyleCnt="4" custScaleX="107770" custScaleY="101689" custRadScaleRad="100007" custRadScaleInc="-145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0F27075-294C-4C3E-AB5A-8F74920ED293}" type="pres">
      <dgm:prSet presAssocID="{15376C77-DD31-4E35-A5D6-C8F47C3C3EFE}" presName="Name9" presStyleLbl="parChTrans1D2" presStyleIdx="2" presStyleCnt="4"/>
      <dgm:spPr/>
      <dgm:t>
        <a:bodyPr/>
        <a:lstStyle/>
        <a:p>
          <a:endParaRPr lang="en-US"/>
        </a:p>
      </dgm:t>
    </dgm:pt>
    <dgm:pt modelId="{690DAA1B-9031-40FF-A7EA-62D6AEE849A3}" type="pres">
      <dgm:prSet presAssocID="{15376C77-DD31-4E35-A5D6-C8F47C3C3EF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B806D04-B276-40BD-97E0-B29649180CBF}" type="pres">
      <dgm:prSet presAssocID="{CDEFB187-C854-4BF6-BD86-D3AEAA71B78F}" presName="node" presStyleLbl="node1" presStyleIdx="2" presStyleCnt="4" custScaleX="100815" custScaleY="96570" custRadScaleRad="87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18E5E-8B1A-4B9B-BBC3-00EB356640FB}" type="pres">
      <dgm:prSet presAssocID="{92E77B85-235F-4AB0-90C8-9EB59CD12650}" presName="Name9" presStyleLbl="parChTrans1D2" presStyleIdx="3" presStyleCnt="4"/>
      <dgm:spPr/>
      <dgm:t>
        <a:bodyPr/>
        <a:lstStyle/>
        <a:p>
          <a:endParaRPr lang="en-US"/>
        </a:p>
      </dgm:t>
    </dgm:pt>
    <dgm:pt modelId="{CA8BA963-8172-4BFB-AF14-0929C2E92E68}" type="pres">
      <dgm:prSet presAssocID="{92E77B85-235F-4AB0-90C8-9EB59CD1265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2E18F37-B66A-4234-8EFB-9C4B12A8E14A}" type="pres">
      <dgm:prSet presAssocID="{67670B4B-2467-4706-8358-BD94739A45CC}" presName="node" presStyleLbl="node1" presStyleIdx="3" presStyleCnt="4" custScaleX="96877" custScaleY="94342" custRadScaleRad="97045" custRadScaleInc="150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BA9DBBA0-5989-4D8A-8369-FFFE16B934EF}" type="presOf" srcId="{67670B4B-2467-4706-8358-BD94739A45CC}" destId="{C2E18F37-B66A-4234-8EFB-9C4B12A8E14A}" srcOrd="0" destOrd="0" presId="urn:microsoft.com/office/officeart/2005/8/layout/radial1"/>
    <dgm:cxn modelId="{9DF05D38-0425-4F81-B642-A8C19AF4D4F9}" type="presOf" srcId="{92E77B85-235F-4AB0-90C8-9EB59CD12650}" destId="{CA8BA963-8172-4BFB-AF14-0929C2E92E68}" srcOrd="1" destOrd="0" presId="urn:microsoft.com/office/officeart/2005/8/layout/radial1"/>
    <dgm:cxn modelId="{D2E93BE1-E089-489E-8530-43A1092BBF0A}" srcId="{B01EF978-A8D0-4AA5-B2FF-BC488557C31B}" destId="{CDEFB187-C854-4BF6-BD86-D3AEAA71B78F}" srcOrd="2" destOrd="0" parTransId="{15376C77-DD31-4E35-A5D6-C8F47C3C3EFE}" sibTransId="{FE0543F4-5006-447B-9049-57A40626AA76}"/>
    <dgm:cxn modelId="{BC27719F-18AA-4834-9C64-398746315F32}" type="presOf" srcId="{1CB37297-BF37-466B-A978-37D2A9D8D113}" destId="{9B594B27-C344-433C-9FC7-25B9024DC181}" srcOrd="1" destOrd="0" presId="urn:microsoft.com/office/officeart/2005/8/layout/radial1"/>
    <dgm:cxn modelId="{3514B369-78E4-4E25-A1E6-168AC85EDD3D}" type="presOf" srcId="{DE32E2AB-D025-4546-BB7E-8499CB39491D}" destId="{176A9633-2F66-4DFD-A45C-FAD9EF4754BC}" srcOrd="0" destOrd="0" presId="urn:microsoft.com/office/officeart/2005/8/layout/radial1"/>
    <dgm:cxn modelId="{CF0F56E6-A1DC-4693-B47C-6360ED5C141E}" type="presOf" srcId="{15376C77-DD31-4E35-A5D6-C8F47C3C3EFE}" destId="{10F27075-294C-4C3E-AB5A-8F74920ED293}" srcOrd="0" destOrd="0" presId="urn:microsoft.com/office/officeart/2005/8/layout/radial1"/>
    <dgm:cxn modelId="{9883586A-EAF2-4A31-A6EE-5B9908CB5CB3}" type="presOf" srcId="{5172D675-013B-467D-8DF7-1A8F919AAB5D}" destId="{C8D37B0F-1C19-4634-A2AA-B00BAC795AF6}" srcOrd="0" destOrd="0" presId="urn:microsoft.com/office/officeart/2005/8/layout/radial1"/>
    <dgm:cxn modelId="{59321BBF-F17A-451E-8225-1253FBE8DC56}" srcId="{B01EF978-A8D0-4AA5-B2FF-BC488557C31B}" destId="{67670B4B-2467-4706-8358-BD94739A45CC}" srcOrd="3" destOrd="0" parTransId="{92E77B85-235F-4AB0-90C8-9EB59CD12650}" sibTransId="{A80ECF36-5A55-4A31-A56D-00117C9C8DE7}"/>
    <dgm:cxn modelId="{2EDFD5AD-F0FB-4967-BE87-02945438AE1F}" type="presOf" srcId="{1CB37297-BF37-466B-A978-37D2A9D8D113}" destId="{5DC14046-7A89-4FEA-8F5D-317062473197}" srcOrd="0" destOrd="0" presId="urn:microsoft.com/office/officeart/2005/8/layout/radial1"/>
    <dgm:cxn modelId="{559FB39F-4F00-4A4E-BA07-88644AEA7ECE}" type="presOf" srcId="{CDEFB187-C854-4BF6-BD86-D3AEAA71B78F}" destId="{BB806D04-B276-40BD-97E0-B29649180CBF}" srcOrd="0" destOrd="0" presId="urn:microsoft.com/office/officeart/2005/8/layout/radial1"/>
    <dgm:cxn modelId="{578F856C-C77E-461A-9E84-6BE80D01A918}" srcId="{B01EF978-A8D0-4AA5-B2FF-BC488557C31B}" destId="{5B16AA63-E192-4BAB-A96F-FA4A9C810F1F}" srcOrd="1" destOrd="0" parTransId="{1CB37297-BF37-466B-A978-37D2A9D8D113}" sibTransId="{64C96CCF-3F54-42C1-9676-D5E8F3EF67EB}"/>
    <dgm:cxn modelId="{FB3FE3A5-AE2A-44E4-B0D1-E508DC0910F8}" type="presOf" srcId="{92E77B85-235F-4AB0-90C8-9EB59CD12650}" destId="{D9218E5E-8B1A-4B9B-BBC3-00EB356640FB}" srcOrd="0" destOrd="0" presId="urn:microsoft.com/office/officeart/2005/8/layout/radial1"/>
    <dgm:cxn modelId="{07226899-DABD-4108-8AE6-096EFEA773B5}" type="presOf" srcId="{5B16AA63-E192-4BAB-A96F-FA4A9C810F1F}" destId="{0516F9C7-D391-414D-ACD0-80B43CE43692}" srcOrd="0" destOrd="0" presId="urn:microsoft.com/office/officeart/2005/8/layout/radial1"/>
    <dgm:cxn modelId="{42B79E90-F132-4220-AB92-3D2167EDAA43}" type="presOf" srcId="{B01EF978-A8D0-4AA5-B2FF-BC488557C31B}" destId="{D2B3DBBE-77D6-4950-8512-0574CDBD409E}" srcOrd="0" destOrd="0" presId="urn:microsoft.com/office/officeart/2005/8/layout/radial1"/>
    <dgm:cxn modelId="{7A4FD581-CC37-4B0D-A614-1A3E1947ADBC}" type="presOf" srcId="{5172D675-013B-467D-8DF7-1A8F919AAB5D}" destId="{CF086DEE-AECF-4953-A6F8-F244D746FBC0}" srcOrd="1" destOrd="0" presId="urn:microsoft.com/office/officeart/2005/8/layout/radial1"/>
    <dgm:cxn modelId="{747E630C-90DF-4050-A8FA-AF42F75567E2}" srcId="{B01EF978-A8D0-4AA5-B2FF-BC488557C31B}" destId="{86BEFB84-9CD2-433A-9890-7139B1FC7525}" srcOrd="0" destOrd="0" parTransId="{5172D675-013B-467D-8DF7-1A8F919AAB5D}" sibTransId="{B82051F5-07DB-4987-9381-0D0671C20A94}"/>
    <dgm:cxn modelId="{C65DC78D-F084-46BC-9E60-15B75D6CB887}" type="presOf" srcId="{86BEFB84-9CD2-433A-9890-7139B1FC7525}" destId="{2100335D-74EA-4A4B-BE9B-16FF63C9C99F}" srcOrd="0" destOrd="0" presId="urn:microsoft.com/office/officeart/2005/8/layout/radial1"/>
    <dgm:cxn modelId="{F36A0491-5029-4B04-95CC-800D2453081C}" srcId="{DE32E2AB-D025-4546-BB7E-8499CB39491D}" destId="{B01EF978-A8D0-4AA5-B2FF-BC488557C31B}" srcOrd="0" destOrd="0" parTransId="{0A5892E1-9C9C-4B44-B5BE-EB15174D36D1}" sibTransId="{480A253B-C03D-441A-BFA5-0EDAC3488F41}"/>
    <dgm:cxn modelId="{086F7DFC-261E-4B15-8466-077D7D95A828}" type="presOf" srcId="{15376C77-DD31-4E35-A5D6-C8F47C3C3EFE}" destId="{690DAA1B-9031-40FF-A7EA-62D6AEE849A3}" srcOrd="1" destOrd="0" presId="urn:microsoft.com/office/officeart/2005/8/layout/radial1"/>
    <dgm:cxn modelId="{4B9FC987-AA6D-41AF-A580-A6C890D1FD28}" type="presParOf" srcId="{176A9633-2F66-4DFD-A45C-FAD9EF4754BC}" destId="{D2B3DBBE-77D6-4950-8512-0574CDBD409E}" srcOrd="0" destOrd="0" presId="urn:microsoft.com/office/officeart/2005/8/layout/radial1"/>
    <dgm:cxn modelId="{84C26FB8-4B43-415E-9095-46BFBDF7CA9E}" type="presParOf" srcId="{176A9633-2F66-4DFD-A45C-FAD9EF4754BC}" destId="{C8D37B0F-1C19-4634-A2AA-B00BAC795AF6}" srcOrd="1" destOrd="0" presId="urn:microsoft.com/office/officeart/2005/8/layout/radial1"/>
    <dgm:cxn modelId="{720E6FD7-16CE-4481-9532-8B1EEEB050A0}" type="presParOf" srcId="{C8D37B0F-1C19-4634-A2AA-B00BAC795AF6}" destId="{CF086DEE-AECF-4953-A6F8-F244D746FBC0}" srcOrd="0" destOrd="0" presId="urn:microsoft.com/office/officeart/2005/8/layout/radial1"/>
    <dgm:cxn modelId="{E3AC0AF5-0E52-4367-900D-47093C1723AE}" type="presParOf" srcId="{176A9633-2F66-4DFD-A45C-FAD9EF4754BC}" destId="{2100335D-74EA-4A4B-BE9B-16FF63C9C99F}" srcOrd="2" destOrd="0" presId="urn:microsoft.com/office/officeart/2005/8/layout/radial1"/>
    <dgm:cxn modelId="{C63953B4-A9C0-4AF6-8449-92D9A7962CD4}" type="presParOf" srcId="{176A9633-2F66-4DFD-A45C-FAD9EF4754BC}" destId="{5DC14046-7A89-4FEA-8F5D-317062473197}" srcOrd="3" destOrd="0" presId="urn:microsoft.com/office/officeart/2005/8/layout/radial1"/>
    <dgm:cxn modelId="{C0B49438-CE3B-4FC7-9EC5-B63520099A36}" type="presParOf" srcId="{5DC14046-7A89-4FEA-8F5D-317062473197}" destId="{9B594B27-C344-433C-9FC7-25B9024DC181}" srcOrd="0" destOrd="0" presId="urn:microsoft.com/office/officeart/2005/8/layout/radial1"/>
    <dgm:cxn modelId="{0A622AC0-936F-4E2F-8F00-72053007BCD8}" type="presParOf" srcId="{176A9633-2F66-4DFD-A45C-FAD9EF4754BC}" destId="{0516F9C7-D391-414D-ACD0-80B43CE43692}" srcOrd="4" destOrd="0" presId="urn:microsoft.com/office/officeart/2005/8/layout/radial1"/>
    <dgm:cxn modelId="{7E1CBF78-A610-4E86-8A5C-CAD0BB8B14B9}" type="presParOf" srcId="{176A9633-2F66-4DFD-A45C-FAD9EF4754BC}" destId="{10F27075-294C-4C3E-AB5A-8F74920ED293}" srcOrd="5" destOrd="0" presId="urn:microsoft.com/office/officeart/2005/8/layout/radial1"/>
    <dgm:cxn modelId="{3BC96A89-F776-4E74-9CA0-E0A353974ACA}" type="presParOf" srcId="{10F27075-294C-4C3E-AB5A-8F74920ED293}" destId="{690DAA1B-9031-40FF-A7EA-62D6AEE849A3}" srcOrd="0" destOrd="0" presId="urn:microsoft.com/office/officeart/2005/8/layout/radial1"/>
    <dgm:cxn modelId="{104B3F65-F1BC-41B2-911B-52466F342B3A}" type="presParOf" srcId="{176A9633-2F66-4DFD-A45C-FAD9EF4754BC}" destId="{BB806D04-B276-40BD-97E0-B29649180CBF}" srcOrd="6" destOrd="0" presId="urn:microsoft.com/office/officeart/2005/8/layout/radial1"/>
    <dgm:cxn modelId="{EC98410F-E9E2-4DD8-988C-C4041771A25B}" type="presParOf" srcId="{176A9633-2F66-4DFD-A45C-FAD9EF4754BC}" destId="{D9218E5E-8B1A-4B9B-BBC3-00EB356640FB}" srcOrd="7" destOrd="0" presId="urn:microsoft.com/office/officeart/2005/8/layout/radial1"/>
    <dgm:cxn modelId="{2482D383-B2BB-441B-BB9A-9179B64F45E5}" type="presParOf" srcId="{D9218E5E-8B1A-4B9B-BBC3-00EB356640FB}" destId="{CA8BA963-8172-4BFB-AF14-0929C2E92E68}" srcOrd="0" destOrd="0" presId="urn:microsoft.com/office/officeart/2005/8/layout/radial1"/>
    <dgm:cxn modelId="{45B36A2D-F994-45FF-8743-E1709F46DA4E}" type="presParOf" srcId="{176A9633-2F66-4DFD-A45C-FAD9EF4754BC}" destId="{C2E18F37-B66A-4234-8EFB-9C4B12A8E14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CAF6A-F896-4854-8106-5D7A613EE25B}">
      <dsp:nvSpPr>
        <dsp:cNvPr id="0" name=""/>
        <dsp:cNvSpPr/>
      </dsp:nvSpPr>
      <dsp:spPr>
        <a:xfrm>
          <a:off x="2175456" y="2351135"/>
          <a:ext cx="642377" cy="1116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188" y="0"/>
              </a:lnTo>
              <a:lnTo>
                <a:pt x="321188" y="1116789"/>
              </a:lnTo>
              <a:lnTo>
                <a:pt x="642377" y="1116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64435" y="2877321"/>
        <a:ext cx="64417" cy="64417"/>
      </dsp:txXfrm>
    </dsp:sp>
    <dsp:sp modelId="{5B6D7BB8-4EEA-4731-9187-6EE7C4BBACFB}">
      <dsp:nvSpPr>
        <dsp:cNvPr id="0" name=""/>
        <dsp:cNvSpPr/>
      </dsp:nvSpPr>
      <dsp:spPr>
        <a:xfrm>
          <a:off x="2175456" y="2305416"/>
          <a:ext cx="6423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237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0585" y="2335076"/>
        <a:ext cx="32118" cy="32118"/>
      </dsp:txXfrm>
    </dsp:sp>
    <dsp:sp modelId="{6121E54D-8052-43D1-8F79-9AC207440C53}">
      <dsp:nvSpPr>
        <dsp:cNvPr id="0" name=""/>
        <dsp:cNvSpPr/>
      </dsp:nvSpPr>
      <dsp:spPr>
        <a:xfrm>
          <a:off x="2175456" y="1234346"/>
          <a:ext cx="642377" cy="1116789"/>
        </a:xfrm>
        <a:custGeom>
          <a:avLst/>
          <a:gdLst/>
          <a:ahLst/>
          <a:cxnLst/>
          <a:rect l="0" t="0" r="0" b="0"/>
          <a:pathLst>
            <a:path>
              <a:moveTo>
                <a:pt x="0" y="1116789"/>
              </a:moveTo>
              <a:lnTo>
                <a:pt x="321188" y="1116789"/>
              </a:lnTo>
              <a:lnTo>
                <a:pt x="321188" y="0"/>
              </a:lnTo>
              <a:lnTo>
                <a:pt x="64237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64435" y="1760532"/>
        <a:ext cx="64417" cy="64417"/>
      </dsp:txXfrm>
    </dsp:sp>
    <dsp:sp modelId="{BA04BA19-CB9A-41C4-A532-0D8FC58A5142}">
      <dsp:nvSpPr>
        <dsp:cNvPr id="0" name=""/>
        <dsp:cNvSpPr/>
      </dsp:nvSpPr>
      <dsp:spPr>
        <a:xfrm rot="16200000">
          <a:off x="-283056" y="1904420"/>
          <a:ext cx="4023593" cy="893431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9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মহাদেশ</a:t>
          </a:r>
          <a:r>
            <a:rPr lang="bn-BD" sz="59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5900" kern="1200" dirty="0">
            <a:latin typeface="NikoshBAN" pitchFamily="2" charset="0"/>
            <a:cs typeface="NikoshBAN" pitchFamily="2" charset="0"/>
          </a:endParaRPr>
        </a:p>
      </dsp:txBody>
      <dsp:txXfrm>
        <a:off x="-283056" y="1904420"/>
        <a:ext cx="4023593" cy="893431"/>
      </dsp:txXfrm>
    </dsp:sp>
    <dsp:sp modelId="{C1F7F1F6-00E3-4C2E-A95A-1D65E5D97F36}">
      <dsp:nvSpPr>
        <dsp:cNvPr id="0" name=""/>
        <dsp:cNvSpPr/>
      </dsp:nvSpPr>
      <dsp:spPr>
        <a:xfrm>
          <a:off x="2817833" y="787630"/>
          <a:ext cx="2930455" cy="893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900" kern="1200" dirty="0" smtClean="0">
              <a:effectLst/>
              <a:latin typeface="NikoshBAN" pitchFamily="2" charset="0"/>
              <a:cs typeface="NikoshBAN" pitchFamily="2" charset="0"/>
            </a:rPr>
            <a:t>আফ্রিকা </a:t>
          </a:r>
          <a:endParaRPr lang="en-US" sz="5900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2817833" y="787630"/>
        <a:ext cx="2930455" cy="893431"/>
      </dsp:txXfrm>
    </dsp:sp>
    <dsp:sp modelId="{11C418D2-4033-4058-8EBE-7980A9EA196A}">
      <dsp:nvSpPr>
        <dsp:cNvPr id="0" name=""/>
        <dsp:cNvSpPr/>
      </dsp:nvSpPr>
      <dsp:spPr>
        <a:xfrm>
          <a:off x="2817833" y="1904420"/>
          <a:ext cx="2930455" cy="893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900" kern="1200" dirty="0" smtClean="0">
              <a:latin typeface="NikoshBAN" pitchFamily="2" charset="0"/>
              <a:cs typeface="NikoshBAN" pitchFamily="2" charset="0"/>
            </a:rPr>
            <a:t>এশিয়া </a:t>
          </a:r>
          <a:endParaRPr lang="en-US" sz="5900" kern="1200" dirty="0">
            <a:latin typeface="NikoshBAN" pitchFamily="2" charset="0"/>
            <a:cs typeface="NikoshBAN" pitchFamily="2" charset="0"/>
          </a:endParaRPr>
        </a:p>
      </dsp:txBody>
      <dsp:txXfrm>
        <a:off x="2817833" y="1904420"/>
        <a:ext cx="2930455" cy="893431"/>
      </dsp:txXfrm>
    </dsp:sp>
    <dsp:sp modelId="{BD8F7DAE-805C-4314-8B7B-C8DC242A1023}">
      <dsp:nvSpPr>
        <dsp:cNvPr id="0" name=""/>
        <dsp:cNvSpPr/>
      </dsp:nvSpPr>
      <dsp:spPr>
        <a:xfrm>
          <a:off x="2817833" y="3021209"/>
          <a:ext cx="2930455" cy="893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900" kern="1200" dirty="0" smtClean="0">
              <a:latin typeface="NikoshBAN" pitchFamily="2" charset="0"/>
              <a:cs typeface="NikoshBAN" pitchFamily="2" charset="0"/>
            </a:rPr>
            <a:t>ইউরোপ  </a:t>
          </a:r>
          <a:endParaRPr lang="en-US" sz="5900" kern="1200" dirty="0">
            <a:latin typeface="NikoshBAN" pitchFamily="2" charset="0"/>
            <a:cs typeface="NikoshBAN" pitchFamily="2" charset="0"/>
          </a:endParaRPr>
        </a:p>
      </dsp:txBody>
      <dsp:txXfrm>
        <a:off x="2817833" y="3021209"/>
        <a:ext cx="2930455" cy="893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43532-A1B0-4C83-8A61-ED7BC308F677}">
      <dsp:nvSpPr>
        <dsp:cNvPr id="0" name=""/>
        <dsp:cNvSpPr/>
      </dsp:nvSpPr>
      <dsp:spPr>
        <a:xfrm>
          <a:off x="1061280" y="2073047"/>
          <a:ext cx="677362" cy="1709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681" y="0"/>
              </a:lnTo>
              <a:lnTo>
                <a:pt x="338681" y="1709791"/>
              </a:lnTo>
              <a:lnTo>
                <a:pt x="677362" y="1709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353984" y="2881965"/>
        <a:ext cx="91953" cy="91953"/>
      </dsp:txXfrm>
    </dsp:sp>
    <dsp:sp modelId="{9247AF77-4548-421D-B93B-DDBB61DC0F9F}">
      <dsp:nvSpPr>
        <dsp:cNvPr id="0" name=""/>
        <dsp:cNvSpPr/>
      </dsp:nvSpPr>
      <dsp:spPr>
        <a:xfrm>
          <a:off x="1061280" y="2073047"/>
          <a:ext cx="677362" cy="1028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681" y="0"/>
              </a:lnTo>
              <a:lnTo>
                <a:pt x="338681" y="1028370"/>
              </a:lnTo>
              <a:lnTo>
                <a:pt x="677362" y="1028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69176" y="2556447"/>
        <a:ext cx="61570" cy="61570"/>
      </dsp:txXfrm>
    </dsp:sp>
    <dsp:sp modelId="{2B80BC45-4012-4E36-9319-C829135677DE}">
      <dsp:nvSpPr>
        <dsp:cNvPr id="0" name=""/>
        <dsp:cNvSpPr/>
      </dsp:nvSpPr>
      <dsp:spPr>
        <a:xfrm>
          <a:off x="1061280" y="2073047"/>
          <a:ext cx="677362" cy="364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681" y="0"/>
              </a:lnTo>
              <a:lnTo>
                <a:pt x="338681" y="364895"/>
              </a:lnTo>
              <a:lnTo>
                <a:pt x="677362" y="3648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80726" y="2236259"/>
        <a:ext cx="38469" cy="38469"/>
      </dsp:txXfrm>
    </dsp:sp>
    <dsp:sp modelId="{CD8ABC73-5FC2-4164-99D1-88E2B8A5E379}">
      <dsp:nvSpPr>
        <dsp:cNvPr id="0" name=""/>
        <dsp:cNvSpPr/>
      </dsp:nvSpPr>
      <dsp:spPr>
        <a:xfrm>
          <a:off x="1061280" y="1700746"/>
          <a:ext cx="677362" cy="372300"/>
        </a:xfrm>
        <a:custGeom>
          <a:avLst/>
          <a:gdLst/>
          <a:ahLst/>
          <a:cxnLst/>
          <a:rect l="0" t="0" r="0" b="0"/>
          <a:pathLst>
            <a:path>
              <a:moveTo>
                <a:pt x="0" y="372300"/>
              </a:moveTo>
              <a:lnTo>
                <a:pt x="338681" y="372300"/>
              </a:lnTo>
              <a:lnTo>
                <a:pt x="338681" y="0"/>
              </a:lnTo>
              <a:lnTo>
                <a:pt x="67736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80638" y="1867573"/>
        <a:ext cx="38646" cy="38646"/>
      </dsp:txXfrm>
    </dsp:sp>
    <dsp:sp modelId="{3D2D6A7D-415B-4E4F-9295-2436B3168CE2}">
      <dsp:nvSpPr>
        <dsp:cNvPr id="0" name=""/>
        <dsp:cNvSpPr/>
      </dsp:nvSpPr>
      <dsp:spPr>
        <a:xfrm>
          <a:off x="1061280" y="1037271"/>
          <a:ext cx="677362" cy="1035775"/>
        </a:xfrm>
        <a:custGeom>
          <a:avLst/>
          <a:gdLst/>
          <a:ahLst/>
          <a:cxnLst/>
          <a:rect l="0" t="0" r="0" b="0"/>
          <a:pathLst>
            <a:path>
              <a:moveTo>
                <a:pt x="0" y="1035775"/>
              </a:moveTo>
              <a:lnTo>
                <a:pt x="338681" y="1035775"/>
              </a:lnTo>
              <a:lnTo>
                <a:pt x="338681" y="0"/>
              </a:lnTo>
              <a:lnTo>
                <a:pt x="67736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69021" y="1524219"/>
        <a:ext cx="61879" cy="61879"/>
      </dsp:txXfrm>
    </dsp:sp>
    <dsp:sp modelId="{9B59288A-07EE-4918-A1A1-19934DA43189}">
      <dsp:nvSpPr>
        <dsp:cNvPr id="0" name=""/>
        <dsp:cNvSpPr/>
      </dsp:nvSpPr>
      <dsp:spPr>
        <a:xfrm>
          <a:off x="1061280" y="281161"/>
          <a:ext cx="677362" cy="1791885"/>
        </a:xfrm>
        <a:custGeom>
          <a:avLst/>
          <a:gdLst/>
          <a:ahLst/>
          <a:cxnLst/>
          <a:rect l="0" t="0" r="0" b="0"/>
          <a:pathLst>
            <a:path>
              <a:moveTo>
                <a:pt x="0" y="1791885"/>
              </a:moveTo>
              <a:lnTo>
                <a:pt x="338681" y="1791885"/>
              </a:lnTo>
              <a:lnTo>
                <a:pt x="338681" y="0"/>
              </a:lnTo>
              <a:lnTo>
                <a:pt x="67736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352070" y="1129213"/>
        <a:ext cx="95781" cy="95781"/>
      </dsp:txXfrm>
    </dsp:sp>
    <dsp:sp modelId="{0A2AC88C-2DD8-4A26-AEE0-4726F356D968}">
      <dsp:nvSpPr>
        <dsp:cNvPr id="0" name=""/>
        <dsp:cNvSpPr/>
      </dsp:nvSpPr>
      <dsp:spPr>
        <a:xfrm rot="16200000">
          <a:off x="-383412" y="1771006"/>
          <a:ext cx="2285305" cy="60408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900" kern="1200" dirty="0" smtClean="0">
              <a:latin typeface="NikoshBAN" pitchFamily="2" charset="0"/>
              <a:cs typeface="NikoshBAN" pitchFamily="2" charset="0"/>
            </a:rPr>
            <a:t>রাষ্ট্র </a:t>
          </a:r>
          <a:endParaRPr lang="en-US" sz="3900" kern="1200" dirty="0">
            <a:latin typeface="NikoshBAN" pitchFamily="2" charset="0"/>
            <a:cs typeface="NikoshBAN" pitchFamily="2" charset="0"/>
          </a:endParaRPr>
        </a:p>
      </dsp:txBody>
      <dsp:txXfrm>
        <a:off x="-383412" y="1771006"/>
        <a:ext cx="2285305" cy="604081"/>
      </dsp:txXfrm>
    </dsp:sp>
    <dsp:sp modelId="{F8B5932A-5716-4B99-929C-1C1B2D669C32}">
      <dsp:nvSpPr>
        <dsp:cNvPr id="0" name=""/>
        <dsp:cNvSpPr/>
      </dsp:nvSpPr>
      <dsp:spPr>
        <a:xfrm>
          <a:off x="1738643" y="1026"/>
          <a:ext cx="1837680" cy="56026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তিমুর </a:t>
          </a:r>
          <a:endParaRPr lang="en-US" sz="34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1738643" y="1026"/>
        <a:ext cx="1837680" cy="560268"/>
      </dsp:txXfrm>
    </dsp:sp>
    <dsp:sp modelId="{24197DCF-8AEA-4FCF-80FE-FDB182050B11}">
      <dsp:nvSpPr>
        <dsp:cNvPr id="0" name=""/>
        <dsp:cNvSpPr/>
      </dsp:nvSpPr>
      <dsp:spPr>
        <a:xfrm>
          <a:off x="1738643" y="757137"/>
          <a:ext cx="1837680" cy="56026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কঙ্গো</a:t>
          </a:r>
          <a:r>
            <a:rPr lang="bn-BD" sz="3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400" kern="1200" dirty="0">
            <a:latin typeface="NikoshBAN" pitchFamily="2" charset="0"/>
            <a:cs typeface="NikoshBAN" pitchFamily="2" charset="0"/>
          </a:endParaRPr>
        </a:p>
      </dsp:txBody>
      <dsp:txXfrm>
        <a:off x="1738643" y="757137"/>
        <a:ext cx="1837680" cy="560268"/>
      </dsp:txXfrm>
    </dsp:sp>
    <dsp:sp modelId="{79261976-8A96-415A-9975-ADC82A4E8D2E}">
      <dsp:nvSpPr>
        <dsp:cNvPr id="0" name=""/>
        <dsp:cNvSpPr/>
      </dsp:nvSpPr>
      <dsp:spPr>
        <a:xfrm>
          <a:off x="1738643" y="1420612"/>
          <a:ext cx="2500145" cy="56026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সিয়েরালিওন  </a:t>
          </a:r>
          <a:endParaRPr lang="en-US" sz="34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1738643" y="1420612"/>
        <a:ext cx="2500145" cy="560268"/>
      </dsp:txXfrm>
    </dsp:sp>
    <dsp:sp modelId="{61FC97B5-C8A6-4810-9B11-5B7C7955B673}">
      <dsp:nvSpPr>
        <dsp:cNvPr id="0" name=""/>
        <dsp:cNvSpPr/>
      </dsp:nvSpPr>
      <dsp:spPr>
        <a:xfrm>
          <a:off x="1738643" y="2157808"/>
          <a:ext cx="1837680" cy="56026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আইভরিকুস্ট</a:t>
          </a:r>
          <a:r>
            <a:rPr lang="bn-BD" sz="3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400" kern="1200" dirty="0">
            <a:latin typeface="NikoshBAN" pitchFamily="2" charset="0"/>
            <a:cs typeface="NikoshBAN" pitchFamily="2" charset="0"/>
          </a:endParaRPr>
        </a:p>
      </dsp:txBody>
      <dsp:txXfrm>
        <a:off x="1738643" y="2157808"/>
        <a:ext cx="1837680" cy="560268"/>
      </dsp:txXfrm>
    </dsp:sp>
    <dsp:sp modelId="{C5D1D914-8C5B-4DBF-8481-E68371659B3F}">
      <dsp:nvSpPr>
        <dsp:cNvPr id="0" name=""/>
        <dsp:cNvSpPr/>
      </dsp:nvSpPr>
      <dsp:spPr>
        <a:xfrm>
          <a:off x="1738643" y="2821283"/>
          <a:ext cx="1837680" cy="56026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/>
            <a:t> </a:t>
          </a: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দক্ষিন সুদান </a:t>
          </a:r>
          <a:endParaRPr lang="en-US" sz="34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1738643" y="2821283"/>
        <a:ext cx="1837680" cy="560268"/>
      </dsp:txXfrm>
    </dsp:sp>
    <dsp:sp modelId="{D70B74FD-B160-4F8C-9ED2-52D83094B2A5}">
      <dsp:nvSpPr>
        <dsp:cNvPr id="0" name=""/>
        <dsp:cNvSpPr/>
      </dsp:nvSpPr>
      <dsp:spPr>
        <a:xfrm>
          <a:off x="1738643" y="3502704"/>
          <a:ext cx="1837680" cy="56026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যুগোস্লাভিয়া</a:t>
          </a:r>
          <a:r>
            <a:rPr lang="bn-BD" sz="3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400" kern="1200" dirty="0">
            <a:latin typeface="NikoshBAN" pitchFamily="2" charset="0"/>
            <a:cs typeface="NikoshBAN" pitchFamily="2" charset="0"/>
          </a:endParaRPr>
        </a:p>
      </dsp:txBody>
      <dsp:txXfrm>
        <a:off x="1738643" y="3502704"/>
        <a:ext cx="1837680" cy="560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3DBBE-77D6-4950-8512-0574CDBD409E}">
      <dsp:nvSpPr>
        <dsp:cNvPr id="0" name=""/>
        <dsp:cNvSpPr/>
      </dsp:nvSpPr>
      <dsp:spPr>
        <a:xfrm>
          <a:off x="3280764" y="1762132"/>
          <a:ext cx="1443634" cy="1306978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3492179" y="1953534"/>
        <a:ext cx="1020804" cy="924174"/>
      </dsp:txXfrm>
    </dsp:sp>
    <dsp:sp modelId="{C8D37B0F-1C19-4634-A2AA-B00BAC795AF6}">
      <dsp:nvSpPr>
        <dsp:cNvPr id="0" name=""/>
        <dsp:cNvSpPr/>
      </dsp:nvSpPr>
      <dsp:spPr>
        <a:xfrm rot="16109050">
          <a:off x="3881050" y="1646061"/>
          <a:ext cx="203112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03112" y="147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77529" y="1655720"/>
        <a:ext cx="10155" cy="10155"/>
      </dsp:txXfrm>
    </dsp:sp>
    <dsp:sp modelId="{2100335D-74EA-4A4B-BE9B-16FF63C9C99F}">
      <dsp:nvSpPr>
        <dsp:cNvPr id="0" name=""/>
        <dsp:cNvSpPr/>
      </dsp:nvSpPr>
      <dsp:spPr>
        <a:xfrm>
          <a:off x="3276598" y="142877"/>
          <a:ext cx="1369169" cy="141666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শান্তি  রক্ষা করা  </a:t>
          </a:r>
          <a:endParaRPr lang="en-US" sz="19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477108" y="350343"/>
        <a:ext cx="968149" cy="1001733"/>
      </dsp:txXfrm>
    </dsp:sp>
    <dsp:sp modelId="{5DC14046-7A89-4FEA-8F5D-317062473197}">
      <dsp:nvSpPr>
        <dsp:cNvPr id="0" name=""/>
        <dsp:cNvSpPr/>
      </dsp:nvSpPr>
      <dsp:spPr>
        <a:xfrm rot="21599643">
          <a:off x="4724398" y="2400794"/>
          <a:ext cx="287409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87409" y="147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60917" y="2408346"/>
        <a:ext cx="14370" cy="14370"/>
      </dsp:txXfrm>
    </dsp:sp>
    <dsp:sp modelId="{0516F9C7-D391-414D-ACD0-80B43CE43692}">
      <dsp:nvSpPr>
        <dsp:cNvPr id="0" name=""/>
        <dsp:cNvSpPr/>
      </dsp:nvSpPr>
      <dsp:spPr>
        <a:xfrm>
          <a:off x="5011807" y="1742953"/>
          <a:ext cx="1425408" cy="1344978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শান্তি প্রতিষ্ঠায় কাজ করা  </a:t>
          </a:r>
          <a:endParaRPr lang="en-US" sz="19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5220553" y="1939920"/>
        <a:ext cx="1007916" cy="951044"/>
      </dsp:txXfrm>
    </dsp:sp>
    <dsp:sp modelId="{10F27075-294C-4C3E-AB5A-8F74920ED293}">
      <dsp:nvSpPr>
        <dsp:cNvPr id="0" name=""/>
        <dsp:cNvSpPr/>
      </dsp:nvSpPr>
      <dsp:spPr>
        <a:xfrm rot="5400000">
          <a:off x="3882552" y="3174402"/>
          <a:ext cx="240057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40057" y="147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96579" y="3183138"/>
        <a:ext cx="12002" cy="12002"/>
      </dsp:txXfrm>
    </dsp:sp>
    <dsp:sp modelId="{BB806D04-B276-40BD-97E0-B29649180CBF}">
      <dsp:nvSpPr>
        <dsp:cNvPr id="0" name=""/>
        <dsp:cNvSpPr/>
      </dsp:nvSpPr>
      <dsp:spPr>
        <a:xfrm>
          <a:off x="3335871" y="3309169"/>
          <a:ext cx="1333418" cy="1277272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যুদ্ধ বিধ্বস্থ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দেশ পুনরায় ঘঠন </a:t>
          </a:r>
          <a:endParaRPr lang="en-US" sz="19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531146" y="3496221"/>
        <a:ext cx="942868" cy="903168"/>
      </dsp:txXfrm>
    </dsp:sp>
    <dsp:sp modelId="{D9218E5E-8B1A-4B9B-BBC3-00EB356640FB}">
      <dsp:nvSpPr>
        <dsp:cNvPr id="0" name=""/>
        <dsp:cNvSpPr/>
      </dsp:nvSpPr>
      <dsp:spPr>
        <a:xfrm rot="10800436">
          <a:off x="2972324" y="2400773"/>
          <a:ext cx="308439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308439" y="147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18833" y="2407799"/>
        <a:ext cx="15421" cy="15421"/>
      </dsp:txXfrm>
    </dsp:sp>
    <dsp:sp modelId="{C2E18F37-B66A-4234-8EFB-9C4B12A8E14A}">
      <dsp:nvSpPr>
        <dsp:cNvPr id="0" name=""/>
        <dsp:cNvSpPr/>
      </dsp:nvSpPr>
      <dsp:spPr>
        <a:xfrm>
          <a:off x="1690991" y="1791507"/>
          <a:ext cx="1281333" cy="124780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চিকিৎসা ও সেবা করা </a:t>
          </a:r>
          <a:endParaRPr lang="en-US" sz="19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1878638" y="1974244"/>
        <a:ext cx="906039" cy="88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166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696200" cy="44958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17" y="1907461"/>
            <a:ext cx="7753944" cy="4734926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12825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  <a:ln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462549"/>
            <a:ext cx="2667000" cy="16764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99247" y="1462549"/>
            <a:ext cx="2438400" cy="16764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429000" y="1462550"/>
            <a:ext cx="2438400" cy="16764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0104" y="3494575"/>
            <a:ext cx="792480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বাংলাদেশ শান্তিরক্ষী বাহিনী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সব কাজ করছে  তার নাম লিখ ।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শান্তি প্রতিষ্টায় শান্তিরক্ষী বাহিনীর অবদান কতটুকু তা নিজের ভাষায়  লিখ । </a:t>
            </a:r>
          </a:p>
        </p:txBody>
      </p:sp>
    </p:spTree>
    <p:extLst>
      <p:ext uri="{BB962C8B-B14F-4D97-AF65-F5344CB8AC3E}">
        <p14:creationId xmlns:p14="http://schemas.microsoft.com/office/powerpoint/2010/main" val="1083739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6"/>
            <a:ext cx="8229600" cy="746124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শান্তিরক্ষী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বাহিনীর ভূমিকার ক্ষেত্র সমুহ </a:t>
            </a:r>
            <a:endParaRPr lang="en-US" sz="4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42302922"/>
              </p:ext>
            </p:extLst>
          </p:nvPr>
        </p:nvGraphicFramePr>
        <p:xfrm>
          <a:off x="575184" y="152892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2118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87912"/>
            <a:ext cx="8305800" cy="283154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 জাতিসংঘ কী  ধরণের সংস্থা ? </a:t>
            </a:r>
          </a:p>
          <a:p>
            <a:pPr algn="just"/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২। বিশ্বের যে সব দেশে বাংলাদেশ শান্তিরক্ষী বাহিনী রয়েছে সে দেশগুলোর নাম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লিখ। </a:t>
            </a:r>
          </a:p>
          <a:p>
            <a:pPr algn="just"/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চিত্রের আলোকে বাংলাদেশ </a:t>
            </a:r>
            <a:r>
              <a:rPr lang="bn-BD" sz="3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শান্তিরক্ষী 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বাহিনীর অবদান তোমার নিজের ভাষায় লিখ।  </a:t>
            </a:r>
            <a:endParaRPr lang="en-US" sz="3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800" y="302340"/>
            <a:ext cx="2364246" cy="978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55" y="290052"/>
            <a:ext cx="2364246" cy="97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1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13" y="408709"/>
            <a:ext cx="8229600" cy="1039091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413" y="1828800"/>
            <a:ext cx="8458200" cy="452431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 বাংলাদেশ কত সালে জাতিসংঘের সদস্যপদ লাভ করেছে?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২। কোন দেশ বাংলা ভাষা কে দ্বিতীয় রাষ্ট্র ভাষার মর্যাদা দিয়েছে ?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কোন দেশ 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তার একটি সড়কের নাম রেখেছে বাংলাদেশ?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৪। শান্তি মিশনে বাংলাদেশের কয়টি বাহিনী কাজ করছে?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৫। শন্তি </a:t>
            </a:r>
            <a:r>
              <a:rPr lang="bn-BD" sz="3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মিশনে 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বাংলাদেশী সৈন্য বিশ্বেরে কতটি দেশে কাজ করছ?  </a:t>
            </a:r>
          </a:p>
          <a:p>
            <a:pPr>
              <a:lnSpc>
                <a:spcPct val="150000"/>
              </a:lnSpc>
            </a:pP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718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বাড়ির কাজ  </a:t>
            </a:r>
            <a:endParaRPr lang="en-US" sz="8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9"/>
            <a:ext cx="8229600" cy="1676401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bn-BD" dirty="0">
              <a:solidFill>
                <a:srgbClr val="00B05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bn-BD" sz="6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বিশ্ব শান্তি প্রতিষ্টায় বাংলাদেশ শান্তিরক্ষী বাহিনীর অবদান মূল্যায়ণ কর । </a:t>
            </a:r>
          </a:p>
        </p:txBody>
      </p:sp>
    </p:spTree>
    <p:extLst>
      <p:ext uri="{BB962C8B-B14F-4D97-AF65-F5344CB8AC3E}">
        <p14:creationId xmlns:p14="http://schemas.microsoft.com/office/powerpoint/2010/main" val="81661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17" y="274638"/>
            <a:ext cx="8184681" cy="1372266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117" y="1646904"/>
            <a:ext cx="8229599" cy="487434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3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6150"/>
            <a:ext cx="8229600" cy="1143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09800" y="2867891"/>
            <a:ext cx="5105400" cy="2493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শিল্পী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উচচ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মাধবপুর,হবিগঞ্জ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5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73076"/>
            <a:ext cx="8229600" cy="974724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676400"/>
            <a:ext cx="8305800" cy="378565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শ্রেণিঃ ৯ম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বিষয়ঃ সামাজিক বিজ্ঞান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অধ্যায়ঃ ১০ম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পাঠঃ জাতিসংঘে বাংলাদেশের শান্তিরক্ষী বাহিনীর ভূমিকা  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45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180635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0999"/>
            <a:ext cx="8382000" cy="440120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1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–</a:t>
            </a:r>
          </a:p>
          <a:p>
            <a:endParaRPr lang="bn-BD" sz="3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1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endParaRPr lang="bn-BD" sz="4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জাতিসংঘের ধারণা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বলতে পারবে ।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বিশ্বের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ভিন্ন দেশে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শান্তিরক্ষা বাহিনীর অবস্থান বলতে পারবে।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শান্তি প্রতিষ্ঠায় </a:t>
            </a:r>
            <a:r>
              <a:rPr lang="bn-BD" sz="3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শান্তিরক্ষা বাহিনীর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পারবে 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6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699760" cy="830997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মনোগ্রামটি লক্ষ্য কর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800"/>
            <a:ext cx="5699760" cy="5029200"/>
          </a:xfrm>
          <a:prstGeom prst="rect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7641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6" y="274638"/>
            <a:ext cx="8229600" cy="944562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নিচের ছবিগুলো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0" y="1447799"/>
            <a:ext cx="3712590" cy="2667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006" y="4364208"/>
            <a:ext cx="3997870" cy="22971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0" y="4352156"/>
            <a:ext cx="3712590" cy="23386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447798"/>
            <a:ext cx="4184676" cy="266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8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8"/>
            <a:ext cx="8229600" cy="1020762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614881"/>
            <a:ext cx="8077200" cy="70788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জাতিসংঘে বাংলাদেশের শান্তিরক্ষী বাহিনীর ভূমিকা</a:t>
            </a:r>
            <a:endParaRPr lang="en-US" sz="4000" dirty="0"/>
          </a:p>
        </p:txBody>
      </p:sp>
      <p:sp>
        <p:nvSpPr>
          <p:cNvPr id="3" name="Down Arrow 2"/>
          <p:cNvSpPr/>
          <p:nvPr/>
        </p:nvSpPr>
        <p:spPr>
          <a:xfrm>
            <a:off x="3962400" y="1894609"/>
            <a:ext cx="8382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26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বাংলাদেশ শান্তিরক্ষী বাহিনীর অবস্থান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98931730"/>
              </p:ext>
            </p:extLst>
          </p:nvPr>
        </p:nvGraphicFramePr>
        <p:xfrm>
          <a:off x="710376" y="1784556"/>
          <a:ext cx="7086600" cy="470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5548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বাংলাদেশ শান্তিরক্ষী বাহিনীর অবস্থান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95693531"/>
              </p:ext>
            </p:extLst>
          </p:nvPr>
        </p:nvGraphicFramePr>
        <p:xfrm>
          <a:off x="1752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3396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257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 </vt:lpstr>
      <vt:lpstr>পরিচিতি </vt:lpstr>
      <vt:lpstr>পাঠ পরিচিতি </vt:lpstr>
      <vt:lpstr>PowerPoint Presentation</vt:lpstr>
      <vt:lpstr>PowerPoint Presentation</vt:lpstr>
      <vt:lpstr> নিচের ছবিগুলো লক্ষ্য কর  </vt:lpstr>
      <vt:lpstr>পাঠ শিরোনাম </vt:lpstr>
      <vt:lpstr>বাংলাদেশ শান্তিরক্ষী বাহিনীর অবস্থান</vt:lpstr>
      <vt:lpstr>বাংলাদেশ শান্তিরক্ষী বাহিনীর অবস্থান </vt:lpstr>
      <vt:lpstr>জোড়ায় কাজ </vt:lpstr>
      <vt:lpstr>শান্তিরক্ষী বাহিনীর ভূমিকার ক্ষেত্র সমুহ </vt:lpstr>
      <vt:lpstr> দলীয় কাজ </vt:lpstr>
      <vt:lpstr>মূল্যায়ন </vt:lpstr>
      <vt:lpstr> বাড়ির কাজ  </vt:lpstr>
      <vt:lpstr>ধন্যবাদ সবাইকে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Windows User</cp:lastModifiedBy>
  <cp:revision>137</cp:revision>
  <dcterms:created xsi:type="dcterms:W3CDTF">2006-08-16T00:00:00Z</dcterms:created>
  <dcterms:modified xsi:type="dcterms:W3CDTF">2021-08-28T09:00:27Z</dcterms:modified>
</cp:coreProperties>
</file>