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4" r:id="rId2"/>
    <p:sldId id="277" r:id="rId3"/>
    <p:sldId id="257" r:id="rId4"/>
    <p:sldId id="258" r:id="rId5"/>
    <p:sldId id="259" r:id="rId6"/>
    <p:sldId id="260" r:id="rId7"/>
    <p:sldId id="278" r:id="rId8"/>
    <p:sldId id="265" r:id="rId9"/>
    <p:sldId id="279" r:id="rId10"/>
    <p:sldId id="266" r:id="rId11"/>
    <p:sldId id="269" r:id="rId12"/>
    <p:sldId id="275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3722B-1FB6-4BF3-B5FE-E267A1272E21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6C0E8-9962-406A-95AB-7757DAC99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6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6C0E8-9962-406A-95AB-7757DAC990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5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6C0E8-9962-406A-95AB-7757DAC990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1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6C0E8-9962-406A-95AB-7757DAC990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1210" y="990600"/>
            <a:ext cx="45719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44374" y="1143000"/>
            <a:ext cx="3099202" cy="2286000"/>
            <a:chOff x="228600" y="228600"/>
            <a:chExt cx="5257800" cy="2743200"/>
          </a:xfrm>
          <a:solidFill>
            <a:srgbClr val="00B050"/>
          </a:solidFill>
        </p:grpSpPr>
        <p:sp>
          <p:nvSpPr>
            <p:cNvPr id="4" name="Rectangle 3"/>
            <p:cNvSpPr/>
            <p:nvPr/>
          </p:nvSpPr>
          <p:spPr>
            <a:xfrm>
              <a:off x="228600" y="228600"/>
              <a:ext cx="5257800" cy="2743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57400" y="838200"/>
              <a:ext cx="1600200" cy="152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905000" y="5562600"/>
            <a:ext cx="540885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আজকের পাঠে  সবাইকে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3124201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কোরান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r="12546" b="11951"/>
          <a:stretch/>
        </p:blipFill>
        <p:spPr>
          <a:xfrm>
            <a:off x="152400" y="685800"/>
            <a:ext cx="3283167" cy="207433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r="7941" b="11405"/>
          <a:stretch/>
        </p:blipFill>
        <p:spPr>
          <a:xfrm>
            <a:off x="152400" y="4013200"/>
            <a:ext cx="2438400" cy="1625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846618"/>
            <a:ext cx="1752601" cy="4745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শপথবাক্য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r="7941" b="52358"/>
          <a:stretch/>
        </p:blipFill>
        <p:spPr>
          <a:xfrm>
            <a:off x="4953000" y="676468"/>
            <a:ext cx="3048000" cy="19905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600" y="2722418"/>
            <a:ext cx="2590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2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2"/>
          <a:stretch/>
        </p:blipFill>
        <p:spPr>
          <a:xfrm>
            <a:off x="3429001" y="3960728"/>
            <a:ext cx="1904999" cy="16780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63978" y="5832763"/>
            <a:ext cx="2660510" cy="4883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5052" r="2499" b="12298"/>
          <a:stretch/>
        </p:blipFill>
        <p:spPr>
          <a:xfrm>
            <a:off x="6096000" y="3960727"/>
            <a:ext cx="2415994" cy="193131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27618" y="6054436"/>
            <a:ext cx="2479964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990600"/>
            <a:ext cx="3318164" cy="1752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53000" y="1904999"/>
            <a:ext cx="3810000" cy="1676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এসো আমরা এক সাথে দাড়িয়ে জাতীয় পতাকাকে সন্মান প্রদর্শন করি </a:t>
            </a:r>
            <a:endParaRPr lang="en-US" sz="2400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61262"/>
            <a:ext cx="3318164" cy="1990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5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895600"/>
            <a:ext cx="1742209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7296" r="13324" b="3979"/>
          <a:stretch/>
        </p:blipFill>
        <p:spPr>
          <a:xfrm>
            <a:off x="0" y="393272"/>
            <a:ext cx="2624954" cy="1900666"/>
          </a:xfrm>
        </p:spPr>
      </p:pic>
      <p:sp>
        <p:nvSpPr>
          <p:cNvPr id="5" name="Rounded Rectangle 4"/>
          <p:cNvSpPr/>
          <p:nvPr/>
        </p:nvSpPr>
        <p:spPr>
          <a:xfrm>
            <a:off x="304800" y="3962400"/>
            <a:ext cx="853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অভিবাদন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সমাবেশের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3272"/>
            <a:ext cx="2298357" cy="190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1990"/>
            <a:ext cx="2362200" cy="19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4038600"/>
            <a:ext cx="5088528" cy="6858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202734"/>
            <a:ext cx="31242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0499" y="1600200"/>
            <a:ext cx="2071701" cy="182880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81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83920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828800"/>
            <a:ext cx="8991600" cy="481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0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757" y="20782"/>
            <a:ext cx="7917935" cy="5791355"/>
            <a:chOff x="921265" y="461681"/>
            <a:chExt cx="7917935" cy="5791355"/>
          </a:xfrm>
        </p:grpSpPr>
        <p:grpSp>
          <p:nvGrpSpPr>
            <p:cNvPr id="3" name="Group 2"/>
            <p:cNvGrpSpPr/>
            <p:nvPr/>
          </p:nvGrpSpPr>
          <p:grpSpPr>
            <a:xfrm>
              <a:off x="921265" y="2108939"/>
              <a:ext cx="7917935" cy="4144097"/>
              <a:chOff x="921265" y="1266257"/>
              <a:chExt cx="7917935" cy="414409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21265" y="3316090"/>
                <a:ext cx="3565277" cy="15696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মোহাম্মদ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মনিরুল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ইসলাম</a:t>
                </a:r>
                <a:endPara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সহকারী শিক্ষক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শারীরিক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শিক্ষা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মাধবপুর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পাইলট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মাধবপুর,হবিগঞ্জ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42189" y="1266257"/>
                <a:ext cx="2923431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শিক্ষক পরিচিতি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32908" y="1266257"/>
                <a:ext cx="2721479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পাঠ পরিচিতি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84476" y="3095057"/>
                <a:ext cx="4054724" cy="23083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বিষয়ঃ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শারীরিক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শিক্ষা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ও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স্বাস্থ্য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১ম</a:t>
                </a:r>
                <a:endPara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প্রাত্যাহিক</a:t>
                </a:r>
                <a:r>
                  <a: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সমাবেশের</a:t>
                </a:r>
                <a:r>
                  <a: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প্রয়োজনীয়তা</a:t>
                </a:r>
                <a:r>
                  <a: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শ্রেণিঃ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৭ম  </a:t>
                </a:r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সময়ঃ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45</a:t>
                </a:r>
                <a:r>
                  <a:rPr lang="bn-BD" sz="2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মিনিট </a:t>
                </a:r>
                <a:endPara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Up-Down Arrow 8"/>
              <p:cNvSpPr/>
              <p:nvPr/>
            </p:nvSpPr>
            <p:spPr>
              <a:xfrm>
                <a:off x="4584837" y="1266257"/>
                <a:ext cx="139563" cy="4144097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Left-Right Arrow 3"/>
            <p:cNvSpPr/>
            <p:nvPr/>
          </p:nvSpPr>
          <p:spPr>
            <a:xfrm>
              <a:off x="2391146" y="461681"/>
              <a:ext cx="3568577" cy="1647257"/>
            </a:xfrm>
            <a:prstGeom prst="left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5140911" cy="73323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508498"/>
            <a:ext cx="4038600" cy="2693223"/>
          </a:xfrm>
        </p:spPr>
      </p:pic>
    </p:spTree>
    <p:extLst>
      <p:ext uri="{BB962C8B-B14F-4D97-AF65-F5344CB8AC3E}">
        <p14:creationId xmlns:p14="http://schemas.microsoft.com/office/powerpoint/2010/main" val="31463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267200"/>
            <a:ext cx="3810001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প্রাত্যাহিক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 r="4370" b="5258"/>
          <a:stretch/>
        </p:blipFill>
        <p:spPr>
          <a:xfrm>
            <a:off x="2514600" y="1524000"/>
            <a:ext cx="3810000" cy="2073625"/>
          </a:xfrm>
        </p:spPr>
      </p:pic>
    </p:spTree>
    <p:extLst>
      <p:ext uri="{BB962C8B-B14F-4D97-AF65-F5344CB8AC3E}">
        <p14:creationId xmlns:p14="http://schemas.microsoft.com/office/powerpoint/2010/main" val="30217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3962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প্রাত্যহিক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প্রাত্যহিক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কাজগুলো বর্ণনা করতে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প্রাত্যহিক সমাবেশের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প্রয়োজনীতা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ধর্মগ্রন্থ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প্রাত্যহিক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সমাবেশের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শৃংখলাবোধ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দেশপ্রেমে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99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3505200" cy="76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প্রত্যাহিক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4191000"/>
            <a:ext cx="84582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সমাবেত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5686" y="286434"/>
            <a:ext cx="614302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প্রাত্যহিক সমাবেশের ধারাবাহিক কাজগুলো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744" y="1630279"/>
            <a:ext cx="527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পতাক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অভিবাদন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745" y="2301481"/>
            <a:ext cx="416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কোরআন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744" y="3048000"/>
            <a:ext cx="344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আনুগত্যর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733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399" y="4419600"/>
            <a:ext cx="502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398" y="496360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398" y="5410200"/>
            <a:ext cx="533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6019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অভিবাদন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267200"/>
            <a:ext cx="4759911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অভিবাদন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2" r="4871" b="11951"/>
          <a:stretch/>
        </p:blipFill>
        <p:spPr>
          <a:xfrm>
            <a:off x="2209800" y="1066800"/>
            <a:ext cx="4495800" cy="2667001"/>
          </a:xfrm>
        </p:spPr>
      </p:pic>
    </p:spTree>
    <p:extLst>
      <p:ext uri="{BB962C8B-B14F-4D97-AF65-F5344CB8AC3E}">
        <p14:creationId xmlns:p14="http://schemas.microsoft.com/office/powerpoint/2010/main" val="37768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10491"/>
            <a:ext cx="8686800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সমাবেশের প্রয়োজনীয়তা :</a:t>
            </a:r>
            <a:endParaRPr lang="as-IN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শিক্ষার্থীদের মধ্যে দলীয় মনোভাব ও  সমঝোতা </a:t>
            </a:r>
            <a:r>
              <a:rPr lang="as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                             </a:t>
            </a:r>
          </a:p>
          <a:p>
            <a:r>
              <a:rPr lang="as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জাতীয় চেতনা ,জাতীয়তা বোধ এবং দেশপ্রেম জাগ্রত হয়।                                                      </a:t>
            </a:r>
          </a:p>
          <a:p>
            <a:r>
              <a:rPr lang="as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৩। সুস্থ শারীরিক ও মানসিক বিকাশ ঘটায়।                                                                          </a:t>
            </a:r>
          </a:p>
          <a:p>
            <a:r>
              <a:rPr lang="as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৪। সুস্থ প্রতিযোগিতার মনোভাব বৃদ্ধি পায়।                                                                                      </a:t>
            </a:r>
          </a:p>
          <a:p>
            <a:r>
              <a:rPr lang="as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৫। দেহ ও মনে  সুস্থ  জীবন - যাপন করতে পারে।</a:t>
            </a:r>
            <a:endParaRPr lang="as-IN" sz="2800" b="0" i="0" dirty="0">
              <a:solidFill>
                <a:srgbClr val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288</TotalTime>
  <Words>257</Words>
  <Application>Microsoft Office PowerPoint</Application>
  <PresentationFormat>On-screen Show (4:3)</PresentationFormat>
  <Paragraphs>54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PowerPoint Presentation</vt:lpstr>
      <vt:lpstr>PowerPoint Presentation</vt:lpstr>
      <vt:lpstr>তোমরা ছবিতে কি দেখতে পাচ্ছ? </vt:lpstr>
      <vt:lpstr>প্রাত্যাহিক সমাবেশ। </vt:lpstr>
      <vt:lpstr>এ পাঠ শেষে --- </vt:lpstr>
      <vt:lpstr>প্রত্যাহিক সমাবেশ কী? </vt:lpstr>
      <vt:lpstr>PowerPoint Presentation</vt:lpstr>
      <vt:lpstr>জাতীয় পতাকা উত্তোলন ও অভিবাদন </vt:lpstr>
      <vt:lpstr>PowerPoint Presentation</vt:lpstr>
      <vt:lpstr>পবিত্র কোরান হতে কিছু অংশ পাঠ  </vt:lpstr>
      <vt:lpstr>PowerPoint Presentation</vt:lpstr>
      <vt:lpstr>দলীয় কাজ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Windows User</cp:lastModifiedBy>
  <cp:revision>64</cp:revision>
  <dcterms:created xsi:type="dcterms:W3CDTF">2006-08-16T00:00:00Z</dcterms:created>
  <dcterms:modified xsi:type="dcterms:W3CDTF">2021-08-28T08:07:12Z</dcterms:modified>
</cp:coreProperties>
</file>