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Welcome to my class</a:t>
            </a:r>
            <a:endParaRPr lang="en-US" sz="7200" b="1" dirty="0"/>
          </a:p>
        </p:txBody>
      </p:sp>
      <p:pic>
        <p:nvPicPr>
          <p:cNvPr id="6" name="Content Placeholder 5" descr="ARIFSIRimage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9800"/>
            <a:ext cx="8153400" cy="4267199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Rules of full stop</a:t>
            </a:r>
            <a:endParaRPr lang="en-US" sz="7200" b="1" dirty="0"/>
          </a:p>
        </p:txBody>
      </p:sp>
      <p:pic>
        <p:nvPicPr>
          <p:cNvPr id="6" name="Content Placeholder 5" descr="full stop rul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09800"/>
            <a:ext cx="8382000" cy="4114800"/>
          </a:xfr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Rules of comma</a:t>
            </a:r>
            <a:endParaRPr lang="en-US" sz="7200" dirty="0"/>
          </a:p>
        </p:txBody>
      </p:sp>
      <p:pic>
        <p:nvPicPr>
          <p:cNvPr id="4" name="Content Placeholder 3" descr="comma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0999" y="1935163"/>
            <a:ext cx="8305801" cy="4389437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Rules of question mark</a:t>
            </a:r>
            <a:endParaRPr lang="en-US" sz="6600" b="1" dirty="0"/>
          </a:p>
        </p:txBody>
      </p:sp>
      <p:pic>
        <p:nvPicPr>
          <p:cNvPr id="4" name="Content Placeholder 3" descr="Question-Mark-in-Englis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76469"/>
            <a:ext cx="8229600" cy="4306824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Rules of apostrophe’</a:t>
            </a:r>
            <a:endParaRPr lang="en-US" sz="6600" b="1" dirty="0"/>
          </a:p>
        </p:txBody>
      </p:sp>
      <p:pic>
        <p:nvPicPr>
          <p:cNvPr id="4" name="Content Placeholder 3" descr="Apostrophe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76469"/>
            <a:ext cx="8229600" cy="4306824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 smtClean="0"/>
              <a:t>Rules of exclamation mark</a:t>
            </a:r>
            <a:endParaRPr lang="en-US" sz="6600" b="1" dirty="0"/>
          </a:p>
        </p:txBody>
      </p:sp>
      <p:pic>
        <p:nvPicPr>
          <p:cNvPr id="4" name="Content Placeholder 3" descr="Exclamation-Mark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76469"/>
            <a:ext cx="8229600" cy="4306824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Rules of colon</a:t>
            </a:r>
            <a:endParaRPr lang="en-US" sz="7200" b="1" dirty="0"/>
          </a:p>
        </p:txBody>
      </p:sp>
      <p:pic>
        <p:nvPicPr>
          <p:cNvPr id="4" name="Content Placeholder 3" descr="col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415380"/>
            <a:ext cx="8305800" cy="4137819"/>
          </a:xfr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Rules of dash</a:t>
            </a:r>
            <a:endParaRPr lang="en-US" sz="7200" b="1" dirty="0"/>
          </a:p>
        </p:txBody>
      </p:sp>
      <p:pic>
        <p:nvPicPr>
          <p:cNvPr id="4" name="Content Placeholder 3" descr="dash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5163"/>
            <a:ext cx="8229600" cy="4389437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 smtClean="0"/>
              <a:t>Rules of inverted comma</a:t>
            </a:r>
            <a:endParaRPr lang="en-US" sz="6600" b="1" dirty="0"/>
          </a:p>
        </p:txBody>
      </p:sp>
      <p:pic>
        <p:nvPicPr>
          <p:cNvPr id="4" name="Content Placeholder 3" descr="inverted com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935163"/>
            <a:ext cx="8229600" cy="4389437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Rules of hyphens</a:t>
            </a:r>
            <a:endParaRPr lang="en-US" sz="7200" dirty="0"/>
          </a:p>
        </p:txBody>
      </p:sp>
      <p:pic>
        <p:nvPicPr>
          <p:cNvPr id="4" name="Content Placeholder 3" descr="hiphen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935163"/>
            <a:ext cx="8382000" cy="4389437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err="1" smtClean="0"/>
              <a:t>Indivisual</a:t>
            </a:r>
            <a:r>
              <a:rPr lang="en-US" sz="7200" b="1" dirty="0" smtClean="0"/>
              <a:t> Work</a:t>
            </a:r>
            <a:endParaRPr lang="en-US" sz="7200" b="1" dirty="0"/>
          </a:p>
        </p:txBody>
      </p:sp>
      <p:pic>
        <p:nvPicPr>
          <p:cNvPr id="4" name="Content Placeholder 3" descr="exerci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599" y="1935163"/>
            <a:ext cx="8229601" cy="4389437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you my lovely students</a:t>
            </a:r>
            <a:endParaRPr lang="en-US" dirty="0"/>
          </a:p>
        </p:txBody>
      </p:sp>
      <p:pic>
        <p:nvPicPr>
          <p:cNvPr id="4" name="Content Placeholder 3" descr="backgroun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9800"/>
            <a:ext cx="8305800" cy="4267200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Pair Work</a:t>
            </a:r>
            <a:endParaRPr lang="en-US" sz="7200" dirty="0"/>
          </a:p>
        </p:txBody>
      </p:sp>
      <p:pic>
        <p:nvPicPr>
          <p:cNvPr id="4" name="Content Placeholder 3" descr="exercis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935163"/>
            <a:ext cx="8305799" cy="4389437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Group Work</a:t>
            </a:r>
            <a:endParaRPr lang="en-US" sz="7200" b="1" dirty="0"/>
          </a:p>
        </p:txBody>
      </p:sp>
      <p:pic>
        <p:nvPicPr>
          <p:cNvPr id="4" name="Content Placeholder 3" descr="exercise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935163"/>
            <a:ext cx="8610600" cy="4389437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Evaluation</a:t>
            </a:r>
            <a:endParaRPr lang="en-US" sz="9600" b="1" dirty="0"/>
          </a:p>
        </p:txBody>
      </p:sp>
      <p:pic>
        <p:nvPicPr>
          <p:cNvPr id="4" name="Content Placeholder 3" descr="exercise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034381"/>
            <a:ext cx="8305799" cy="4191000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Homework</a:t>
            </a:r>
            <a:endParaRPr lang="en-US" sz="9600" b="1" dirty="0"/>
          </a:p>
        </p:txBody>
      </p:sp>
      <p:pic>
        <p:nvPicPr>
          <p:cNvPr id="4" name="Content Placeholder 3" descr="exercise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133600"/>
            <a:ext cx="8381999" cy="4389437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Thank you very much</a:t>
            </a:r>
            <a:endParaRPr lang="en-US" sz="7200" b="1" dirty="0"/>
          </a:p>
        </p:txBody>
      </p:sp>
      <p:pic>
        <p:nvPicPr>
          <p:cNvPr id="4" name="Content Placeholder 3" descr="background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286000"/>
            <a:ext cx="8077200" cy="40386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INTRODUCTION</a:t>
            </a:r>
            <a:endParaRPr lang="en-US" sz="8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800" dirty="0" smtClean="0"/>
              <a:t>About Myself</a:t>
            </a:r>
            <a:endParaRPr lang="en-US" sz="4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About My Class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Md. </a:t>
            </a:r>
            <a:r>
              <a:rPr lang="en-US" sz="2400" b="1" dirty="0" err="1" smtClean="0"/>
              <a:t>Ariful</a:t>
            </a:r>
            <a:r>
              <a:rPr lang="en-US" sz="2400" b="1" dirty="0" smtClean="0"/>
              <a:t> Islam</a:t>
            </a:r>
          </a:p>
          <a:p>
            <a:pPr>
              <a:buNone/>
            </a:pPr>
            <a:r>
              <a:rPr lang="en-US" sz="2400" b="1" dirty="0" smtClean="0"/>
              <a:t>Lecturer in English</a:t>
            </a:r>
          </a:p>
          <a:p>
            <a:pPr>
              <a:buNone/>
            </a:pPr>
            <a:r>
              <a:rPr lang="en-US" sz="2400" b="1" dirty="0" err="1" smtClean="0"/>
              <a:t>Shayestaganj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Kamil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Madrasah</a:t>
            </a:r>
            <a:endParaRPr lang="en-US" sz="2400" b="1" dirty="0" smtClean="0"/>
          </a:p>
          <a:p>
            <a:pPr>
              <a:buNone/>
            </a:pPr>
            <a:r>
              <a:rPr lang="en-US" sz="2400" b="1" dirty="0" err="1" smtClean="0"/>
              <a:t>Shayestaganj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Habiganj</a:t>
            </a: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Cont: 01711857580</a:t>
            </a:r>
          </a:p>
          <a:p>
            <a:pPr>
              <a:buNone/>
            </a:pPr>
            <a:r>
              <a:rPr lang="en-US" sz="2400" b="1" dirty="0" smtClean="0"/>
              <a:t>Email: arif046980@gmail.com</a:t>
            </a:r>
            <a:endParaRPr lang="en-US" sz="24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Class: Twelve</a:t>
            </a:r>
          </a:p>
          <a:p>
            <a:pPr>
              <a:buNone/>
            </a:pPr>
            <a:r>
              <a:rPr lang="en-US" sz="2800" b="1" dirty="0" smtClean="0"/>
              <a:t>Sub: English 2</a:t>
            </a:r>
            <a:r>
              <a:rPr lang="en-US" sz="2800" b="1" baseline="30000" dirty="0" smtClean="0"/>
              <a:t>nd</a:t>
            </a:r>
            <a:r>
              <a:rPr lang="en-US" sz="2800" b="1" dirty="0" smtClean="0"/>
              <a:t> Paper</a:t>
            </a:r>
          </a:p>
          <a:p>
            <a:pPr>
              <a:buNone/>
            </a:pPr>
            <a:r>
              <a:rPr lang="en-US" sz="2800" b="1" dirty="0" smtClean="0"/>
              <a:t>Period: 1</a:t>
            </a:r>
            <a:r>
              <a:rPr lang="en-US" sz="2800" b="1" baseline="30000" dirty="0" smtClean="0"/>
              <a:t>st</a:t>
            </a:r>
            <a:r>
              <a:rPr lang="en-US" sz="2800" b="1" dirty="0" smtClean="0"/>
              <a:t> </a:t>
            </a:r>
          </a:p>
          <a:p>
            <a:pPr>
              <a:buNone/>
            </a:pPr>
            <a:r>
              <a:rPr lang="en-US" sz="2800" b="1" dirty="0" smtClean="0"/>
              <a:t>Topic: Punctuation</a:t>
            </a:r>
          </a:p>
          <a:p>
            <a:pPr>
              <a:buNone/>
            </a:pPr>
            <a:r>
              <a:rPr lang="en-US" sz="2800" b="1" dirty="0" smtClean="0"/>
              <a:t>Date: 18/08/2021</a:t>
            </a:r>
          </a:p>
          <a:p>
            <a:pPr>
              <a:buNone/>
            </a:pPr>
            <a:r>
              <a:rPr lang="en-US" sz="2800" b="1" dirty="0" smtClean="0"/>
              <a:t>Number of Ss: 25</a:t>
            </a:r>
          </a:p>
          <a:p>
            <a:pPr>
              <a:buNone/>
            </a:pPr>
            <a:r>
              <a:rPr lang="en-US" sz="2800" b="1" dirty="0" smtClean="0"/>
              <a:t>Time: 45 minutes</a:t>
            </a:r>
            <a:endParaRPr lang="en-US" sz="28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7" grpId="0" build="p"/>
      <p:bldP spid="7" grpId="1" build="p"/>
      <p:bldP spid="6" grpId="0" build="p"/>
      <p:bldP spid="6" grpId="1" build="p"/>
      <p:bldP spid="8" grpId="0" build="p"/>
      <p:bldP spid="8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Look at the pictures &amp; say what are they</a:t>
            </a:r>
            <a:endParaRPr lang="en-US" sz="3600" b="1" dirty="0"/>
          </a:p>
        </p:txBody>
      </p:sp>
      <p:pic>
        <p:nvPicPr>
          <p:cNvPr id="4" name="Content Placeholder 3" descr="picture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438400"/>
            <a:ext cx="3505200" cy="3352800"/>
          </a:xfrm>
        </p:spPr>
      </p:pic>
      <p:pic>
        <p:nvPicPr>
          <p:cNvPr id="5" name="Picture 4" descr="picture1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438400"/>
            <a:ext cx="3028950" cy="320040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Yes,  all of you are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/>
              <a:t>So, our today’s topic is </a:t>
            </a:r>
            <a:r>
              <a:rPr lang="en-US" sz="6600" b="1" dirty="0" smtClean="0"/>
              <a:t>punctuation. Let’s start the class</a:t>
            </a:r>
            <a:endParaRPr lang="en-US" sz="66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After the class the students will be able to: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Define punctuation.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Identify different punctuations.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Use punctuation marks.</a:t>
            </a:r>
            <a:endParaRPr lang="en-US" sz="4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 smtClean="0"/>
              <a:t>Definition of punctuation</a:t>
            </a:r>
            <a:endParaRPr lang="en-US" sz="6600" b="1" dirty="0"/>
          </a:p>
        </p:txBody>
      </p:sp>
      <p:pic>
        <p:nvPicPr>
          <p:cNvPr id="4" name="Content Placeholder 3" descr="definitions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133600"/>
            <a:ext cx="8153400" cy="4191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List of punctuations</a:t>
            </a:r>
            <a:endParaRPr lang="en-US" sz="7200" b="1" dirty="0"/>
          </a:p>
        </p:txBody>
      </p:sp>
      <p:pic>
        <p:nvPicPr>
          <p:cNvPr id="4" name="Content Placeholder 3" descr="lis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133600"/>
            <a:ext cx="8458200" cy="4114800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Punctuation marks with example</a:t>
            </a:r>
            <a:endParaRPr lang="en-US" sz="4400" b="1" dirty="0"/>
          </a:p>
        </p:txBody>
      </p:sp>
      <p:pic>
        <p:nvPicPr>
          <p:cNvPr id="4" name="Content Placeholder 3" descr="pun with  examp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362200"/>
            <a:ext cx="8458200" cy="41148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</TotalTime>
  <Words>166</Words>
  <Application>Microsoft Office PowerPoint</Application>
  <PresentationFormat>On-screen Show (4:3)</PresentationFormat>
  <Paragraphs>44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Welcome to my class</vt:lpstr>
      <vt:lpstr>How are you my lovely students</vt:lpstr>
      <vt:lpstr>INTRODUCTION</vt:lpstr>
      <vt:lpstr>Look at the pictures &amp; say what are they</vt:lpstr>
      <vt:lpstr>Yes,  all of you are right</vt:lpstr>
      <vt:lpstr>Lesson outcomes</vt:lpstr>
      <vt:lpstr>Definition of punctuation</vt:lpstr>
      <vt:lpstr>List of punctuations</vt:lpstr>
      <vt:lpstr>Punctuation marks with example</vt:lpstr>
      <vt:lpstr>Rules of full stop</vt:lpstr>
      <vt:lpstr>Rules of comma</vt:lpstr>
      <vt:lpstr>Rules of question mark</vt:lpstr>
      <vt:lpstr>Rules of apostrophe’</vt:lpstr>
      <vt:lpstr>Rules of exclamation mark</vt:lpstr>
      <vt:lpstr>Rules of colon</vt:lpstr>
      <vt:lpstr>Rules of dash</vt:lpstr>
      <vt:lpstr>Rules of inverted comma</vt:lpstr>
      <vt:lpstr>Rules of hyphens</vt:lpstr>
      <vt:lpstr>Indivisual Work</vt:lpstr>
      <vt:lpstr>Pair Work</vt:lpstr>
      <vt:lpstr>Group Work</vt:lpstr>
      <vt:lpstr>Evaluation</vt:lpstr>
      <vt:lpstr>Homework</vt:lpstr>
      <vt:lpstr>Thank you very much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my class</dc:title>
  <dc:creator>ELIZABETH</dc:creator>
  <cp:lastModifiedBy>ELIZABETH</cp:lastModifiedBy>
  <cp:revision>9</cp:revision>
  <dcterms:created xsi:type="dcterms:W3CDTF">2006-08-16T00:00:00Z</dcterms:created>
  <dcterms:modified xsi:type="dcterms:W3CDTF">2021-08-28T15:52:42Z</dcterms:modified>
</cp:coreProperties>
</file>