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1" r:id="rId2"/>
    <p:sldId id="312" r:id="rId3"/>
    <p:sldId id="313" r:id="rId4"/>
    <p:sldId id="314" r:id="rId5"/>
    <p:sldId id="286" r:id="rId6"/>
    <p:sldId id="287" r:id="rId7"/>
    <p:sldId id="285" r:id="rId8"/>
    <p:sldId id="290" r:id="rId9"/>
    <p:sldId id="278" r:id="rId10"/>
    <p:sldId id="282" r:id="rId11"/>
    <p:sldId id="288" r:id="rId12"/>
    <p:sldId id="289" r:id="rId13"/>
    <p:sldId id="279" r:id="rId14"/>
    <p:sldId id="297" r:id="rId15"/>
    <p:sldId id="310" r:id="rId16"/>
    <p:sldId id="304" r:id="rId17"/>
    <p:sldId id="295" r:id="rId18"/>
    <p:sldId id="296" r:id="rId19"/>
    <p:sldId id="291" r:id="rId20"/>
    <p:sldId id="281" r:id="rId21"/>
    <p:sldId id="303" r:id="rId22"/>
    <p:sldId id="305" r:id="rId23"/>
    <p:sldId id="306" r:id="rId24"/>
    <p:sldId id="307" r:id="rId25"/>
    <p:sldId id="293" r:id="rId26"/>
    <p:sldId id="294" r:id="rId27"/>
    <p:sldId id="309" r:id="rId28"/>
    <p:sldId id="284" r:id="rId29"/>
    <p:sldId id="292" r:id="rId30"/>
    <p:sldId id="298" r:id="rId31"/>
    <p:sldId id="29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97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EF706-7D68-4721-8566-B2B9F0E45AF3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18A71-95CD-45F6-9B60-69E8C7BBD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0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8A71-95CD-45F6-9B60-69E8C7BBD12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0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8A71-95CD-45F6-9B60-69E8C7BBD12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6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10" Type="http://schemas.openxmlformats.org/officeDocument/2006/relationships/image" Target="../media/image31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7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36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2" y="2057400"/>
            <a:ext cx="91440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47800" y="48774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WELCOME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0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5486400"/>
            <a:ext cx="81534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Fruits</a:t>
            </a:r>
          </a:p>
        </p:txBody>
      </p:sp>
      <p:pic>
        <p:nvPicPr>
          <p:cNvPr id="10" name="Picture 9" descr="p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1534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514600" y="6400800"/>
            <a:ext cx="4495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look and say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382000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1295400" y="5486400"/>
            <a:ext cx="6400800" cy="838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vegetables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477000"/>
            <a:ext cx="7620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look and say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38200" y="5486400"/>
            <a:ext cx="73152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Fast food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6477000"/>
            <a:ext cx="7620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Any one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say what kind of food is these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457200"/>
            <a:ext cx="2667000" cy="1676400"/>
          </a:xfrm>
          <a:prstGeom prst="roundRect">
            <a:avLst>
              <a:gd name="adj" fmla="val 1879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800" y="2971800"/>
            <a:ext cx="2667000" cy="1676400"/>
          </a:xfrm>
          <a:prstGeom prst="roundRect">
            <a:avLst>
              <a:gd name="adj" fmla="val 18792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05600" y="2895600"/>
            <a:ext cx="1676400" cy="2133600"/>
          </a:xfrm>
          <a:prstGeom prst="roundRect">
            <a:avLst>
              <a:gd name="adj" fmla="val 18792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76600" y="533400"/>
            <a:ext cx="2667000" cy="1676400"/>
          </a:xfrm>
          <a:prstGeom prst="roundRect">
            <a:avLst>
              <a:gd name="adj" fmla="val 18792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76600" y="2971800"/>
            <a:ext cx="2667000" cy="1676400"/>
          </a:xfrm>
          <a:prstGeom prst="roundRect">
            <a:avLst>
              <a:gd name="adj" fmla="val 18792"/>
            </a:avLst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6200000">
            <a:off x="6362700" y="457200"/>
            <a:ext cx="2286000" cy="1676400"/>
          </a:xfrm>
          <a:prstGeom prst="roundRect">
            <a:avLst>
              <a:gd name="adj" fmla="val 18792"/>
            </a:avLst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/>
          <p:cNvSpPr/>
          <p:nvPr/>
        </p:nvSpPr>
        <p:spPr>
          <a:xfrm>
            <a:off x="609600" y="2971800"/>
            <a:ext cx="3048000" cy="6096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tomato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609600" y="5791200"/>
            <a:ext cx="3124200" cy="6096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lettuce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5410200" y="5791200"/>
            <a:ext cx="2971800" cy="6096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/>
              <a:t>crrot</a:t>
            </a:r>
            <a:endParaRPr lang="en-US" sz="6600" b="1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5486400" y="2895600"/>
            <a:ext cx="2895600" cy="6858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cucumber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09800" y="76200"/>
            <a:ext cx="4419600" cy="685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vegetables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6800" y="6477000"/>
            <a:ext cx="7620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800" y="6477000"/>
            <a:ext cx="7620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Listen and say after me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10200" y="3733800"/>
            <a:ext cx="2971800" cy="1981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9600" y="3733800"/>
            <a:ext cx="3048000" cy="1981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410200" y="838200"/>
            <a:ext cx="3048000" cy="19812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09600" y="838200"/>
            <a:ext cx="2971800" cy="19812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ame Side Corner Rectangle 8"/>
          <p:cNvSpPr/>
          <p:nvPr/>
        </p:nvSpPr>
        <p:spPr>
          <a:xfrm>
            <a:off x="304800" y="5791200"/>
            <a:ext cx="3276600" cy="990600"/>
          </a:xfrm>
          <a:prstGeom prst="snip2SameRect">
            <a:avLst>
              <a:gd name="adj1" fmla="val 40540"/>
              <a:gd name="adj2" fmla="val 95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pineapple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14800" y="2667000"/>
            <a:ext cx="4648200" cy="1981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Healthy Food</a:t>
            </a:r>
          </a:p>
        </p:txBody>
      </p:sp>
      <p:pic>
        <p:nvPicPr>
          <p:cNvPr id="11" name="Picture 10" descr="p72.jpg"/>
          <p:cNvPicPr>
            <a:picLocks noChangeAspect="1"/>
          </p:cNvPicPr>
          <p:nvPr/>
        </p:nvPicPr>
        <p:blipFill>
          <a:blip r:embed="rId2">
            <a:lum bright="10000"/>
          </a:blip>
          <a:srcRect l="30888" t="4124" r="32047" b="9278"/>
          <a:stretch>
            <a:fillRect/>
          </a:stretch>
        </p:blipFill>
        <p:spPr>
          <a:xfrm>
            <a:off x="304800" y="1524000"/>
            <a:ext cx="2950029" cy="413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228600" y="304800"/>
            <a:ext cx="8610600" cy="838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C00000"/>
                </a:solidFill>
              </a:rPr>
              <a:t>We should eat this food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3048000"/>
            <a:ext cx="3352800" cy="2362200"/>
            <a:chOff x="152400" y="3048000"/>
            <a:chExt cx="3352800" cy="2362200"/>
          </a:xfrm>
        </p:grpSpPr>
        <p:cxnSp>
          <p:nvCxnSpPr>
            <p:cNvPr id="20" name="Straight Connector 19"/>
            <p:cNvCxnSpPr/>
            <p:nvPr/>
          </p:nvCxnSpPr>
          <p:spPr>
            <a:xfrm rot="16200000" flipH="1">
              <a:off x="76200" y="4800600"/>
              <a:ext cx="685800" cy="53340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85800" y="3048000"/>
              <a:ext cx="2819400" cy="236220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ame Side Corner Rectangle 8"/>
          <p:cNvSpPr/>
          <p:nvPr/>
        </p:nvSpPr>
        <p:spPr>
          <a:xfrm>
            <a:off x="381000" y="2819400"/>
            <a:ext cx="3276600" cy="990600"/>
          </a:xfrm>
          <a:prstGeom prst="snip2SameRect">
            <a:avLst>
              <a:gd name="adj1" fmla="val 40540"/>
              <a:gd name="adj2" fmla="val 95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pineapple</a:t>
            </a:r>
          </a:p>
        </p:txBody>
      </p:sp>
      <p:sp>
        <p:nvSpPr>
          <p:cNvPr id="10" name="Snip Same Side Corner Rectangle 9"/>
          <p:cNvSpPr/>
          <p:nvPr/>
        </p:nvSpPr>
        <p:spPr>
          <a:xfrm>
            <a:off x="6019800" y="5638800"/>
            <a:ext cx="2667000" cy="990600"/>
          </a:xfrm>
          <a:prstGeom prst="snip2SameRect">
            <a:avLst>
              <a:gd name="adj1" fmla="val 40540"/>
              <a:gd name="adj2" fmla="val 95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apple</a:t>
            </a:r>
          </a:p>
        </p:txBody>
      </p:sp>
      <p:sp>
        <p:nvSpPr>
          <p:cNvPr id="12" name="Snip Same Side Corner Rectangle 11"/>
          <p:cNvSpPr/>
          <p:nvPr/>
        </p:nvSpPr>
        <p:spPr>
          <a:xfrm>
            <a:off x="5943600" y="2667000"/>
            <a:ext cx="2667000" cy="990600"/>
          </a:xfrm>
          <a:prstGeom prst="snip2SameRect">
            <a:avLst>
              <a:gd name="adj1" fmla="val 40540"/>
              <a:gd name="adj2" fmla="val 95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mango</a:t>
            </a:r>
          </a:p>
        </p:txBody>
      </p:sp>
      <p:sp>
        <p:nvSpPr>
          <p:cNvPr id="13" name="Snip Same Side Corner Rectangle 12"/>
          <p:cNvSpPr/>
          <p:nvPr/>
        </p:nvSpPr>
        <p:spPr>
          <a:xfrm>
            <a:off x="685800" y="5638800"/>
            <a:ext cx="2895600" cy="990600"/>
          </a:xfrm>
          <a:prstGeom prst="snip2SameRect">
            <a:avLst>
              <a:gd name="adj1" fmla="val 40540"/>
              <a:gd name="adj2" fmla="val 95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papaya</a:t>
            </a:r>
            <a:endParaRPr lang="en-US" sz="6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209800" y="152400"/>
            <a:ext cx="4419600" cy="685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Fruits</a:t>
            </a:r>
          </a:p>
        </p:txBody>
      </p:sp>
      <p:pic>
        <p:nvPicPr>
          <p:cNvPr id="11" name="Picture 10" descr="p72.jpg"/>
          <p:cNvPicPr>
            <a:picLocks noChangeAspect="1"/>
          </p:cNvPicPr>
          <p:nvPr/>
        </p:nvPicPr>
        <p:blipFill>
          <a:blip r:embed="rId2">
            <a:lum bright="10000"/>
          </a:blip>
          <a:srcRect l="30888" t="4124" r="32047" b="9278"/>
          <a:stretch>
            <a:fillRect/>
          </a:stretch>
        </p:blipFill>
        <p:spPr>
          <a:xfrm>
            <a:off x="838200" y="609600"/>
            <a:ext cx="15240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mango.jpg"/>
          <p:cNvPicPr>
            <a:picLocks noChangeAspect="1"/>
          </p:cNvPicPr>
          <p:nvPr/>
        </p:nvPicPr>
        <p:blipFill>
          <a:blip r:embed="rId3" cstate="print"/>
          <a:srcRect l="24445" t="5155" r="22222" b="7216"/>
          <a:stretch>
            <a:fillRect/>
          </a:stretch>
        </p:blipFill>
        <p:spPr>
          <a:xfrm>
            <a:off x="5715000" y="914400"/>
            <a:ext cx="26670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p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810000"/>
            <a:ext cx="2828925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apple.png"/>
          <p:cNvPicPr>
            <a:picLocks noChangeAspect="1"/>
          </p:cNvPicPr>
          <p:nvPr/>
        </p:nvPicPr>
        <p:blipFill>
          <a:blip r:embed="rId5" cstate="print"/>
          <a:srcRect l="14815" t="14815" r="11111" b="14815"/>
          <a:stretch>
            <a:fillRect/>
          </a:stretch>
        </p:blipFill>
        <p:spPr>
          <a:xfrm>
            <a:off x="6629400" y="3733800"/>
            <a:ext cx="17526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1066800" y="6477000"/>
            <a:ext cx="7620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Listen and say after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228600"/>
            <a:ext cx="8534400" cy="62484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Listen </a:t>
            </a:r>
          </a:p>
          <a:p>
            <a:pPr algn="ctr"/>
            <a:r>
              <a:rPr lang="en-US" sz="6600" b="1" dirty="0"/>
              <a:t>Read </a:t>
            </a:r>
            <a:r>
              <a:rPr lang="en-US" sz="3600" b="1" dirty="0"/>
              <a:t>and</a:t>
            </a:r>
            <a:endParaRPr lang="en-US" sz="6600" b="1" dirty="0"/>
          </a:p>
          <a:p>
            <a:pPr algn="ctr"/>
            <a:r>
              <a:rPr lang="en-US" sz="6600" b="1" dirty="0"/>
              <a:t>Say :</a:t>
            </a:r>
            <a:endParaRPr lang="en-US" sz="6000" b="1" dirty="0"/>
          </a:p>
          <a:p>
            <a:pPr algn="ctr"/>
            <a:r>
              <a:rPr lang="en-US" sz="6000" b="1" dirty="0"/>
              <a:t>Loud and silent reading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T-SS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3962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p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66800"/>
            <a:ext cx="3886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p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657600"/>
            <a:ext cx="40386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657600"/>
            <a:ext cx="40386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447800" y="76200"/>
            <a:ext cx="6400800" cy="838200"/>
          </a:xfrm>
          <a:prstGeom prst="roundRect">
            <a:avLst>
              <a:gd name="adj" fmla="val 396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Healthy foods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6477000"/>
            <a:ext cx="7620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Now say ,what kind of food is these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76200"/>
            <a:ext cx="6400800" cy="838200"/>
          </a:xfrm>
          <a:prstGeom prst="roundRect">
            <a:avLst>
              <a:gd name="adj" fmla="val 3965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Unhealthy foods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143000"/>
            <a:ext cx="8279172" cy="5263092"/>
            <a:chOff x="381000" y="457200"/>
            <a:chExt cx="8353425" cy="6275553"/>
          </a:xfrm>
        </p:grpSpPr>
        <p:pic>
          <p:nvPicPr>
            <p:cNvPr id="4" name="Picture 3" descr="p5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32356" y="457200"/>
              <a:ext cx="2202069" cy="1908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p5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566" y="457200"/>
              <a:ext cx="2152736" cy="19080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 descr="p5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4765036"/>
              <a:ext cx="2307185" cy="1872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p7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1919" y="4636695"/>
              <a:ext cx="3305987" cy="20554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p76.jpg"/>
            <p:cNvPicPr>
              <a:picLocks noChangeAspect="1"/>
            </p:cNvPicPr>
            <p:nvPr/>
          </p:nvPicPr>
          <p:blipFill>
            <a:blip r:embed="rId6"/>
            <a:srcRect l="12565" r="12042"/>
            <a:stretch>
              <a:fillRect/>
            </a:stretch>
          </p:blipFill>
          <p:spPr>
            <a:xfrm>
              <a:off x="7146740" y="2546948"/>
              <a:ext cx="1307018" cy="19988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p77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6759208" y="5038203"/>
              <a:ext cx="2005199" cy="1383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 descr="p52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8000" y="2546948"/>
              <a:ext cx="3276600" cy="19988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1066800" y="6477000"/>
            <a:ext cx="7620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Now say ,what kind of food is these</a:t>
            </a:r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1143000"/>
            <a:ext cx="32004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p5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1" y="2895600"/>
            <a:ext cx="2285999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ame Side Corner Rectangle 8"/>
          <p:cNvSpPr/>
          <p:nvPr/>
        </p:nvSpPr>
        <p:spPr>
          <a:xfrm>
            <a:off x="381000" y="2895600"/>
            <a:ext cx="3276600" cy="762000"/>
          </a:xfrm>
          <a:prstGeom prst="snip2SameRect">
            <a:avLst>
              <a:gd name="adj1" fmla="val 40540"/>
              <a:gd name="adj2" fmla="val 95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pineapple</a:t>
            </a:r>
          </a:p>
        </p:txBody>
      </p:sp>
      <p:sp>
        <p:nvSpPr>
          <p:cNvPr id="10" name="Snip Same Side Corner Rectangle 9"/>
          <p:cNvSpPr/>
          <p:nvPr/>
        </p:nvSpPr>
        <p:spPr>
          <a:xfrm>
            <a:off x="5562600" y="5715000"/>
            <a:ext cx="3124200" cy="990600"/>
          </a:xfrm>
          <a:prstGeom prst="snip2SameRect">
            <a:avLst>
              <a:gd name="adj1" fmla="val 40540"/>
              <a:gd name="adj2" fmla="val 95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cucumber</a:t>
            </a:r>
          </a:p>
        </p:txBody>
      </p:sp>
      <p:sp>
        <p:nvSpPr>
          <p:cNvPr id="12" name="Snip Same Side Corner Rectangle 11"/>
          <p:cNvSpPr/>
          <p:nvPr/>
        </p:nvSpPr>
        <p:spPr>
          <a:xfrm>
            <a:off x="5715000" y="2743200"/>
            <a:ext cx="2895600" cy="914400"/>
          </a:xfrm>
          <a:prstGeom prst="snip2SameRect">
            <a:avLst>
              <a:gd name="adj1" fmla="val 40540"/>
              <a:gd name="adj2" fmla="val 95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carrot</a:t>
            </a:r>
          </a:p>
        </p:txBody>
      </p:sp>
      <p:sp>
        <p:nvSpPr>
          <p:cNvPr id="13" name="Snip Same Side Corner Rectangle 12"/>
          <p:cNvSpPr/>
          <p:nvPr/>
        </p:nvSpPr>
        <p:spPr>
          <a:xfrm>
            <a:off x="533400" y="5943600"/>
            <a:ext cx="3048000" cy="762000"/>
          </a:xfrm>
          <a:prstGeom prst="snip2SameRect">
            <a:avLst>
              <a:gd name="adj1" fmla="val 40540"/>
              <a:gd name="adj2" fmla="val 95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papayas</a:t>
            </a:r>
            <a:endParaRPr lang="en-US" sz="6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209800" y="152400"/>
            <a:ext cx="4419600" cy="685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Fruits</a:t>
            </a:r>
          </a:p>
        </p:txBody>
      </p:sp>
      <p:pic>
        <p:nvPicPr>
          <p:cNvPr id="11" name="Picture 10" descr="p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2466975" cy="1981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Picture 16" descr="p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962400"/>
            <a:ext cx="2362201" cy="1981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18" descr="p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733800"/>
            <a:ext cx="32004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p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990600"/>
            <a:ext cx="3200400" cy="1676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1" name="Rectangle 20"/>
          <p:cNvSpPr/>
          <p:nvPr/>
        </p:nvSpPr>
        <p:spPr>
          <a:xfrm>
            <a:off x="4038600" y="4495800"/>
            <a:ext cx="91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Look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And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144000" cy="7086600"/>
          </a:xfrm>
          <a:prstGeom prst="flowChart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762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1524000" y="457200"/>
            <a:ext cx="5715000" cy="190500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PRESENTED  BY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42900" y="2019300"/>
            <a:ext cx="8458200" cy="49530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Lakshan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Chandra Paul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Assistant Teacher (English)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</a:rPr>
              <a:t>Barura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</a:rPr>
              <a:t> Haji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</a:rPr>
              <a:t>Nowab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</a:rPr>
              <a:t> Ali Pilot High School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</a:rPr>
              <a:t>Barura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</a:rPr>
              <a:t>Cumilla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2115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37338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p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838200"/>
            <a:ext cx="35814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86200"/>
            <a:ext cx="37338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p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886200"/>
            <a:ext cx="36576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lowchart: Alternate Process 5"/>
          <p:cNvSpPr/>
          <p:nvPr/>
        </p:nvSpPr>
        <p:spPr>
          <a:xfrm>
            <a:off x="304800" y="2895600"/>
            <a:ext cx="3733800" cy="838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chips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228600" y="5943600"/>
            <a:ext cx="3810000" cy="762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ice-cream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4953000" y="6019800"/>
            <a:ext cx="3657600" cy="762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burger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4953000" y="2819400"/>
            <a:ext cx="3657600" cy="9144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chocolate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09800" y="0"/>
            <a:ext cx="4419600" cy="6858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Fast foods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38600" y="4114800"/>
            <a:ext cx="762000" cy="1676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Look</a:t>
            </a:r>
          </a:p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And</a:t>
            </a:r>
          </a:p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Look , read and match with draw line</a:t>
            </a:r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1000" y="685800"/>
            <a:ext cx="8229600" cy="5791200"/>
            <a:chOff x="381000" y="685800"/>
            <a:chExt cx="8229600" cy="5791200"/>
          </a:xfrm>
        </p:grpSpPr>
        <p:pic>
          <p:nvPicPr>
            <p:cNvPr id="4" name="Picture 3" descr="p6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5029200"/>
              <a:ext cx="2286000" cy="1447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p7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133600"/>
              <a:ext cx="2286000" cy="121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 descr="p5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685800"/>
              <a:ext cx="2209800" cy="1295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p60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505200"/>
              <a:ext cx="2362200" cy="1381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Flowchart: Alternate Process 8"/>
            <p:cNvSpPr/>
            <p:nvPr/>
          </p:nvSpPr>
          <p:spPr>
            <a:xfrm>
              <a:off x="4876800" y="3886200"/>
              <a:ext cx="3733800" cy="91440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b="1" dirty="0"/>
                <a:t>chocolate</a:t>
              </a:r>
            </a:p>
          </p:txBody>
        </p:sp>
        <p:sp>
          <p:nvSpPr>
            <p:cNvPr id="12" name="Flowchart: Alternate Process 11"/>
            <p:cNvSpPr/>
            <p:nvPr/>
          </p:nvSpPr>
          <p:spPr>
            <a:xfrm>
              <a:off x="4800600" y="914400"/>
              <a:ext cx="3733800" cy="91440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lettuce</a:t>
              </a:r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4800600" y="2438400"/>
              <a:ext cx="3733800" cy="91440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b="1" dirty="0"/>
                <a:t>meat</a:t>
              </a:r>
            </a:p>
          </p:txBody>
        </p:sp>
        <p:sp>
          <p:nvSpPr>
            <p:cNvPr id="14" name="Flowchart: Alternate Process 13"/>
            <p:cNvSpPr/>
            <p:nvPr/>
          </p:nvSpPr>
          <p:spPr>
            <a:xfrm>
              <a:off x="4876800" y="5334000"/>
              <a:ext cx="3733800" cy="91440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b="1" dirty="0"/>
                <a:t>papayas</a:t>
              </a:r>
              <a:endParaRPr lang="en-US" sz="8800" b="1" dirty="0"/>
            </a:p>
          </p:txBody>
        </p:sp>
      </p:grpSp>
      <p:cxnSp>
        <p:nvCxnSpPr>
          <p:cNvPr id="19" name="Straight Arrow Connector 18"/>
          <p:cNvCxnSpPr>
            <a:endCxn id="9" idx="1"/>
          </p:cNvCxnSpPr>
          <p:nvPr/>
        </p:nvCxnSpPr>
        <p:spPr>
          <a:xfrm rot="16200000" flipH="1">
            <a:off x="2286000" y="1752600"/>
            <a:ext cx="2743200" cy="24384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4" idx="1"/>
          </p:cNvCxnSpPr>
          <p:nvPr/>
        </p:nvCxnSpPr>
        <p:spPr>
          <a:xfrm rot="16200000" flipH="1">
            <a:off x="2247900" y="3162300"/>
            <a:ext cx="3048000" cy="22098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  <a:endCxn id="13" idx="1"/>
          </p:cNvCxnSpPr>
          <p:nvPr/>
        </p:nvCxnSpPr>
        <p:spPr>
          <a:xfrm flipV="1">
            <a:off x="2743200" y="2895600"/>
            <a:ext cx="2057400" cy="130016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"/>
            <a:endCxn id="12" idx="1"/>
          </p:cNvCxnSpPr>
          <p:nvPr/>
        </p:nvCxnSpPr>
        <p:spPr>
          <a:xfrm flipV="1">
            <a:off x="2743200" y="1371600"/>
            <a:ext cx="2057400" cy="43815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219200"/>
            <a:ext cx="2667000" cy="1752600"/>
          </a:xfrm>
          <a:prstGeom prst="roundRect">
            <a:avLst>
              <a:gd name="adj" fmla="val 35533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Rounded Rectangle 2"/>
          <p:cNvSpPr/>
          <p:nvPr/>
        </p:nvSpPr>
        <p:spPr>
          <a:xfrm>
            <a:off x="533400" y="3048000"/>
            <a:ext cx="2667000" cy="1752600"/>
          </a:xfrm>
          <a:prstGeom prst="roundRect">
            <a:avLst>
              <a:gd name="adj" fmla="val 3553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15000" y="1295400"/>
            <a:ext cx="2667000" cy="1600200"/>
          </a:xfrm>
          <a:prstGeom prst="roundRect">
            <a:avLst>
              <a:gd name="adj" fmla="val 3553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867400" y="4953000"/>
            <a:ext cx="2667000" cy="1676400"/>
          </a:xfrm>
          <a:prstGeom prst="roundRect">
            <a:avLst>
              <a:gd name="adj" fmla="val 35533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4953000"/>
            <a:ext cx="2667000" cy="1676400"/>
          </a:xfrm>
          <a:prstGeom prst="roundRect">
            <a:avLst>
              <a:gd name="adj" fmla="val 35533"/>
            </a:avLst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91200" y="3048000"/>
            <a:ext cx="2819400" cy="1752600"/>
          </a:xfrm>
          <a:prstGeom prst="roundRect">
            <a:avLst>
              <a:gd name="adj" fmla="val 35533"/>
            </a:avLst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3400" y="228600"/>
            <a:ext cx="80772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Which food go </a:t>
            </a:r>
            <a:r>
              <a:rPr lang="en-US" sz="3600" b="1" dirty="0" err="1">
                <a:solidFill>
                  <a:schemeClr val="tx1"/>
                </a:solidFill>
              </a:rPr>
              <a:t>awaya</a:t>
            </a:r>
            <a:r>
              <a:rPr lang="en-US" sz="3600" b="1" dirty="0">
                <a:solidFill>
                  <a:schemeClr val="tx1"/>
                </a:solidFill>
              </a:rPr>
              <a:t> from the picture?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1" animBg="1"/>
      <p:bldP spid="7" grpId="2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1905000"/>
            <a:ext cx="4343400" cy="762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carrot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24400" y="1905000"/>
            <a:ext cx="4343400" cy="762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Ice-cream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24400" y="3048000"/>
            <a:ext cx="4343400" cy="762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/>
              <a:t>lattuce</a:t>
            </a:r>
            <a:endParaRPr lang="en-US" sz="6600" dirty="0"/>
          </a:p>
        </p:txBody>
      </p:sp>
      <p:sp>
        <p:nvSpPr>
          <p:cNvPr id="6" name="Rounded Rectangle 5"/>
          <p:cNvSpPr/>
          <p:nvPr/>
        </p:nvSpPr>
        <p:spPr>
          <a:xfrm>
            <a:off x="4724400" y="4343400"/>
            <a:ext cx="4343400" cy="762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papaya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" y="3048000"/>
            <a:ext cx="4343400" cy="762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chips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" y="4343400"/>
            <a:ext cx="4343400" cy="762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banana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24400" y="5562600"/>
            <a:ext cx="4343400" cy="762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chocolate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" y="5562600"/>
            <a:ext cx="4343400" cy="762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fish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400" y="304800"/>
            <a:ext cx="8077200" cy="1219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Which food enter in to the picture?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1905000"/>
            <a:ext cx="4343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carrot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24400" y="1905000"/>
            <a:ext cx="4343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Ice-cream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24400" y="3048000"/>
            <a:ext cx="4343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burger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24400" y="4343400"/>
            <a:ext cx="4343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papaya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" y="3048000"/>
            <a:ext cx="4343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chips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" y="4343400"/>
            <a:ext cx="4343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tomato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24400" y="5562600"/>
            <a:ext cx="4343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chocolate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" y="5562600"/>
            <a:ext cx="4343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fish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" y="228600"/>
            <a:ext cx="8077200" cy="1219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Which food exit from the picture?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847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papaya, burger, mango, </a:t>
            </a:r>
          </a:p>
          <a:p>
            <a:pPr algn="ctr"/>
            <a:r>
              <a:rPr lang="en-US" sz="4800" b="1" dirty="0"/>
              <a:t>carrot, chips, ice-cream, chocolate, tomato, </a:t>
            </a:r>
          </a:p>
          <a:p>
            <a:pPr algn="ctr"/>
            <a:endParaRPr lang="en-US" sz="4800" b="1" dirty="0"/>
          </a:p>
          <a:p>
            <a:pPr algn="ctr"/>
            <a:endParaRPr lang="en-US" sz="4800" b="1" dirty="0"/>
          </a:p>
          <a:p>
            <a:pPr algn="ctr"/>
            <a:endParaRPr lang="en-US" sz="6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0"/>
            <a:ext cx="7391400" cy="1219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Write  the following foods  name in correct  lists  in your note book 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that means </a:t>
            </a:r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</a:rPr>
              <a:t>identyfy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</a:rPr>
              <a:t>hly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</a:rPr>
              <a:t>uly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food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91000" y="6172200"/>
            <a:ext cx="35052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Read out the food names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95400" y="3429000"/>
            <a:ext cx="3200400" cy="2057400"/>
            <a:chOff x="1295400" y="3886200"/>
            <a:chExt cx="327660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1295400" y="3886200"/>
              <a:ext cx="3276600" cy="1752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373414" y="3962400"/>
              <a:ext cx="3120571" cy="5334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Healthy </a:t>
              </a:r>
              <a:r>
                <a:rPr lang="en-US" sz="3200" b="1" dirty="0" err="1"/>
                <a:t>dood</a:t>
              </a:r>
              <a:endParaRPr lang="en-US" sz="32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0" y="3429000"/>
            <a:ext cx="3200400" cy="2057400"/>
            <a:chOff x="1295400" y="3886200"/>
            <a:chExt cx="3276600" cy="1752600"/>
          </a:xfrm>
        </p:grpSpPr>
        <p:sp>
          <p:nvSpPr>
            <p:cNvPr id="11" name="Rounded Rectangle 10"/>
            <p:cNvSpPr/>
            <p:nvPr/>
          </p:nvSpPr>
          <p:spPr>
            <a:xfrm>
              <a:off x="1295400" y="3886200"/>
              <a:ext cx="3276600" cy="1752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373414" y="3962400"/>
              <a:ext cx="3120571" cy="5334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Unhealthy food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76200"/>
            <a:ext cx="4191000" cy="6705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1"/>
                </a:solidFill>
              </a:rPr>
              <a:t>Papaya</a:t>
            </a:r>
          </a:p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1"/>
                </a:solidFill>
              </a:rPr>
              <a:t>Tomato</a:t>
            </a:r>
          </a:p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1"/>
                </a:solidFill>
              </a:rPr>
              <a:t>Mango</a:t>
            </a:r>
          </a:p>
          <a:p>
            <a:pPr marL="342900" indent="-342900">
              <a:buFontTx/>
              <a:buAutoNum type="arabicPeriod"/>
            </a:pPr>
            <a:r>
              <a:rPr lang="en-US" sz="4800" b="1" dirty="0">
                <a:solidFill>
                  <a:schemeClr val="tx1"/>
                </a:solidFill>
              </a:rPr>
              <a:t>Carrot</a:t>
            </a:r>
          </a:p>
          <a:p>
            <a:pPr marL="342900" indent="-342900"/>
            <a:endParaRPr lang="en-US" sz="4800" b="1" dirty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48200" y="152400"/>
            <a:ext cx="4267200" cy="6629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800" b="1" dirty="0"/>
              <a:t>Burger</a:t>
            </a:r>
          </a:p>
          <a:p>
            <a:pPr marL="342900" indent="-342900">
              <a:buAutoNum type="arabicPeriod"/>
            </a:pPr>
            <a:r>
              <a:rPr lang="en-US" sz="4800" b="1" dirty="0"/>
              <a:t>Chips</a:t>
            </a:r>
          </a:p>
          <a:p>
            <a:pPr marL="342900" indent="-342900">
              <a:buAutoNum type="arabicPeriod"/>
            </a:pPr>
            <a:r>
              <a:rPr lang="en-US" sz="4800" b="1" dirty="0"/>
              <a:t>Chocolate</a:t>
            </a:r>
          </a:p>
          <a:p>
            <a:pPr marL="342900" indent="-342900">
              <a:buFontTx/>
              <a:buAutoNum type="arabicPeriod"/>
            </a:pPr>
            <a:r>
              <a:rPr lang="en-US" sz="4800" b="1" dirty="0"/>
              <a:t>Ice-cream</a:t>
            </a:r>
          </a:p>
          <a:p>
            <a:pPr marL="342900" indent="-342900"/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Now match with your note book</a:t>
            </a:r>
          </a:p>
          <a:p>
            <a:pPr marL="342900" indent="-342900"/>
            <a:endParaRPr lang="en-US" sz="5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52400"/>
            <a:ext cx="39624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Healthy food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24400" y="228600"/>
            <a:ext cx="4114800" cy="9144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Unhealthy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3505200"/>
            <a:ext cx="4343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Ice-cream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24400" y="3505200"/>
            <a:ext cx="4343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cucumber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24400" y="4648200"/>
            <a:ext cx="4343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tomato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" y="4648200"/>
            <a:ext cx="4343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burger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24400" y="5791200"/>
            <a:ext cx="4343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papaya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" y="5791200"/>
            <a:ext cx="4343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chocolate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" y="152400"/>
            <a:ext cx="8077200" cy="762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Which foods exit from the table?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" y="2362200"/>
            <a:ext cx="4343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chips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24400" y="2362200"/>
            <a:ext cx="4343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/>
              <a:t>lattuce</a:t>
            </a:r>
            <a:endParaRPr lang="en-US" sz="6600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1143000"/>
            <a:ext cx="8077200" cy="762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We called them</a:t>
            </a:r>
            <a:r>
              <a:rPr lang="en-US" sz="40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……………………</a:t>
            </a:r>
            <a:r>
              <a:rPr lang="en-US" sz="4000" b="1">
                <a:solidFill>
                  <a:schemeClr val="tx1"/>
                </a:solidFill>
              </a:rPr>
              <a:t> foods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8600" y="1143000"/>
            <a:ext cx="2895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unhealthy</a:t>
            </a:r>
          </a:p>
        </p:txBody>
      </p:sp>
      <p:sp>
        <p:nvSpPr>
          <p:cNvPr id="16" name="Left Bracket 15"/>
          <p:cNvSpPr/>
          <p:nvPr/>
        </p:nvSpPr>
        <p:spPr>
          <a:xfrm>
            <a:off x="304800" y="2362200"/>
            <a:ext cx="609600" cy="4267200"/>
          </a:xfrm>
          <a:prstGeom prst="leftBracket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762000" y="1752600"/>
            <a:ext cx="4800600" cy="609600"/>
          </a:xfrm>
          <a:prstGeom prst="straightConnector1">
            <a:avLst/>
          </a:prstGeom>
          <a:ln w="152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4800" y="304800"/>
            <a:ext cx="8458200" cy="6324600"/>
            <a:chOff x="304800" y="914400"/>
            <a:chExt cx="8458200" cy="5791200"/>
          </a:xfrm>
        </p:grpSpPr>
        <p:pic>
          <p:nvPicPr>
            <p:cNvPr id="2" name="Picture 1" descr="p6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3810000"/>
              <a:ext cx="3352800" cy="174307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6" name="Picture 5" descr="p6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990600"/>
              <a:ext cx="3505200" cy="155257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9" name="Snip Same Side Corner Rectangle 8"/>
            <p:cNvSpPr/>
            <p:nvPr/>
          </p:nvSpPr>
          <p:spPr>
            <a:xfrm>
              <a:off x="685800" y="2667000"/>
              <a:ext cx="2667000" cy="990600"/>
            </a:xfrm>
            <a:prstGeom prst="snip2SameRect">
              <a:avLst>
                <a:gd name="adj1" fmla="val 40540"/>
                <a:gd name="adj2" fmla="val 9549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/>
                <a:t>tomato</a:t>
              </a:r>
            </a:p>
          </p:txBody>
        </p:sp>
        <p:sp>
          <p:nvSpPr>
            <p:cNvPr id="10" name="Snip Same Side Corner Rectangle 9"/>
            <p:cNvSpPr/>
            <p:nvPr/>
          </p:nvSpPr>
          <p:spPr>
            <a:xfrm>
              <a:off x="6019800" y="5715000"/>
              <a:ext cx="2667000" cy="990600"/>
            </a:xfrm>
            <a:prstGeom prst="snip2SameRect">
              <a:avLst>
                <a:gd name="adj1" fmla="val 40540"/>
                <a:gd name="adj2" fmla="val 9549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/>
                <a:t>banana</a:t>
              </a:r>
            </a:p>
          </p:txBody>
        </p:sp>
        <p:sp>
          <p:nvSpPr>
            <p:cNvPr id="12" name="Snip Same Side Corner Rectangle 11"/>
            <p:cNvSpPr/>
            <p:nvPr/>
          </p:nvSpPr>
          <p:spPr>
            <a:xfrm>
              <a:off x="5943600" y="2714740"/>
              <a:ext cx="2667000" cy="990600"/>
            </a:xfrm>
            <a:prstGeom prst="snip2SameRect">
              <a:avLst>
                <a:gd name="adj1" fmla="val 40540"/>
                <a:gd name="adj2" fmla="val 9549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/>
                <a:t>papaya</a:t>
              </a:r>
            </a:p>
          </p:txBody>
        </p:sp>
        <p:sp>
          <p:nvSpPr>
            <p:cNvPr id="13" name="Snip Same Side Corner Rectangle 12"/>
            <p:cNvSpPr/>
            <p:nvPr/>
          </p:nvSpPr>
          <p:spPr>
            <a:xfrm>
              <a:off x="457200" y="5715000"/>
              <a:ext cx="3124200" cy="990600"/>
            </a:xfrm>
            <a:prstGeom prst="snip2SameRect">
              <a:avLst>
                <a:gd name="adj1" fmla="val 40540"/>
                <a:gd name="adj2" fmla="val 9549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cucumber</a:t>
              </a:r>
              <a:endParaRPr lang="en-US" sz="6000" b="1" dirty="0"/>
            </a:p>
          </p:txBody>
        </p:sp>
        <p:pic>
          <p:nvPicPr>
            <p:cNvPr id="18" name="Picture 17" descr="p47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7800" y="3810000"/>
              <a:ext cx="3352800" cy="168592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9" name="Picture 18" descr="p70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0" y="914400"/>
              <a:ext cx="3429000" cy="17145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21" name="Group 20"/>
          <p:cNvGrpSpPr/>
          <p:nvPr/>
        </p:nvGrpSpPr>
        <p:grpSpPr>
          <a:xfrm>
            <a:off x="1447800" y="1371600"/>
            <a:ext cx="5867400" cy="4114800"/>
            <a:chOff x="1905000" y="838200"/>
            <a:chExt cx="5867400" cy="411480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3048000" y="838200"/>
              <a:ext cx="4724400" cy="4114800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1828800" y="3733800"/>
              <a:ext cx="1524000" cy="914400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905000" y="3505200"/>
              <a:ext cx="228600" cy="152400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ed Rectangle 24"/>
          <p:cNvSpPr/>
          <p:nvPr/>
        </p:nvSpPr>
        <p:spPr>
          <a:xfrm>
            <a:off x="3657600" y="5562600"/>
            <a:ext cx="22860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like</a:t>
            </a:r>
          </a:p>
        </p:txBody>
      </p:sp>
      <p:sp>
        <p:nvSpPr>
          <p:cNvPr id="26" name="Rectangle 25"/>
          <p:cNvSpPr/>
          <p:nvPr/>
        </p:nvSpPr>
        <p:spPr>
          <a:xfrm rot="19167381">
            <a:off x="2520413" y="2273707"/>
            <a:ext cx="4454940" cy="1107996"/>
          </a:xfrm>
          <a:prstGeom prst="rect">
            <a:avLst/>
          </a:pr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Like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800" y="457200"/>
            <a:ext cx="8382000" cy="6324600"/>
            <a:chOff x="304800" y="914400"/>
            <a:chExt cx="8382000" cy="5867400"/>
          </a:xfrm>
        </p:grpSpPr>
        <p:pic>
          <p:nvPicPr>
            <p:cNvPr id="2" name="Picture 1" descr="p7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914400"/>
              <a:ext cx="3200400" cy="1752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" name="Picture 2" descr="p5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914400"/>
              <a:ext cx="3124200" cy="1676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Picture 3" descr="image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3778826"/>
              <a:ext cx="3276600" cy="19361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 descr="p7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0" y="3702049"/>
              <a:ext cx="3581400" cy="20891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Flowchart: Alternate Process 5"/>
            <p:cNvSpPr/>
            <p:nvPr/>
          </p:nvSpPr>
          <p:spPr>
            <a:xfrm>
              <a:off x="304800" y="2743200"/>
              <a:ext cx="3733800" cy="91440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chips</a:t>
              </a: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304800" y="5791200"/>
              <a:ext cx="3733800" cy="91440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b="1" dirty="0"/>
                <a:t>ice-cream</a:t>
              </a:r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4953000" y="5867400"/>
              <a:ext cx="3733800" cy="91440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burger</a:t>
              </a:r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4876800" y="2667000"/>
              <a:ext cx="3733800" cy="91440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b="1" dirty="0"/>
                <a:t>chocolate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0600" y="914399"/>
            <a:ext cx="6477000" cy="5562600"/>
            <a:chOff x="990600" y="914399"/>
            <a:chExt cx="6477000" cy="5562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295400" y="990600"/>
              <a:ext cx="6172200" cy="5410200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990600" y="914399"/>
              <a:ext cx="6324600" cy="5562600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ounded Rectangle 15"/>
          <p:cNvSpPr/>
          <p:nvPr/>
        </p:nvSpPr>
        <p:spPr>
          <a:xfrm>
            <a:off x="3962400" y="4953000"/>
            <a:ext cx="990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Do not like</a:t>
            </a:r>
          </a:p>
        </p:txBody>
      </p:sp>
      <p:sp>
        <p:nvSpPr>
          <p:cNvPr id="17" name="Rectangle 16"/>
          <p:cNvSpPr/>
          <p:nvPr/>
        </p:nvSpPr>
        <p:spPr>
          <a:xfrm rot="2480301">
            <a:off x="2119540" y="2541935"/>
            <a:ext cx="4884690" cy="1107996"/>
          </a:xfrm>
          <a:prstGeom prst="rect">
            <a:avLst/>
          </a:pr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Dislike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1219200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Class     : Three</a:t>
            </a:r>
          </a:p>
          <a:p>
            <a:r>
              <a:rPr lang="en-US" sz="4800" dirty="0">
                <a:solidFill>
                  <a:srgbClr val="FF0000"/>
                </a:solidFill>
              </a:rPr>
              <a:t>Subject : </a:t>
            </a:r>
            <a:r>
              <a:rPr lang="en-US" sz="4800" dirty="0" smtClean="0">
                <a:solidFill>
                  <a:srgbClr val="FF0000"/>
                </a:solidFill>
              </a:rPr>
              <a:t>English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Lesson  </a:t>
            </a:r>
            <a:r>
              <a:rPr lang="en-US" sz="4800" dirty="0">
                <a:solidFill>
                  <a:srgbClr val="FF0000"/>
                </a:solidFill>
              </a:rPr>
              <a:t>: What food should                 we eat? (L 1-3)</a:t>
            </a:r>
          </a:p>
          <a:p>
            <a:r>
              <a:rPr lang="en-US" sz="4800" dirty="0">
                <a:solidFill>
                  <a:srgbClr val="FF0000"/>
                </a:solidFill>
              </a:rPr>
              <a:t>Page      : 74</a:t>
            </a:r>
          </a:p>
          <a:p>
            <a:r>
              <a:rPr lang="en-US" sz="4800" dirty="0">
                <a:solidFill>
                  <a:srgbClr val="FF0000"/>
                </a:solidFill>
              </a:rPr>
              <a:t>Time      : 40 minutes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381000"/>
            <a:ext cx="8610600" cy="6096000"/>
            <a:chOff x="228600" y="304800"/>
            <a:chExt cx="8610600" cy="6096000"/>
          </a:xfrm>
        </p:grpSpPr>
        <p:sp>
          <p:nvSpPr>
            <p:cNvPr id="2" name="Rounded Rectangle 1"/>
            <p:cNvSpPr/>
            <p:nvPr/>
          </p:nvSpPr>
          <p:spPr>
            <a:xfrm>
              <a:off x="228600" y="304800"/>
              <a:ext cx="8610600" cy="6096000"/>
            </a:xfrm>
            <a:prstGeom prst="roundRect">
              <a:avLst>
                <a:gd name="adj" fmla="val 2002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b="1" dirty="0"/>
            </a:p>
            <a:p>
              <a:pPr algn="ctr"/>
              <a:r>
                <a:rPr lang="en-US" sz="6600" b="1" dirty="0"/>
                <a:t>Make your </a:t>
              </a:r>
            </a:p>
            <a:p>
              <a:pPr algn="ctr"/>
              <a:r>
                <a:rPr lang="en-US" sz="6600" b="1" dirty="0" err="1"/>
                <a:t>favourite</a:t>
              </a:r>
              <a:r>
                <a:rPr lang="en-US" sz="6600" b="1" dirty="0"/>
                <a:t> food list </a:t>
              </a:r>
            </a:p>
            <a:p>
              <a:pPr algn="ctr"/>
              <a:r>
                <a:rPr lang="en-US" sz="4400" b="1" dirty="0"/>
                <a:t>( not more then 10 foods )</a:t>
              </a:r>
            </a:p>
            <a:p>
              <a:pPr algn="ctr"/>
              <a:endParaRPr lang="en-US" dirty="0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33400" y="609600"/>
              <a:ext cx="8001000" cy="12954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/>
                <a:t>Home work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3581400" y="54864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Every  body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Strolling through the fall leaves in Boston by Mark Dela Cruz"/>
          <p:cNvPicPr>
            <a:picLocks noChangeAspect="1" noChangeArrowheads="1"/>
          </p:cNvPicPr>
          <p:nvPr/>
        </p:nvPicPr>
        <p:blipFill>
          <a:blip r:embed="rId2">
            <a:lum bright="30000" contrast="10000"/>
          </a:blip>
          <a:srcRect/>
          <a:stretch>
            <a:fillRect/>
          </a:stretch>
        </p:blipFill>
        <p:spPr bwMode="auto">
          <a:xfrm>
            <a:off x="0" y="12954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Bevel 2"/>
          <p:cNvSpPr/>
          <p:nvPr/>
        </p:nvSpPr>
        <p:spPr>
          <a:xfrm>
            <a:off x="0" y="0"/>
            <a:ext cx="9144000" cy="1295400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THANKS   EVERYBODY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2218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599" y="914400"/>
            <a:ext cx="5431809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Learning outcomes :</a:t>
            </a:r>
            <a:r>
              <a:rPr lang="en-US" sz="2000" dirty="0"/>
              <a:t> </a:t>
            </a:r>
          </a:p>
          <a:p>
            <a:endParaRPr lang="en-US" sz="1200" dirty="0"/>
          </a:p>
          <a:p>
            <a:r>
              <a:rPr lang="en-US" sz="3200" dirty="0"/>
              <a:t>The students will be able to-</a:t>
            </a:r>
          </a:p>
          <a:p>
            <a:pPr marL="914400" indent="-914400">
              <a:buAutoNum type="arabicPeriod"/>
            </a:pPr>
            <a:r>
              <a:rPr lang="en-US" sz="4000" dirty="0"/>
              <a:t>Identify, say, read and write     the name of some foods.</a:t>
            </a:r>
          </a:p>
          <a:p>
            <a:pPr marL="914400" indent="-914400">
              <a:buAutoNum type="arabicPeriod"/>
            </a:pPr>
            <a:r>
              <a:rPr lang="en-US" sz="4000" dirty="0"/>
              <a:t>Classify the healthy and      unhealthy foods.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9080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5344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2667000" y="5562600"/>
            <a:ext cx="44958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Thinking !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0" y="1254204"/>
            <a:ext cx="129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7332" y="0"/>
            <a:ext cx="8254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/>
              <a:t>?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533400" y="6400800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about </a:t>
            </a:r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he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thinking : look and say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277177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p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981200"/>
            <a:ext cx="30480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p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343400"/>
            <a:ext cx="3048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33400" y="6400800"/>
            <a:ext cx="525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are they doing : look and say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76200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le 7"/>
          <p:cNvSpPr/>
          <p:nvPr/>
        </p:nvSpPr>
        <p:spPr>
          <a:xfrm>
            <a:off x="2362200" y="5486400"/>
            <a:ext cx="49530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Healthy  boy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6336268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ook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like the boy : look and say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609600" y="457200"/>
            <a:ext cx="8077200" cy="57912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609600" y="457200"/>
            <a:ext cx="7620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7924800" y="5486400"/>
            <a:ext cx="7620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924800" y="457200"/>
            <a:ext cx="7620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09600" y="5486400"/>
            <a:ext cx="7620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71600" y="1219200"/>
            <a:ext cx="6629400" cy="434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/>
          </a:p>
          <a:p>
            <a:pPr algn="ctr"/>
            <a:endParaRPr lang="en-US" sz="6600" b="1" dirty="0"/>
          </a:p>
          <a:p>
            <a:pPr algn="ctr"/>
            <a:r>
              <a:rPr lang="en-US" sz="6600" b="1" dirty="0"/>
              <a:t>what food should we eat</a:t>
            </a:r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r>
              <a:rPr lang="en-US" sz="1200" b="1" dirty="0"/>
              <a:t>Think</a:t>
            </a:r>
          </a:p>
          <a:p>
            <a:pPr algn="ctr"/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79248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286000" y="5715000"/>
            <a:ext cx="5181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Rice-fish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6400800"/>
            <a:ext cx="487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look and say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382</Words>
  <Application>Microsoft Office PowerPoint</Application>
  <PresentationFormat>On-screen Show (4:3)</PresentationFormat>
  <Paragraphs>159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Rounded MT Bold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</dc:creator>
  <cp:lastModifiedBy>DELL</cp:lastModifiedBy>
  <cp:revision>247</cp:revision>
  <dcterms:created xsi:type="dcterms:W3CDTF">2006-08-16T00:00:00Z</dcterms:created>
  <dcterms:modified xsi:type="dcterms:W3CDTF">2021-08-29T08:22:46Z</dcterms:modified>
</cp:coreProperties>
</file>